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9-29T20:07:36.36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C00000"/>
    </inkml:brush>
    <inkml:brush xml:id="br4">
      <inkml:brushProperty name="width" value="0.05292" units="cm"/>
      <inkml:brushProperty name="height" value="0.05292" units="cm"/>
      <inkml:brushProperty name="color" value="#0070C0"/>
    </inkml:brush>
    <inkml:brush xml:id="br5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3719 4552 54 0,'0'0'225'0,"0"0"-48"0,0 0-30 0,0 0-20 0,0 0-14 15,0 0-8-15,0 0-7 0,-11-10-6 16,11 10-4-16,0 0-5 0,0 0-14 0,0 0-5 15,0 0-2-15,0 0-2 0,0 0 10 0,0 0-10 0,0 0-2 16,0 0 1-16,0 0-1 0,0 0-18 0,0 0 13 16,0 0 8-16,0 0-18 0,0 0 9 0,0 0-25 15,0 0 9-15,0 0-22 0,0 0 13 0,0 0-21 16,0 0 12-16,0 0-17 0,0 0 14 0,0 0-17 0,0 0 17 16,23-4-21-16,-23 4 17 0,0 0-17 0,27-2 21 15,-27 2-22-15,22-1 34 0,-22 1-35 0,29-6 15 16,-29 6-18-16,33-6 20 0,-33 6-19 0,37-6 20 15,-37 6-22-15,37-4 24 0,-17 0-22 0,-2 0 20 16,-18 4-19-16,40-5 18 0,-22 1-19 0,3 0 16 16,-21 4-14-16,36-6 17 0,-36 6-14 0,37-4 15 0,-16 0-21 15,-21 4 20-15,37-6-19 0,-16 4 18 16,-21 2-14-16,36-6 11 0,-36 6-12 0,35-5 14 0,-35 5-14 16,37-6 18-16,-37 6-22 0,33-5 18 0,-33 5-17 15,34-6 21-15,-34 6-18 0,30-3 16 0,-30 3-18 16,24-5 14-16,-24 5-15 0,25-2 17 0,-25 2-14 15,21-4 5-15,-21 4-8 0,0 0 15 0,29-5-14 16,-29 5 16-16,0 0-16 0,19-2 14 0,-19 2-15 16,0 0 17-16,0 0-15 0,0 0 14 0,27 0-27 0,-27 0 30 15,0 0-16-15,0 0 20 0,0 0-17 0,0 0 21 16,15 7-20-16,-15-7 19 0,0 0-18 0,2 13 16 16,-2-13-19-16,0 14 17 0,0-14-16 0,0 17 18 15,0-17-13-15,0 20 15 0,0-20-17 0,0 21 15 16,0-21-13-16,0 22 12 0,0-22-11 0,2 25 10 15,0-12-17-15,0 0 16 0,-2 2-16 0,4 0 15 0,-2-2-13 16,0 2 19-16,0-2-19 0,0 2 20 0,-2-15-36 16,5 22 45-16,-5-22-18 0,4 20 21 0,-4-20-18 15,4 17 24-15,-4-17-16 0,2 17 22 0,-2-17-19 16,0 0 21-16,2 16-26 0,-2-16 21 0,0 0-26 16,2 14 17-16,-2-14-24 0,0 0 11 0,0 0-40 15,0 0-6-15,-4 12-43 0,4-12-22 0,0 0-59 0,0 0-52 16,0 0-59-16,0 0-71 0,-27-2-156 15,27 2 17-15</inkml:trace>
  <inkml:trace contextRef="#ctx0" brushRef="#br0" timeOffset="1679.168">3661 4570 111 0,'0'0'131'15,"0"0"-22"-15,0 0-29 0,0 0-6 0,0 0-10 16,0 0-6-16,0 0-2 0,0 0-4 0,0 0-2 16,0 0-2-16,0 0 0 0,0 0-2 0,0 0 3 15,0 0 3-15,0 0 1 0,0 0 0 0,0 0-2 0,0 0-6 16,2 15-8-16,-2-15-4 0,0 0-3 0,0 0 1 16,0 0 3-16,0 0 2 0,0 0-5 0,10 9 0 15,-10-9-3-15,0 0-4 0,15 9 1 0,-15-9-2 16,12 7-3-16,-12-7-2 0,17 12-1 0,-17-12-3 15,18 13-3-15,-18-13 0 0,25 14-4 0,-13-6 7 0,2 1-8 16,-2-2-2-16,5 1 0 0,-3 1 0 0,3 0-2 16,-1-1-1-16,3 1 2 0,0 1-2 15,1-4 0-15,-4 4 2 0,0-3-1 0,1 1 1 0,-1-1-1 16,1 1 0-16,-1-1 0 0,1 2 0 0,0-4-2 16,-5 3 4-16,1 1 2 0,-13-9 8 0,27 13-8 15,-27-13 2-15,23 15-2 0,-23-15 3 0,23 13 5 16,-23-13-12-16,18 10 2 0,-18-10-1 0,15 11 2 15,-15-11 4-15,14 9-5 0,-14-9 10 0,13 9 6 16,-13-9 2-16,9 9 4 0,-9-9 15 0,0 0-14 0,12 11 13 16,-12-11-21-16,0 0 12 0,9 12-20 0,-9-12 14 15,0 0-17-15,6 10 9 0,-6-10-16 0,0 0 16 16,0 0-17-16,2 15 11 0,-2-15-19 0,0 0 20 16,-4 13-15-16,4-13 21 0,0 0-24 0,-8 12 16 0,8-12-14 15,0 0 11-15,-13 10-13 0,13-10 14 16,-11 10-14-16,11-10 18 0,-15 6-19 0,15-6 20 0,-16 11-13 15,16-11 14-15,-17 10-12 0,17-10 12 0,-16 12-15 16,16-12 17-16,-17 12-22 0,17-12 18 0,-18 16-16 16,18-16 12-16,-19 14-15 0,19-14 14 0,-17 16-13 15,9-7 19-15,-1 2-20 0,1-1 17 0,-1-1-18 0,-1 1 19 16,2 0-16-16,-3 2 14 0,1-1-14 16,0 0 16-16,-1 2-18 0,1-2 23 0,0 2-24 15,-3 0 19-15,3 0-19 0,0-2 19 0,-2 2-14 16,2-2 17-16,-3 0-14 0,3 1 17 0,0-2-16 0,-1 0 22 15,3-1-21-15,-2 0 24 0,10-9 1 0,-15 15 0 16,15-15-2-16,-12 13-5 0,12-13-1 0,-10 7-7 16,10-7-2-16,0 0-2 0,-13 13-3 0,13-13 0 15,0 0-3-15,-10 12-1 0,10-12 0 0,0 0 1 0,0 0-1 16,-11 10-1-16,11-10 2 0,0 0 1 0,0 0-2 16,-11 12-1-16,11-12 1 0,0 0 3 0,0 0-6 15,0 0 4-15,-10 9-2 0,10-9-2 0,0 0 2 16,0 0 1-16,0 0 0 0,0 0 1 0,0 0-3 15,-8 10 2-15,8-10-3 0,0 0 0 0,0 0-1 16,0 0-2-16,0 0 6 0,0 0-1 0,0 0-2 0,0 0 2 16,10 11 2-16,-10-11-2 0,0 0 1 0,21 3 3 15,-21-3-2-15,19 4 1 0,-19-4-2 0,27 3 1 16,-27-3 1-16,35 2-2 0,-35-2 0 0,42 2-1 16,-42-2 2-16,42 4-1 0,-17-4-1 0,0 0 3 15,-1 0-3-15,3 2 0 0,-1-1 0 0,1-1-2 16,2 2 1-16,-6 0 2 0,4 0-3 0,-1 0 6 15,-2 1 0-15,3 1-2 0,-2-2-1 0,-2 2-1 16,-1-2 2-16,3 1 0 0,-5 1 0 0,0-2-2 0,1 3 0 16,0-3 2-16,-3 2-6 0,1 0 6 0,0-1-4 15,-19-3 2-15,32 8 2 0,-32-8 0 0,31 3-2 16,-31-3 1-16,29 6 0 0,-29-6 3 0,24 4-1 16,-24-4-5-16,25 2 3 0,-25-2-4 0,23 3 8 0,-23-3-5 15,0 0 1-15,32 3-1 0,-32-3 0 16,0 0 2-16,27 1-2 0,-27-1-14 0,0 0 18 15,25 0-2-15,-25 0-3 0,0 0 0 0,0 0 1 0,22 2 3 16,-22-2 2-16,0 0-1 0,0 0-3 16,0 0 6-16,0 0 5 0,0 0-5 0,23 1 6 0,-23-1 2 15,0 0 2-15,0 0-2 0,0 0-5 0,0 0-2 16,0 0-3-16,0 0 2 0,0 0-1 0,13-9 2 16,-13 9-6-16,0 0 0 0,0 0-2 0,-5-16-2 15,5 16 2-15,0 0-1 0,-6-17 4 0,6 17-5 0,-4-12 2 16,4 12 0-16,-8-18 0 0,8 18 2 15,-8-18-1-15,8 18-1 0,-11-19 2 0,11 19-1 0,-10-22 0 16,4 11 0-16,-1 0-1 0,-1-1-1 0,0 4 1 16,2-3-2-16,-3-1 1 0,9 12 1 0,-16-20-2 15,16 20 0-15,-15-18 2 0,15 18-2 0,-12-14 7 16,12 14-1-16,-11-14-2 0,11 14 2 0,-11-13-2 0,11 13 0 16,-8-9-2-16,8 9 1 0,0 0 2 0,-10-12-3 15,10 12-2-15,0 0-4 0,-9-8-2 0,9 8 5 16,0 0 1-16,0 0 1 0,0 0 1 0,-10-11-3 15,10 11 2-15,0 0 1 0,0 0 8 0,0 0-10 16,0 0-4-16,0 0-4 0,-8-8-14 0,8 8-33 16,0 0 1-16,0 0-33 0,0 0-10 0,0 0-42 0,0 0-31 15,0 0-42-15,0 0-41 0,0 0-251 16,0 0-3-16</inkml:trace>
  <inkml:trace contextRef="#ctx0" brushRef="#br0" timeOffset="2800.156">3932 6209 26 0,'0'0'183'0,"0"0"-27"15,0 0-31-15,0 0-14 0,0 0-8 0,0 0-4 16,0 0-4-16,2-13-4 0,-2 13-4 0,0 0-3 0,0 0 1 15,0 0-19-15,6-15 1 0,-6 15-4 0,0 0 14 16,0 0-19-16,6-14 13 0,-6 14-18 16,0 0 33-16,6-12-51 0,-6 12 9 0,0 0-21 0,7-13 10 15,-7 13-22-15,4-13 10 0,-4 13-18 0,6-15 15 16,-6 15-18-16,8-18 14 0,-8 18-18 0,6-18 17 16,-6 18-18-16,7-19 17 0,-7 19-19 0,6-15 15 15,-6 15-14-15,6-13 12 0,-6 13-15 0,4-14 10 16,-4 14-15-16,0 0 15 0,6-12-17 0,-6 12 15 15,0 0-18-15,0 0 17 0,0 0-15 0,0 0 19 0,0 0-7 16,0 0 2-16,0 0-8 0,0 0 13 0,0 0-12 16,0 0 15-16,6 12-17 0,-6-12 15 0,0 17-8 15,0-17 16-15,5 18-16 0,-5-18 19 0,4 20-15 16,-4-20 20-16,6 22-13 0,-2-9 15 0,0-1-11 16,2 3 16-16,1-3-13 0,-3-1 18 0,2-1-14 15,-1 2 20-15,1-1-17 0,-6-11 12 0,13 17-17 16,-13-17 14-16,12 15-18 0,-12-15 13 0,13 13-15 15,-13-13 12-15,14 11-17 0,-14-11 35 0,12 5-44 0,-12-5 12 16,0 0-34-16,21 6-19 0,-21-6-50 0,0 0-46 16,19-6-61-16,-19 6-74 0,10-9-198 0,-10 9 42 15</inkml:trace>
  <inkml:trace contextRef="#ctx0" brushRef="#br0" timeOffset="3197.052">3942 5835 116 0,'0'0'278'15,"0"0"-72"-15,0 0-38 0,0 0-23 0,0 0-17 16,0 0-17-16,0 0-17 0,0 0-17 0,0 0-15 16,0 0-12-16,0 0-14 0,0 0-3 0,0 0-6 15,-10 9-5-15,10-9 0 0,0 0 1 0,0 0 4 0,0 0 2 16,0 0-13-16,0 0-3 0,8 9 0 0,-8-9-23 16,0 0 25-16,0 0-1 0,0 0-3 0,0 0-2 15,0 0 1-15,0 0-3 0,0 0 17 0,0 0-19 16,19-5 12-16,-19 5-15 0,0 0 10 0,0 0-15 15,6-12 16-15,-6 12-16 0,0 0 17 0,0 0-18 16,0 0 14-16,0-14-16 0,0 14-2 0,0 0 4 16,0 0-1-16,0 0-4 0,0 0-10 0,0 0-14 15,-11-9-15-15,11 9-24 0,0 0-30 0,0 0-36 0,0 0-41 16,0 0-208-16,0 0 159 0</inkml:trace>
  <inkml:trace contextRef="#ctx0" brushRef="#br0" timeOffset="3881.739">4242 6169 239 0,'0'0'229'0,"0"0"-28"0,0 0-39 0,0 0-1 15,0 0-25-15,0 0 2 0,0 0-30 0,0 0 5 16,0 0-26-16,0 0 15 0,0 0-23 0,0 0 6 16,0 0-22-16,0 0 4 0,0 0-21 0,0 0 8 15,0 0-23-15,0 0 32 0,0 0-48 0,0 0 8 0,0 0-19 16,0 0 16-16,0 0-19 0,0 0 23 0,0 0-11 15,0 0 17-15,0 0-24 0,0 0 17 0,20-3-19 16,-20 3 13-16,0 0-17 0,0 0 13 0,31 0-14 16,-31 0 12-16,0 0-13 0,27 0 16 0,-27 0-19 15,21-2 15-15,-21 2-16 0,22-4 15 0,-22 4-16 16,20-3 16-16,-20 3-18 0,21-4 20 0,-21 4-20 16,0 0 12-16,27-6-27 0,-27 6-3 0,0 0-36 15,0 0-12-15,25 0-35 0,-25 0-15 0,0 0-37 16,0 0-24-16,0 0-21 0,10 10-40 0,-10-10-120 0,0 0 176 15</inkml:trace>
  <inkml:trace contextRef="#ctx0" brushRef="#br0" timeOffset="4191.993">4183 6035 255 0,'0'0'263'0,"0"0"-53"0,0 0-33 0,0 0-20 15,0 0-7-15,0 0-36 0,0 0-2 0,0 0-26 16,0 0-2-16,0 0-20 0,0 0 22 0,0 0 18 16,0 0-18-16,0 0-24 0,0 0 18 0,0 0-18 15,0 0 15-15,0 0-31 0,14-6 14 0,-14 6-28 16,0 0 12-16,24-6-24 0,-24 6 12 0,21-6-23 15,-21 6 17-15,20-4-5 0,-20 4-5 0,21-4-3 0,-21 4-2 16,21-4-2-16,-21 4-9 0,20-5-6 0,-20 5-17 16,21-6-38-16,-21 6-4 0,18-3-38 0,-18 3-19 15,0 0-29-15,20-7-11 0,-20 7-27 0,0 0-20 16,19-6-27-16,-19 6-159 0,0 0 150 0</inkml:trace>
  <inkml:trace contextRef="#ctx0" brushRef="#br0" timeOffset="4815.989">4601 5885 126 0,'0'0'282'0,"0"0"-69"0,0 0-26 0,0 0-32 16,0 0-2-16,0 0-27 0,0 0-7 16,0 0-29-16,0 0 7 0,0 0-24 0,0 0 6 0,0 0-27 15,0 0 16-15,-12 7-18 0,12-7 14 16,0 0-46-16,-4 11 49 0,4-11-18 0,0 0 17 0,-6 19-28 15,6-19 20-15,-4 17-23 0,4-17 16 0,-5 18-26 16,5-18 14-16,-4 21-4 0,4-21-5 0,-4 22-6 16,4-22-3-16,-2 22-2 0,2-22 2 0,-2 20-6 15,2-20-5-15,2 22 3 0,-2-22-8 0,2 20 4 0,-2-20 1 16,6 19-3-16,-6-19-3 0,7 20 4 0,-7-20-3 16,8 15 2-16,-8-15-3 0,12 13 2 0,-12-13-2 15,13 13-1-15,-13-13 0 0,16 5 2 0,-16-5 0 16,17 6-3-16,-17-6 3 0,0 0 1 0,26 0-5 15,-26 0 2-15,18-6-1 0,-18 6 0 0,17-5 1 16,-17 5-2-16,18-13-1 0,-18 13 12 0,17-15-34 0,-17 15 28 16,14-17-5-16,-5 8-2 0,-9 9 1 0,10-16 0 15,-10 16 3-15,8-21-20 0,-8 21 19 16,4-21-20-16,-4 21 28 0,2-24-24 0,-2 24 24 0,-2-26-22 16,2 26 21-16,-4-24-3 0,0 10 1 0,0 2-5 15,0 1 4-15,-2-2-5 0,-1 1-1 0,-1 1 6 16,2 0-7-16,-4 2 4 0,10 9-5 0,-17-15-3 15,17 15 5-15,-19-11-3 0,19 11 0 0,-18-9 6 16,18 9-26-16,-19-4-22 0,19 4 4 0,0 0-17 16,-24 2-18-16,24-2-11 0,-14 7-12 0,14-7-37 0,-15 13-19 15,15-13-40-15,-12 16-39 0,12-16-244 0,-8 16 39 16</inkml:trace>
  <inkml:trace contextRef="#ctx0" brushRef="#br0" timeOffset="6767.256">3956 4065 17 0,'0'0'225'0,"0"0"-41"0,0 0-30 0,0 0-18 0,0 0-16 15,0 0-13-15,0 0-10 0,-24 2-9 16,24-2-11-16,0 0-6 0,0 0-8 0,0 0 2 0,0 0-1 15,0 0 3-15,-20 1-3 0,20-1-4 0,0 0-5 16,0 0-3-16,0 0-5 0,0 0-3 0,0 0 12 16,0 0-24-16,-23-1 10 0,23 1-15 0,0 0 11 15,0 0-20-15,0 0 14 0,-16-5-21 0,16 5 15 16,0 0-22-16,0 0 16 0,-15-8-19 0,15 8 14 16,0 0-15-16,0 0 13 0,-14-8-16 0,14 8 18 0,0 0-23 15,0 0 17-15,-13-8-13 0,13 8-6 0,0 0 2 16,0 0 0-16,-4-14 3 0,4 14-2 0,0 0 2 15,4-15 3-15,-4 15-1 0,7-11-1 0,-7 11 4 16,8-13-5-16,-8 13 1 0,10-12 1 0,-10 12 3 16,15-16-2-16,-15 16 2 0,12-12-6 0,-12 12 4 15,15-11 0-15,-15 11-26 0,10-11 31 0,-10 11-1 0,12-8-2 16,-12 8-1-16,0 0 1 0,14-9-2 0,-14 9 0 16,0 0 3-16,0 0-3 0,16-5 0 0,-16 5 7 15,0 0-6-15,0 0-1 0,0 0 4 0,0 0-2 16,23 2-4-16,-23-2 6 0,0 0-2 0,10 9 0 15,-10-9 0-15,0 0 1 0,9 11-1 0,-9-11 1 16,0 0 0-16,8 16 2 0,-8-16-3 0,0 0 0 0,6 17 0 16,-6-17-2-16,2 12 3 0,-2-12 0 15,4 14-1-15,-4-14 2 0,2 13 9 0,-2-13-11 0,0 0 14 16,2 18-12-16,-2-18 17 0,0 0-19 0,2 19 22 16,-2-19-22-16,0 0 20 0,-2 18-18 0,2-18 15 15,-4 13-20-15,4-13 15 0,-6 13-18 0,6-13 35 16,-6 13-39-16,6-13 16 0,-6 14-12 0,6-14 12 15,-9 14-14-15,9-14 15 0,-10 12-18 0,10-12 13 16,-12 13-13-16,12-13-14 0,-13 15 19 0,13-15 11 0,-14 13-16 16,14-13 27-16,-16 15-27 0,16-15 15 0,-14 13-19 15,14-13 21-15,-17 13-15 0,17-13 15 0,-16 13-16 16,16-13-12-16,-17 12 18 0,17-12 16 0,-16 14-17 16,16-14 14-16,-15 13-16 0,15-13 14 0,-12 15-14 0,12-15 12 15,-13 11-10-15,13-11 8 0,-12 9-13 16,12-9 17-16,-8 9-44 0,8-9 52 0,0 0-21 0,-14 13 16 15,14-13-14-15,0 0 14 0,-12 12-20 0,12-12 19 16,0 0-20-16,-8 9 15 0,8-9-15 0,0 0 12 16,0 0-16-16,-11 9 14 0,11-9-16 0,0 0 18 15,0 0-23-15,0 0 11 0,0 0-12 0,0 0 13 16,-10 9-5-16,10-9-1 0,0 0-17 0,0 0 5 16,0 0 21-16,0 0-39 0,6-15 47 0,-6 15-14 15,8-9 16-15,-8 9-16 0,11-9 17 0,-11 9-54 0,10-12 61 16,-10 12-14-16,10-7 14 0,-10 7-17 0,0 0 13 15,16-9-15-15,-16 9 15 0,0 0-13 0,14-9 12 16,-14 9-16-16,0 0 16 0,0 0-14 0,17-7 13 16,-17 7-11-16,0 0 11 0,0 0-15 0,0 0 19 15,0 0-30-15,0 0 43 0,0 0-15 0,25 2 20 0,-25-2-53 16,0 0 62-16,6 10-18 0,-6-10 12 0,0 0-14 16,6 13 17-16,-6-13-21 0,0 0 15 0,6 14-16 15,-6-14 14-15,7 11-17 0,-7-11 15 0,0 0-16 16,10 14 17-16,-10-14-19 0,0 0 18 0,12 11-1 15,-12-11-4-15,0 0-16 0,13 7 21 0,-13-7-10 16,0 0 23-16,0 0-16 0,22 2 17 0,-22-2-16 0,0 0 10 16,0 0-15-16,22-5 11 0,-22 5-21 0,0 0 14 15,19-8-18-15,-19 8 12 0,0 0-17 0,14-11 15 16,-14 11-17-16,0 0 18 0,15-13-18 0,-15 13 14 16,8-11-14-16,-8 11 17 0,0 0-23 0,6-15 13 15,-6 15-16-15,0 0 8 0,6-14-18 0,-6 14 8 16,0 0-26-16,0 0 2 0,2-16-38 0,-2 16-7 15,0 0-31-15,0 0-21 0,0 0-35 0,0 0-24 16,0 0-27-16,-4-12-191 0,4 12 124 0</inkml:trace>
  <inkml:trace contextRef="#ctx0" brushRef="#br0" timeOffset="7665.185">4212 4313 130 0,'0'0'251'0,"0"0"-53"16,0 0-18-16,0 0-33 0,0 0-11 0,0 0-31 15,0 0-6-15,0 0-33 0,0 0-3 0,0 0-17 0,0 0 5 16,0 0-18-16,0 0 13 0,0 0-14 0,0 0 16 16,-13-10-13-16,13 10 12 0,0 0-11 0,-12-11 17 15,12 11-18-15,0 0 16 0,-12-13-16 0,12 13 15 16,-9-11-8-16,9 11 4 0,-8-9-21 0,8 9 6 15,-8-11-19-15,8 11 10 0,-9-12-15 0,9 12 9 0,-6-8-16 16,6 8 14-16,0 0-18 0,-8-15 15 0,8 15-19 16,0 0 11-16,-2-15-13 0,2 15 18 0,0 0-18 15,2-14 16-15,-2 14-18 0,0 0 18 0,8-17-12 16,-8 17 14-16,9-11-16 0,-9 11 14 0,12-10-13 16,-12 10 11-16,14-11-11 0,-14 11 11 0,15-9-10 15,-15 9 14-15,16-9-18 0,-16 9 16 0,16-6-15 0,-16 6 11 16,0 0-13-16,25-7 14 0,-25 7-14 0,0 0 15 15,0 0-15-15,29 2 17 0,-29-2-16 0,0 0 18 16,16 5-14-16,-16-5 20 0,11 9-22 0,-11-9 18 16,8 12-18-16,-8-12 16 0,6 13-17 0,-6-13 20 15,4 12-20-15,-4-12 17 0,4 13-16 0,-4-13 14 16,2 15-14-16,-2-15 19 0,0 0-16 0,0 19 12 16,0-19-10-16,0 0 15 0,0 16-12 0,0-16 14 0,0 0-14 15,0 14 13-15,0-14-16 0,0 0 16 0,0 0-20 16,0 14 19-16,0-14-16 0,0 0 17 0,0 0-14 15,0 0 15-15,0 0-19 0,0 0 18 0,0 0-20 16,0 0 11-16,0 0-14 0,0 0 12 0,0 0-12 16,0 0 15-16,0 0-26 0,13-12 24 0,-13 12-21 0,10-12 12 15,-10 12-16-15,10-15 15 0,-10 15-15 16,14-14 18-16,-14 14-14 0,12-16 18 0,-12 16-14 0,17-12 15 16,-17 12-14-16,14-11 17 0,-14 11-16 0,13-14 16 15,-13 14-16-15,12-7 18 0,-12 7-17 0,0 0 16 16,19-11-16-16,-19 11 15 0,0 0-11 0,0 0 14 15,20-4-12-15,-20 4 17 0,0 0-17 0,0 0 18 16,19 8-12-16,-19-8 18 0,8 9-19 0,-8-9 16 16,5 11-12-16,-5-11 13 0,7 13-12 0,-7-13 18 0,4 13-11 15,-4-13 17-15,2 12-12 0,-2-12 18 0,2 14-13 16,-2-14 17-16,0 0-19 0,0 17 17 0,0-17-21 16,0 0 14-16,0 15-18 0,0-15 11 0,0 0-21 15,0 0 20-15,0 14-26 0,0-14 14 0,0 0-24 16,-4 13 7-16,4-13-27 0,0 0 0 0,-6 14-25 15,6-14 2-15,-8 11-30 0,8-11-2 0,-6 10-28 0,6-10-12 16,0 0-29-16,-10 11-29 0,10-11-39 0,0 0-181 16,0 0 135-16</inkml:trace>
  <inkml:trace contextRef="#ctx0" brushRef="#br0" timeOffset="13397.783">5191 4628 50 0,'0'0'165'16,"0"0"-16"-16,0 0-30 0,0 0-1 16,0 0-6-16,0 0-7 0,0 0-4 0,6-11 0 0,-6 11-8 15,0 0-1-15,0 0-5 0,0 0-4 0,0 0 12 16,0 0-8-16,0 0-17 0,0 0 10 16,0 0-18-16,0 0 6 0,0 0-21 0,0 0 12 0,0 0-25 15,0 0 16-15,0 0-15 0,0 0-1 0,0 0-21 16,0 0 13-16,0 0-23 0,0 0 14 0,0 0-2 15,-13 11-2-15,13-11-18 0,0 0 15 0,-6 10-14 16,6-10 17-16,-8 11-17 0,8-11 17 0,-6 15-20 0,6-15 23 16,-9 17-16-16,9-17 18 0,-10 18-23 0,10-18 36 15,-8 23-36-15,2-10 19 0,1 0-18 0,-1-2 18 16,2 2-17-16,-2-1 19 0,2 2-19 0,0-1 16 16,0 1-14-16,-1 1 17 0,3-1-21 0,-2 2 22 15,3-2-17-15,-3 3 15 0,2-2-19 0,0 1 16 16,2 1-14-16,-2 0 11 0,2-1-14 0,0-1 16 0,0-1-18 15,0 2 16-15,2 0-15 0,-2-3 18 0,2 3-2 16,0-4-3-16,0 2-15 0,1 2 18 0,-1-5-18 16,2 2 14-16,1 0-13 0,-1 0 18 0,0-2-17 15,-4-11 16-15,10 22-1 0,-10-22 2 0,10 19-2 16,-10-19-5-16,11 18 4 0,-11-18-1 0,12 14-2 16,-12-14 1-16,13 13-1 0,-13-13 2 0,14 12-3 15,-14-12 2-15,12 9 0 0,-12-9 0 0,15 6-6 0,-15-6 4 16,0 0-2-16,19 7-2 0,-19-7-16 0,0 0-25 15,0 0-42-15,17 6-12 0,-17-6-43 0,0 0-25 16,0 0-49-16,0 0-70 0,0 0-180 0,0 0 59 16</inkml:trace>
  <inkml:trace contextRef="#ctx0" brushRef="#br0" timeOffset="13924.368">5245 5097 218 0,'4'-13'248'0,"-4"13"-43"16,0 0-30-16,0 0-14 0,0 0 0 0,0 0-28 0,0 0-1 15,0 0-26-15,0 0 5 0,0 0-32 0,0 0 19 16,0 0-34-16,0 0 7 0,0 0-16 0,0 0 12 16,0 0-16-16,0 0 17 0,0 0-28 0,0 0 18 15,0 0-28-15,0 0 15 0,0 0-26 0,0 0 13 16,0 0-22-16,0 0 14 0,0 0-20 0,0 0 15 15,0 0-23-15,0 0 20 0,0 0-20 0,0 0 21 0,0 0-13 16,0 0 23-16,0 0-22 0,19 4 18 16,-19-4-12-16,0 0 9 0,0 0-20 0,0 0 21 0,29 0-23 15,-29 0 24-15,0 0-24 0,25-2 22 0,-25 2-25 16,0 0 20-16,25-2-20 0,-25 2 18 0,0 0-20 16,24 0 21-16,-24 0-24 0,0 0 25 0,0 0-24 15,26 0 22-15,-26 0-22 0,0 0 21 0,0 0-19 16,23-4 20-16,-23 4-22 0,0 0 23 0,0 0-23 15,0 0 20-15,23-3-20 0,-23 3 20 0,0 0-18 0,0 0 15 16,0 0-31-16,0 0-1 0,0 0-42 0,0 0-10 16,0 0-46-16,25 0-28 0,-25 0-54 0,0 0-38 15,0 0-43-15,0 0-193 0,0 0 38 0</inkml:trace>
  <inkml:trace contextRef="#ctx0" brushRef="#br0" timeOffset="14641.92">5609 5141 19 0,'0'0'246'0,"0"0"-44"0,0 0-41 0,0 0-18 16,0 0-22-16,0 0-3 0,0 0-19 0,0 0 4 15,0 0-23-15,0 0 1 0,0 0-14 0,0 0 8 16,0 0-16-16,0 0 11 0,0 0-17 0,0 0 17 15,0 0-20-15,0 0 9 0,0 0-20 0,0 0 12 0,0 0-22 16,0 0 8-16,0 0-18 0,19-5 11 16,-19 5-18-16,0 0 4 0,6-11-11 0,-6 11 13 0,4-14-17 15,-4 14 14-15,4-14-17 0,-4 14 15 0,4-13-15 16,-4 13 12-16,2-17-15 0,-2 17 14 0,5-14-17 16,-5 14 17-16,0-17-15 0,0 17 13 0,2-13-11 15,-2 13 12-15,0 0-16 0,0-19 17 0,0 19-16 16,0 0 14-16,-2-14-13 0,2 14 11 0,0 0-13 15,0 0 15-15,-3-15-16 0,3 15 14 0,0 0-13 16,0 0 12-16,0 0-16 0,0 0 15 0,0 0-16 0,0-14 16 16,0 14-14-16,0 0 12 0,0 0-13 0,0 0 19 15,0 0-17-15,0 0 17 0,0 0-13 0,0 0 18 16,9 11-12-16,-9-11 21 0,0 0-11 0,6 12 18 16,-6-12-15-16,5 11 19 0,-5-11-13 0,6 14 21 15,-6-14-21-15,7 14 16 0,-7-14-15 0,4 15 26 16,-4-15-3-16,4 16 1 0,-4-16-6 0,6 15-5 0,-6-15-1 15,6 17 3-15,-6-17-10 0,4 12-2 0,-4-12 2 16,4 16-3-16,-4-16-2 0,5 13 3 16,-5-13-2-16,0 0-3 0,6 14 1 0,-6-14-2 0,0 0-3 15,6 15-2-15,-6-15-1 0,0 0-3 0,0 0 0 16,4 13-1-16,-4-13 0 0,0 0-3 0,0 0 1 16,0 0-3-16,4 13-1 0,-4-13 4 0,0 0-1 15,0 0-1-15,0 0 1 0,0 0-1 0,0 0-2 0,0 0-6 16,0 0-24-16,6 10-16 0,-6-10-47 15,0 0-10-15,0 0-56 0,0 0-49 0,0 0-83 0,0 0-69 16,0 0-164-16,0 0-23 0</inkml:trace>
  <inkml:trace contextRef="#ctx0" brushRef="#br0" timeOffset="15601.499">5765 4696 37 0,'0'0'223'0,"-6"-11"-48"0,6 11-41 0,0 0-15 16,0 0-23-16,0 0-9 0,0 0-9 0,0 0-5 16,0 0 0-16,0 0-16 0,0 0 0 0,0 0-14 15,0 0 6-15,0 0-11 0,0 0 18 0,0 0-5 16,0 0 12-16,0 0-15 0,0 0 8 0,0 0-13 15,8 11 13-15,-8-11-18 0,0 0 12 0,0 0-31 0,13 11 26 16,-13-11-45-16,0 0 57 0,14 13-26 0,-14-13 11 16,13 9-23-16,-13-9 15 0,13 11-20 0,-13-11 13 15,14 13-14-15,-14-13 15 0,17 14-22 0,-17-14 15 16,14 14-14-16,-14-14 13 0,15 15-17 0,-15-15 16 0,16 14-17 16,-16-14 15-16,15 15-16 0,-15-15 19 15,14 15-15-15,-14-15 22 0,15 14-22 0,-15-14 19 0,12 18-18 16,-12-18 15-16,12 14-15 0,-12-14 16 0,10 17-17 15,-10-17 17-15,10 19-14 0,-10-19 14 0,11 18-18 16,-11-18 17-16,6 21-21 0,-6-21 15 0,6 21-17 16,-6-21 17-16,4 22 0 0,-4-22-3 0,4 24-1 15,-4-24-1-15,2 26-5 0,-2-26 3 0,2 24-1 16,-2-24 0-16,0 25-2 0,0-25 1 0,0 22 16 16,0-22-24-16,0 22 4 0,0-22-3 0,-2 20 2 15,2-20 3-15,-2 21-2 0,2-21-3 0,-2 18 4 16,2-18-2-16,-2 19-1 0,2-19 4 0,-2 16-4 0,2-16 2 15,-4 18-1-15,4-18 1 0,-4 12 0 0,4-12 0 16,-4 13 1-16,4-13-4 0,0 0 5 0,-9 17-5 16,9-17 1-16,0 0-1 0,-8 14 5 0,8-14-5 15,0 0 1-15,-8 13-2 0,8-13 4 0,0 0-4 16,-12 11 4-16,12-11-3 0,0 0 4 0,-12 12-3 16,12-12 0-16,0 0-2 0,-14 10 6 0,14-10-7 0,0 0 3 15,-15 12-3-15,15-12 3 0,-10 7-1 0,10-7 2 16,0 0-1-16,-15 11 4 0,15-11 0 0,0 0-5 15,-12 10 4-15,12-10 0 0,0 0 3 0,0 0 1 16,-12 9-1-16,12-9-1 0,0 0-2 0,0 0 6 16,0 0-6-16,0 0 4 0,-13 9-4 0,13-9 1 15,0 0-7-15,0 0 7 0,0 0-4 0,0 0 2 16,0 0-4-16,0 0 0 0,0 0-5 0,0 0-16 16,0 0-25-16,0 0-23 0,0 0-29 0,0 0-32 0,0 0-41 15,0 0-38-15,0 0-52 0,0 0-252 0,0 0-12 16</inkml:trace>
  <inkml:trace contextRef="#ctx0" brushRef="#br0" timeOffset="16959.424">6032 4703 119 0,'0'0'286'0,"0"0"-64"0,0 0-27 15,0 0-31-15,0 0-9 0,0 0-34 16,0 0-15-16,0 0-34 0,0 0 0 0,0 0-26 0,0 0 2 15,0 0-23-15,0 0 8 0,0 0-11 0,0 0 15 16,0 0-6-16,0 0 23 0,0 0-11 0,0 0 17 16,0 0-14-16,0 0 17 0,0 0-17 0,0 0 9 15,0 0-18-15,0 0 13 0,0 0-22 0,0 0 10 0,0 0-28 16,0 0 19-16,2-13-23 0,-2 13 16 0,0 0-24 16,0 0 19-16,4-11-19 0,-4 11 15 0,0 0-17 15,6-15 17-15,-6 15-18 0,4-13 14 0,-4 13-13 16,5-15 15-16,-5 15-18 0,4-16 18 0,-4 16-18 15,4-17 14-15,-4 17-16 0,2-17 20 0,-2 17-20 16,2-16 14-16,-2 16-17 0,0-15 13 0,0 15-15 0,0-13 15 16,0 13-14-16,0 0 17 0,0-19-13 15,0 19 14-15,0 0-16 0,0-14 31 0,0 14-31 0,0 0 15 16,0 0-15-16,-2-15 9 0,2 15-7 0,0 0 12 16,0 0-19-16,0 0 20 0,0 0-21 0,0 0 42 15,0 0-43-15,0 0 15 0,0 0-12 0,0 0 15 16,0 0-12-16,0 0 17 0,0 0-17 0,0 0 20 0,0 0-15 15,0 15 15-15,0-15-9 0,0 14 18 16,0-14-18-16,0 15 21 0,0-15-17 0,0 17 20 0,0-17-19 16,2 18 19-16,-2-18-17 0,2 17 19 0,-2-17-20 15,2 17 16-15,-2-17-16 0,4 19 18 16,-4-19-17-16,4 14 15 0,-4-14-19 0,7 17 18 0,-7-17-16 16,6 16 20-16,-6-16-22 0,10 15 21 0,-10-15-19 15,9 15 25-15,-9-15-24 0,11 13 20 0,-11-13-25 16,12 12 18-16,-12-12-20 0,15 10 20 0,-15-10-21 15,12 10 22-15,-12-10-21 0,0 0 21 0,21 5-17 0,-21-5 15 16,0 0-20-16,0 0 20 0,29-2-23 0,-29 2 22 16,0 0-25-16,18-9 23 0,-18 9-25 0,11-10-2 15,-11 10-44-15,8-10-4 0,-8 10-48 0,0 0-24 16,2-15-63-16,-2 15-56 0,0 0-58 0,-4-19-191 16,4 19 7-16</inkml:trace>
  <inkml:trace contextRef="#ctx0" brushRef="#br0" timeOffset="17650.397">6050 4341 159 0,'0'0'200'0,"0"0"-47"16,0 0-9-16,0 0-26 0,0 0 0 0,0 0-12 0,0 0 4 15,0 0-13-15,0 0 1 0,0 0-14 0,0 0 10 16,0 0-13-16,0 0 12 0,0 0-17 0,0 0 13 15,0 0-21-15,0 0 8 0,0 0-17 0,0 0 8 16,0 0-55-16,0 0 44 0,0 0-26 0,0 0 25 16,-14 5-41-16,14-5 12 0,0 0-19 0,0 0 18 15,0 0-19-15,0 0 10 0,0 0-17 0,0 0 16 16,0 0-17-16,0 0 18 0,0 15-18 0,0-15 14 16,0 0-13-16,0 0 15 0,0 0-4 0,0 0-4 0,0 0 1 15,0 0 1-15,0 0 0 0,0 0-3 0,0 0 1 16,0 0-1-16,0 0 0 0,0 0 0 0,0 0-2 15,0 0 1-15,8-9-6 0,-8 9 5 0,0 0 3 16,0 0-3-16,0 0 1 0,0 0 2 0,0 0-6 0,0 0 4 16,-2-13-2-16,2 13-1 0,0 0-1 0,0 0 0 15,0 0-1-15,0 0-1 0,-8-10-2 0,8 10 3 16,0 0-2-16,0 0-1 0,0 0-5 0,0 0 5 16,0 0-1-16,0 0-1 0,0 0 1 0,-15 6 14 15,15-6-31-15,0 0 18 0,0 0-11 0,-4 15 10 16,4-15-10-16,0 0 19 0,0 0-17 0,0 0 18 15,2 14-16-15,-2-14 19 0,0 0-18 0,0 0 20 0,0 0-17 16,11 7 15-16,-11-7-15 0,0 0 14 16,0 0-14-16,0 0 15 0,16-5-14 0,-16 5 18 0,0 0 1 15,11-7-5-15,-11 7-2 0,0 0 5 0,0 0-6 16,10-13 4-16,-10 13-4 0,0 0-1 0,0 0-1 16,0 0-3-16,0 0 0 0,0-17 0 0,0 17 0 15,0 0-3-15,0 0 1 0,-12-8-8 0,12 8 1 16,0 0-3-16,0 0-24 0,0 0 4 0,0 0-27 15,0 0-9-15,-21-1-38 0,21 1-9 0,0 0-29 0,0 0-22 16,0 0-38-16,-6 9-51 0,6-9-137 0,0 0 150 16</inkml:trace>
  <inkml:trace contextRef="#ctx0" brushRef="#br0" timeOffset="18620.897">6494 4442 194 0,'0'0'224'0,"0"0"-33"16,0 0-29-16,0-13-9 0,0 13-25 16,0 0 2-16,0 0-25 0,0 0 7 0,0 0-20 0,-2-15 10 15,2 15-19-15,0 0 9 0,0 0-23 0,0 0 10 16,0 0-21-16,0 0 14 0,0 0-25 0,0 0 14 15,-4-11-23-15,4 11 1 0,0 0-6 0,0 0 6 16,0 0-18-16,0 0 7 0,0 0-22 0,0 0 14 0,0 0-18 16,0 0 16-16,0 0-20 0,0 0 17 15,0 0-17-15,0 0 17 0,-4 13-12 0,4-13 14 0,0 0-18 16,0 19 19-16,0-19-15 0,2 17 19 0,-2-17-17 16,2 18 24-16,-2-18-24 0,2 22 19 0,-2-22-18 15,4 25 19-15,0-8-18 0,-2-2 23 0,0 2-25 16,2-2 22-16,0 2-21 0,1-1 20 0,-1 4-23 15,0-5 25-15,0 2-26 0,0-1 21 0,0 0-20 16,0 2 20-16,-1-3-22 0,2 0 18 0,-1-1-19 16,0-1 17-16,-2 2-21 0,2-4 19 0,-4-11-20 0,6 21 20 15,-6-21-20-15,4 20 18 0,-4-20-20 0,5 14 22 16,-5-14-6-16,4 13 0 0,-4-13 2 0,0 0-4 16,4 15 1-16,-4-15-1 0,0 0 0 0,0 0-4 15,4 13-14-15,-4-13-19 0,0 0-34 0,0 0-47 16,0 0-24-16,0 0-59 0,0 0-55 0,0 0-49 15,0 0-265-15,0 0-79 0</inkml:trace>
  <inkml:trace contextRef="#ctx0" brushRef="#br0" timeOffset="19093.973">6383 4655 179 0,'0'0'252'0,"0"0"-56"0,0 0-27 0,0 0-21 16,0 0-8-16,0 0-25 0,0 0-6 0,0 0-30 0,0 0 3 16,0 0-21-16,0 0 10 0,-18-6-11 0,18 6 12 15,0 0-17-15,0 0 15 0,0 0-21 0,0 0 10 16,0 0-17-16,0 0 40 0,0 0-41 0,0 0 22 15,0 0-19-15,0 0 16 0,0 0-24 0,0 0 16 16,0 0-23-16,27 2 24 0,-27-2-25 0,0 0 19 16,0 0-25-16,25-2 22 0,-25 2-21 0,0 0 16 15,27-1-24-15,-27 1 15 0,0 0-17 0,31-2 14 16,-31 2-17-16,23-4 16 0,-23 4-24 0,21-2 22 0,-21 2-18 16,21-2 21-16,-21 2-2 0,21-2 1 0,-21 2-2 15,0 0-3-15,29-1-4 0,-29 1 3 0,0 0-24 16,25-4 16-16,-25 4 0 0,0 0-4 0,23-2 2 15,-23 2-1-15,0 0-3 0,20-3-1 0,-20 3 0 16,0 0-1-16,0 0-6 0,21-4 7 0,-21 4-3 16,0 0 14-16,0 0-34 0,0 0 18 0,22-5-9 15,-22 5-17-15,0 0-15 0,0 0-21 0,0 0-14 0,0 0-34 16,0 0-3-16,0 0-38 0,0 0-18 0,0 0-56 16,0 0-44-16,0 0-53 0,24 0-144 0,-24 0 52 15</inkml:trace>
  <inkml:trace contextRef="#ctx0" brushRef="#br0" timeOffset="19961.021">6896 4436 56 0,'0'0'231'0,"0"0"-42"0,0 0-19 15,0 0-27-15,0 0 2 0,0 0-8 0,0 0-6 16,0-15-25-16,0 15 1 0,0 0-18 0,0 0 6 16,0 0-19-16,0 0 9 0,0 0-20 0,0 0 9 15,0 0-17-15,0 0 7 0,0 0-21 0,0 0 13 16,0 0-29-16,0 0 20 0,0 0-32 0,0 0 20 0,0 0-23 15,0 0 11-15,0 0-13 0,-12 11 10 0,12-11-13 16,-5 9 14-16,5-9-16 0,-6 14 18 0,6-14-14 16,-6 17 18-16,6-17-17 0,-8 20 17 0,8-20-15 15,-6 19 19-15,6-19 3 0,-9 18-2 0,9-18-7 0,-6 20 1 16,6-20-5-16,-7 21-13 0,7-21 11 16,-6 16-6-16,6-16 0 0,-9 17-1 0,9-17-5 0,-4 14 0 15,4-14 0-15,-4 12-1 0,4-12-2 16,0 0 2-16,-6 13-1 0,6-13-1 0,0 0-3 0,0 0 2 15,-4 13 2-15,4-13-6 0,0 0-2 0,0 0 2 16,0 0 3-16,0 0 2 0,0 0-7 0,10-13-4 16,-10 13-5-16,0 0-2 0,8-16-5 0,-8 16-1 15,7-16 0-15,-7 16-3 0,8-14-1 0,-8 14-2 16,7-17 9-16,-7 17 4 0,6-19 4 0,-6 19-1 0,9-16-1 16,-9 16 7-16,6-16-2 0,-6 16 7 15,8-15-4-15,-8 15-1 0,6-17 4 0,-6 17-3 0,6-17 3 16,-6 17 0-16,5-12 1 0,-5 12 2 0,4-12 3 15,-4 12-2-15,0 0 3 0,4-14 1 0,-4 14-1 16,0 0 0-16,0 0 2 0,4-13-3 0,-4 13-3 16,0 0 2-16,0 0-6 0,0 0 2 0,0 0-8 0,0 0 4 15,4-12-2-15,-4 12 3 0,0 0 0 16,0 0 0-16,0 0 2 0,0 0 2 0,0 0 2 0,0 0-1 16,0 0-1-16,2 16-2 0,-2-16 6 0,0 0 0 15,2 14-3-15,-2-14 4 0,0 0-1 0,0 18 5 16,0-18 3-16,2 15 3 0,-2-15-1 0,4 19-3 15,-4-19-1-15,2 18 0 0,-2-18-2 0,5 22 6 16,-5-22 1-16,6 22-3 0,-6-22 1 0,4 25 3 16,-4-25 2-16,6 24-2 0,-6-24 1 0,4 26-2 0,-4-26 1 15,4 22 2-15,-4-22 4 0,5 21-3 0,-5-21-4 16,2 21 4-16,-2-21-2 0,4 21 2 0,-4-21-3 16,2 18 3-16,-2-18-1 0,2 19-1 0,-2-19-1 15,2 15 0-15,-2-15 0 0,0 12 0 0,0-12-1 16,0 0 1-16,2 17-3 0,-2-17-1 0,0 0-1 15,0 0-2-15,0 16 0 0,0-16 0 0,0 0 2 16,0 0-2-16,0 0-2 0,2 15 0 0,-2-15 0 0,0 0-1 16,0 0-3-16,0 0 3 0,0 0-5 15,0 0-6-15,0 0-16 0,0 0-19 0,0 0-22 0,0 0-25 16,0 0-19-16,0 0-30 0,0 0-44 0,0 0-30 16,0 0-63-16,0 0-69 0,0 0-252 0,0 0-106 15</inkml:trace>
  <inkml:trace contextRef="#ctx0" brushRef="#br0" timeOffset="20963.342">7405 4535 215 0,'0'0'226'16,"0"0"-47"-16,-4-12-12 0,4 12-21 0,0 0-4 16,0 0-21-16,0 0 2 0,0 0-22 0,0 0 4 15,0 0-22-15,0 0-1 0,0 0-24 0,0 0 6 16,0 0-25-16,0 0 6 0,0 0-15 0,0 0 6 15,0 0-15-15,-14 11 17 0,14-11-19 0,0 0 13 16,0 19-6-16,0-19 9 0,0 20-17 0,0-20 10 16,2 26-13-16,0-11 12 0,0 2-18 0,0 1 21 0,0 0-16 15,2 1 20-15,-2 2-15 0,0 0 12 0,1 2-2 16,-1-1 2-16,0 1 2 0,-1-3 0 0,1 2-1 16,-2 0-5-16,2-1-3 0,-2 1-5 0,2-3 3 15,-2 1-4-15,2-1 1 0,-2-2 2 0,0 0 0 16,2-1-1-16,-2 1-5 0,0-17-1 0,2 26-1 15,-2-26-2-15,0 24-1 0,0-24-3 0,2 20 1 0,-2-20-2 16,0 18-2-16,0-18-1 0,2 14 1 0,-2-14-1 16,0 0 0-16,2 17 0 0,-2-17-1 15,0 0 1-15,0 0 1 0,2 17 2 0,-2-17-7 0,0 0-14 16,0 0-19-16,0 0-24 0,0 0-34 16,0 0-38-16,0 0-58 0,0 0-53 0,0 0-55 0,-8-11-257 15,8 11-64-15</inkml:trace>
  <inkml:trace contextRef="#ctx0" brushRef="#br0" timeOffset="21543.847">7408 4563 268 0,'0'0'226'0,"0"0"-43"16,0 0-21-16,0 0-21 0,0 0 0 0,0 0-22 15,0 0-1-15,0 0-20 0,0 0 10 0,0 0-17 16,0 0 17-16,0 0-11 0,0 0 11 0,0 0 6 0,0 0-2 16,0 0-3-16,0 0-11 0,0 0-5 0,0 0-5 15,0 0-8-15,0 0-5 0,0 0-10 0,0 0-8 16,0 0-11-16,0 0-9 0,0 0-9 0,0 0-10 15,0 0-2-15,0 0-3 0,0 0-2 0,0 0-2 16,0 0 0-16,0 0 0 0,0 0-5 0,21 3 1 16,-21-3 1-16,0 0-1 0,35 1-1 0,-35-1 0 0,27 0-2 15,-27 0-2-15,29-1 2 0,-29 1 0 0,33 0-1 16,-33 0 1-16,30 0 1 0,-30 0-3 0,33-2 1 16,-33 2 3-16,29 0-3 0,-29 0-2 0,27 0 1 15,-27 0-2-15,25 0 6 0,-25 0-4 0,0 0 0 16,32-1-1-16,-32 1 6 0,0 0-5 0,29-3-19 15,-29 3-16-15,0 0-19 0,21-1-24 0,-21 1-25 0,0 0-21 16,0 0-38-16,0 0-32 0,24-2-75 0,-24 2-60 16,0 0-214-16,0 0-52 0</inkml:trace>
  <inkml:trace contextRef="#ctx0" brushRef="#br0" timeOffset="21995.753">7446 4829 207 0,'0'0'236'0,"0"0"-28"0,0 0-31 0,0 0-2 15,0 0-24-15,0 0 3 0,0 0-27 0,0 0 16 16,8-12-35-16,-8 12 5 0,0 0-26 0,0 0 11 16,0 0-23-16,0 0 14 0,12-6-3 0,-12 6-3 0,0 0-3 15,0 0-5-15,0 0-6 0,0 0-7 16,25-2 1-16,-25 2-1 0,0 0-5 0,0 0 2 0,23-2-2 15,-23 2-3-15,0 0 2 0,25 2-2 0,-25-2-4 16,0 0-6-16,26 0 1 0,-26 0-17 0,0 0-6 16,31 0 1-16,-31 0-2 0,0 0-1 0,33 0-2 15,-33 0 0-15,0 0-2 0,33 0-1 0,-33 0-2 0,23-6-3 16,-23 6 1-16,19-4-2 0,-19 4-2 16,0 0-21-16,29-1 21 0,-29 1-1 0,0 0-11 0,21-6-27 15,-21 6-32-15,0 0-26 0,0 0-27 16,0 0-58-16,0 0-71 0,0 0-55 0,0 0-92 0,0 0-240 15,0 0-144-15</inkml:trace>
  <inkml:trace contextRef="#ctx0" brushRef="#br0" timeOffset="22691.449">7706 5506 201 0,'0'0'246'0,"0"0"-50"0,0 0-26 16,0 0-13-16,0 0-11 0,0 0-12 0,13-9-17 15,-13 9-10-15,0 0-10 0,0 0-9 0,0 0-16 16,10-12-5-16,-10 12-3 0,0 0-1 0,0 0-3 15,10-14 2-15,-10 14-6 0,9-10-3 0,-9 10-10 16,6-14-2-16,-6 14-4 0,6-15-3 0,-6 15-15 0,6-19-1 16,-6 19-2-16,6-18-7 0,-6 18 0 0,7-21 20 15,-7 21-29-15,4-20 2 0,-4 20-3 0,6-20 5 16,-6 20-3-16,2-15-2 0,-2 15 4 0,2-16 0 16,-2 16-2-16,0 0-1 0,4-19-2 0,-4 19 2 15,0 0-2-15,2-13-3 0,-2 13 2 0,0 0-5 16,0 0 3-16,0 0 3 0,0 0-6 0,0 0-1 15,0 0 10-15,0 0-5 0,0 0 2 0,0 0 4 16,0 0 1-16,0 0 0 0,0 0 2 0,-10 13-3 0,10-13 8 16,0 0-3-16,-4 19 5 0,4-19-1 0,0 16 6 15,0-16-2-15,0 15 3 0,0-15-1 0,2 19 6 16,-2-19 2-16,4 20-2 0,-4-20-1 0,4 19 4 16,-4-19 4-16,8 21-2 0,-8-21 1 0,11 19 3 15,-11-19 0-15,10 21 0 0,-10-21-5 0,12 14-2 16,-12-14-2-16,13 15-6 0,-13-15 7 0,13 10-11 15,-13-10 0-15,15 11-1 0,-15-11-2 0,0 0 0 0,23 1-4 16,-23-1-1-16,0 0-11 0,22-1-20 0,-22 1-23 16,15-11-22-16,-15 11-30 0,12-8-35 0,-12 8-33 15,8-13-32-15,-8 13-59 0,5-15-59 0,-5 15-197 16,0-15-12-16</inkml:trace>
  <inkml:trace contextRef="#ctx0" brushRef="#br0" timeOffset="23090.248">7725 5088 351 0,'0'0'265'0,"0"0"-29"16,0 0-39-16,0 0-8 0,0 0-41 0,0 0-1 16,0 0-26-16,0 0 1 0,0 0-15 0,0 0-11 15,0 0-17-15,0 0-14 0,0 0-8 0,0 0-6 0,0 0 14 16,-6 10-20-16,6-10-5 0,0 0-5 16,0 0-6-16,0 0-1 0,6 12-6 0,-6-12-3 0,0 0-2 15,0 0-2-15,0 0-1 0,0 0 0 0,0 0-2 16,0 0 3-16,14 7-4 0,-14-7 8 0,0 0 1 15,0 0-1-15,0 0 2 0,13-11-1 0,-13 11 0 16,0 0-2-16,8-13 4 0,-8 13 0 0,0 0 3 16,4-13 1-16,-4 13-4 0,0 0-2 0,0 0-5 15,0 0-3-15,2-14-5 0,-2 14 0 0,0 0-9 0,0 0-5 16,0 0-25-16,0 0-26 0,0 0-40 0,0 0-40 16,0 0-51-16,0 0-53 0,0 0-66 15,0 0-271-15,-16 7-94 0</inkml:trace>
  <inkml:trace contextRef="#ctx0" brushRef="#br0" timeOffset="25960.643">8339 5134 156 0,'0'0'156'0,"0"0"-25"15,0 0-15-15,0 0-7 0,0 0-14 0,0 0-3 16,0 0-5-16,0 0-4 0,0 0-2 0,0 0-5 0,0 0 0 16,0 0-4-16,0 0-3 0,0 0 0 0,0 0-2 15,0 0 0-15,0 0 17 0,0 0-23 0,0 0 1 16,0 0-1-16,0 0-1 0,0 0 1 0,0 0-3 15,0 0-3-15,0 0 15 0,-25 2-35 0,25-2 0 16,0 0-1-16,0 0 0 0,0 0-2 0,0 0-5 0,0 0 4 16,0 0-3-16,0 0 4 0,0 0-3 15,0 0 1-15,0 0-3 0,0 0 2 0,0 0-1 0,0 0-2 16,0 0 0-16,0 0-3 0,0 0-2 0,0 0 1 16,0 0-9-16,0 0 2 0,0 0-2 0,0 0-2 15,0 0-9-15,0 0 5 0,0 0-6 0,0 0-3 16,0 0 3-16,0 0-2 0,0 0 2 0,10 9 0 15,-10-9-2-15,0 0 3 0,0 0 0 0,25 6 0 0,-25-6 0 16,0 0 0-16,23 3-2 0,-23-3 1 16,0 0 2-16,25 5-3 0,-25-5-2 0,0 0 2 0,24 2 3 15,-24-2-3-15,0 0-3 0,20 5 5 0,-20-5-1 16,0 0 0-16,0 0 2 0,23 3-1 0,-23-3 0 16,0 0-2-16,0 0-2 0,0 0 5 0,20 2-2 15,-20-2-1-15,0 0-1 0,0 0 2 0,0 0 1 16,0 0 3-16,0 0-8 0,23 4 3 0,-23-4-2 15,0 0 4-15,0 0 0 0,0 0-5 0,0 0 5 16,0 0-2-16,0 0 2 0,0 0 0 0,0 0-2 0,0 0-1 16,0 0-1-16,0 0-1 0,19 3-17 0,-19-3-1 15,0 0-44-15,0 0-16 0,0 0-23 0,0 0-19 16,0 0-25-16,0 0-22 0,0 0-13 0,0 0-12 16,0 0-17-16,0 0-41 0,0 0-141 0,0 0 152 15</inkml:trace>
  <inkml:trace contextRef="#ctx0" brushRef="#br0" timeOffset="26593.93">8318 5086 20 0,'0'0'244'0,"0"0"-48"0,0 0-25 16,0 0-28-16,0 0-10 0,0 0-19 0,0 0-2 15,0 0-20-15,0 0-3 0,0 0-16 0,0 0 8 16,0 0-5-16,0 0-5 0,0 0-4 0,0 0 0 16,0 0-2-16,0 0-5 0,0 0 4 0,0 0-1 15,0 0-5-15,0 0-3 0,0 0 0 0,0 0-11 0,0 0-4 16,0 0-9-16,0 0-2 0,0 0-12 0,0 0-2 16,0 0-6-16,0 0-1 0,0 0-4 0,0 0-20 15,0 0 26-15,0 0-3 0,0 0 1 0,0 0-4 16,0 0 1-16,0 0 0 0,0 0-1 0,17-8 1 15,-17 8-1-15,0 0-25 0,20-3 30 0,-20 3 3 16,0 0-5-16,25-2 3 0,-25 2-6 0,0 0 1 16,25-6 2-16,-25 6 2 0,0 0-7 0,26-1 2 0,-26 1 2 15,0 0-1-15,25-2 2 0,-25 2-1 0,0 0 1 16,0 0 0-16,28 0 6 0,-28 0 2 0,0 0-3 16,0 0 1-16,25-4 2 0,-25 4 0 0,0 0-4 15,0 0 14-15,0 0-2 0,23-1 2 0,-23 1 6 16,0 0-2-16,0 0 3 0,0 0-3 0,0 0 2 15,0 0-7-15,0 0 1 0,0 0-2 0,0 0-7 16,0 0-2-16,0 0-2 0,0 0-4 0,23-3-3 16,-23 3 2-16,0 0-4 0,0 0 1 0,0 0-5 15,0 0 0-15,0 0 0 0,0 0-9 0,0 0-16 0,0 0-16 16,0 0-17-16,0 0-19 0,0 0-16 0,0 0-16 16,0 0-30-16,0 0-49 0,0 0-51 0,0 0-63 15,0 0-215-15,0 0-17 0</inkml:trace>
  <inkml:trace contextRef="#ctx0" brushRef="#br0" timeOffset="29092.226">8764 5138 4 0,'0'0'157'0,"0"0"-25"0,0 0-20 0,0 0-12 15,0 0-2-15,0 0-4 0,0 0-5 0,0 0-5 0,0 0-1 16,0 0 2-16,0 0 1 0,0 0 3 16,0 0-5-16,0 0-2 0,0 0-4 0,0 0-2 0,0 0-2 15,0 0 0-15,0 0-1 0,0 0-7 0,0 0-6 16,0 0-5-16,0 0-6 0,0 0-4 0,-25 0-2 16,25 0-8-16,0 0 0 0,0 0-1 0,0 0 1 15,0 0 7-15,0 0-4 0,0 0-1 0,0 0-2 16,0 0 2-16,0 0 0 0,0 0 2 0,0 0-1 15,0 0-3-15,0 0-3 0,0 0 1 0,0 0-4 0,0 0 3 16,0 0-6-16,0 0-5 0,0 0-2 0,0 0-10 16,0 0 1-16,0 0 0 0,0 0-4 0,0 0-3 15,0 0-4-15,0 0 0 0,0 0 0 0,0 0 4 16,0 0-2-16,0 0 0 0,0 0-2 0,0 0 3 16,0 0-1-16,0 0-6 0,22 3 4 0,-22-3 3 15,0 0 0-15,25 0-5 0,-25 0 5 0,0 0 2 16,31-3-3-16,-31 3 2 0,23-4-3 0,-23 4 2 0,23-2-1 15,-23 2-1-15,21-4 3 0,-21 4 0 16,21-3-4-16,-21 3 0 0,21-4 0 0,-21 4 0 0,0 0-1 16,29-4 1-16,-29 4 2 0,0 0 1 0,23-1 0 15,-23 1-1-15,0 0-1 0,0 0 1 0,28-2-3 16,-28 2 5-16,0 0-3 0,0 0 3 0,24 0-3 16,-24 0 0-16,0 0-1 0,0 0 1 0,0 0 1 15,0 0 4-15,0 0-4 0,0 0 3 0,27 0 3 0,-27 0 2 16,0 0-2-16,0 0 2 0,0 0-2 0,0 0 4 15,0 0 2-15,0 0 0 0,0 0-1 0,0 0-1 16,0 0-1-16,0 0 0 0,0 0 0 0,0 0 1 16,0 0-3-16,0 0-1 0,0 0-1 0,0 0-1 15,0 0-2-15,0 0-2 0,0 0 1 0,0 0-3 16,0 0-5-16,21-3-20 0,-21 3-25 0,0 0-34 0,0 0-39 16,0 0-49-16,0 0-55 0,0 0-83 0,0 0-311 15,0 0-133-15</inkml:trace>
  <inkml:trace contextRef="#ctx0" brushRef="#br0" timeOffset="42086.898">9332 4699 67 0,'0'0'175'0,"0"0"-30"16,0 0-31-16,0 0-2 0,-4-13-11 0,4 13-4 16,0 0-8-16,0 0 6 0,0 0-9 0,-2-19 4 15,2 19-13-15,0 0-2 0,0 0-11 0,0 0 7 16,0 0-18-16,0 0 14 0,0 0-15 0,-2-12 12 15,2 12-18-15,0 0 12 0,0 0-40 0,0 0 35 0,0 0-4 16,0 0-3-16,0 0-8 0,0 0-5 16,0 0-7-16,0 0-6 0,0 0-8 0,0 0 2 0,0 0-2 15,0 0-5-15,0 0-1 0,0 0-6 0,0 0-3 16,0 0 2-16,0 0 0 0,0 0-1 0,0 0 3 16,0 0 1-16,0 0-1 0,0 0 4 0,0 0-1 15,4 17 2-15,-4-17-1 0,2 14-2 0,-2-14 4 16,2 17-2-16,-2-17 1 0,4 20-22 0,-4-20 24 15,4 25-2-15,0-14 9 0,-2 3-10 0,3 1-1 16,-1 0 1-16,-2-1 4 0,2 3-2 0,0-2 1 0,-2 2 2 16,2-1 1-16,0 1-3 0,1 1 2 15,-3-1 7-15,2 2-4 0,-2 0 1 0,2-3-3 16,-2 2-2-16,0-1 3 0,0 2 1 0,0-2-1 0,0-1 3 16,-2 2-2-16,2-2 0 0,-2 0-3 15,0-16 1-15,2 29-7 0,-2-29 5 0,2 24-5 0,-2-24 1 16,0 23-2-16,0-23 1 0,3 20-2 0,-3-20 0 15,2 17-1-15,-2-17 1 0,0 15 0 0,0-15-2 0,0 0 0 16,2 16 4-16,-2-16-1 0,0 0-1 16,2 13 0-16,-2-13 0 0,0 0 2 0,0 0 1 15,0 0-4-15,2 13 3 0,-2-13-5 0,0 0-8 0,0 0-21 16,0 0-21-16,0 0-27 0,0 0-36 0,0 0-55 16,0 0-29-16,0 0-46 0,0 0-256 0,0 0 7 15</inkml:trace>
  <inkml:trace contextRef="#ctx0" brushRef="#br0" timeOffset="42983.126">9277 4736 172 0,'0'0'168'16,"0"0"-35"-16,0 0-15 0,0 0-14 0,0 0-17 16,0 0-6-16,0 0-17 0,0 0-3 0,0 0-9 0,-4-13-6 15,4 13-6-15,0 0 2 0,0 0-8 16,0 0 5-16,0 0-7 0,0 0 10 0,0 0-6 0,0 0 10 16,0 0-8-16,0 0 10 0,0-14-10 0,0 14 7 15,0 0-12-15,0 0 8 0,0 0-15 0,0 0 10 16,0 0-13-16,0 0 10 0,0 0-10 0,0 0 9 15,0 0-11-15,0 0-9 0,0 0 15 0,0 0 12 16,8-10-8-16,-8 10 12 0,0 0-3 0,0 0-7 16,0 0-5-16,17-7-7 0,-17 7-2 0,0 0-5 15,15-6 0-15,-15 6-2 0,0 0-3 0,23-7 3 0,-23 7-4 16,17-6 5-16,-17 6 3 0,18-6-10 0,-18 6 7 16,17-6-1-16,-17 6 6 0,20-2-2 15,-20 2 5-15,19-4-5 0,-19 4 2 0,21-6-4 0,-21 6 0 16,0 0-3-16,26-3-29 0,-26 3 26 15,0 0-5-15,0 0 5 0,31 0-3 0,-31 0 0 0,0 0 3 16,0 0-4-16,26 2 0 0,-26-2 0 0,0 0 0 16,0 0-4-16,21 3 2 0,-21-3 1 0,0 0 1 0,0 0-1 15,21 4 2-15,-21-4-2 0,0 0 1 0,0 0-2 16,0 0-2-16,0 0 4 0,26-4-5 16,-26 4 0-16,0 0-20 0,0 0-23 0,0 0-22 15,0 0-34-15,0 0-41 0,20-2-42 0,-20 2-53 0,0 0-60 16,0 0-135-16,0 0 103 0</inkml:trace>
  <inkml:trace contextRef="#ctx0" brushRef="#br0" timeOffset="43647.779">9415 4890 167 0,'0'0'224'0,"0"0"-37"0,0 0-29 0,0 0-12 15,0 0-9-15,0 0 1 0,0 0-27 0,0 0 2 16,0 0-28-16,0 0 6 0,0 0-21 0,0 0 9 16,0 0-7-16,0 0-2 0,0 0-5 0,0 0-4 15,0 0-5-15,0 0-6 0,0 0-5 0,0 0 2 0,0 0-3 16,0 0 0-16,0 0-4 0,0 0-3 0,0 0-3 16,0 0-3-16,0 0 2 0,0 0-3 0,-19-6-2 15,19 6-6-15,0 0-3 0,0 0-1 0,0 0-8 16,-14 8 12-16,14-8 4 0,0 0 5 0,0 0 4 15,0 0-2-15,0 0-4 0,0 0-2 0,0 0-3 16,-17 7-6-16,17-7-2 0,0 0-3 0,0 0-2 16,0 0-5-16,0 0-1 0,0 0 0 0,0 0-4 0,0 0 1 15,0 0-4-15,0 0 1 0,0 0-3 0,0 0 2 16,0 0 2-16,0 0 1 0,0 0 0 0,0 0-3 16,0 0 2-16,25-4 0 0,-25 4 0 15,0 0 0-15,25-3 0 0,-25 3 1 0,0 0 0 0,29-4 0 16,-29 4 1-16,17-4-2 0,-17 4 2 0,21-3-1 15,-21 3-3-15,0 0 2 0,25-4 0 0,-25 4-2 16,0 0 3-16,22-4 0 0,-22 4 0 0,0 0-1 16,0 0 2-16,21-1-2 0,-21 1 3 0,0 0 1 15,0 0 0-15,0 0 3 0,0 0-1 0,21-2 0 0,-21 2-2 16,0 0 4-16,0 0-2 0,0 0-1 0,0 0 1 16,0 0 0-16,0 0-4 0,0 0 2 0,0 0 1 15,0 0-4-15,0 0 0 0,0 0-1 0,20-4 0 16,-20 4-19-16,0 0-18 0,0 0-23 0,0 0-25 15,0 0-35-15,0 0-27 0,0 0-35 0,0 0-49 16,0 0-29-16,0 0-46 0,0 0-164 0,0 0 44 16</inkml:trace>
  <inkml:trace contextRef="#ctx0" brushRef="#br0" timeOffset="44966.729">9583 5317 135 0,'0'0'214'0,"0"0"-51"0,0 0-19 16,0 0-16-16,0 0-10 0,0 0-9 0,0 0-9 15,0 0-6-15,0 0-11 0,0 0-5 0,0 0-5 16,0 0-5-16,0 0-3 0,0 0-3 0,0 0-5 0,-14-7-3 16,14 7-9-16,0 0-1 0,0 0 0 15,0 0 0-15,0 0-8 0,0 0-20 0,0 0 24 16,0 0-1-16,0 0-4 0,-13-6-8 0,13 6-1 0,0 0 1 15,0 0-3-15,0 0-1 0,0 0-4 0,0 0-3 16,-14-9-4-16,14 9-1 0,0 0-4 0,0 0-23 16,0 0 25-16,-6-9-2 0,6 9 1 0,0 0-5 15,0 0-5-15,0 0 2 0,0-17 1 0,0 17 1 0,0 0-5 16,4-15 2-16,-4 15 1 0,0 0 0 0,10-15-4 16,-10 15 2-16,0 0 0 0,12-11 2 0,-12 11-3 15,0 0 4-15,15-11-5 0,-15 11 3 0,0 0-6 16,12-7 2-16,-12 7 4 0,0 0-1 0,0 0-1 15,0 0 5-15,18-4-8 0,-18 4 3 0,0 0 0 16,0 0 6-16,0 0-4 0,0 0 1 0,16 5-4 16,-16-5 6-16,0 0-1 0,0 0 6 0,7 16-7 0,-7-16-2 15,0 0 4-15,0 14 2 0,0-14-6 16,0 0 2-16,-2 19 3 0,2-19 0 0,-5 11-3 16,5-11 3-16,-4 13-1 0,4-13-1 0,-4 14-3 0,4-14 4 15,-4 13-3-15,4-13 3 0,-6 17-3 16,6-17-1-16,-8 14 3 0,8-14-1 0,-8 19-1 0,8-19 2 15,-10 19-7-15,4-8 6 0,2 1 6 0,-3-2-5 16,1 1 3-16,-2 1-1 0,2 0-1 0,0 0-2 16,-1-1 2-16,1 0-2 0,-2-2 2 0,2 3-1 15,6-12 3-15,-11 14-8 0,11-14 1 0,-12 17 3 16,12-17 1-16,-10 14-2 0,10-14 2 0,-11 17-1 0,11-17 3 16,-10 14-7-16,10-14 6 0,-9 18-1 0,9-18 0 15,-11 14-1-15,11-14 1 0,-8 13-1 0,8-13 0 16,-8 11-2-16,8-11 3 0,0 0-5 0,-11 13 11 15,11-13-9-15,0 0 7 0,0 0-3 0,-8 13-1 16,8-13 0-16,0 0 1 0,0 0-6 0,0 0 9 16,0 0-8-16,0 0 5 0,0 0-2 0,0 0 0 15,0 0-5-15,0 0 4 0,0 0-1 0,8-11 1 0,-8 11-1 16,11-11 0-16,-11 11-1 0,10-10 4 0,-10 10-2 16,13-11 2-16,-13 11-4 0,9-9 1 15,-9 9-1-15,12-5 5 0,-12 5-4 0,13-9-1 16,-13 9 0-16,0 0 2 0,14-9 22 0,-14 9-29 0,0 0 6 15,0 0-2-15,17-2-1 0,-17 2 3 0,0 0 2 16,0 0-1-16,0 0 4 0,0 0-3 0,0 0 6 16,24 0-4-16,-24 0 4 0,0 0-5 0,0 0 3 15,0 0-3-15,19 5 3 0,-19-5-27 0,0 0 29 16,0 0 6-16,0 0 9 0,0 0-10 0,19 6 0 0,-19-6 2 16,0 0 0-16,0 0-1 0,0 0 6 0,0 0 4 15,18-9-2-15,-18 9 2 0,0 0-3 0,14-12-5 16,-14 12-2-16,8-15-3 0,-8 15 0 0,8-14-3 15,-8 14 1-15,4-19 0 0,-4 19-2 0,5-17-2 16,-5 17 2-16,0-14-4 0,0 14-4 0,0 0-8 16,-3-21-7-16,3 21-14 0,0 0-9 0,-4-11-14 15,4 11-17-15,0 0-16 0,0 0-18 0,0 0-17 16,0 0-20-16,0 0-19 0,0 0-11 0,0 0-11 16,0 0-20-16,0 0-153 0,-18 4 185 0</inkml:trace>
  <inkml:trace contextRef="#ctx0" brushRef="#br0" timeOffset="45855.165">9775 5574 160 0,'0'0'182'0,"0"0"-33"0,0 0-8 15,0 0-14-15,0 0-8 0,-12-6-12 0,12 6-3 16,0 0-38-16,0 0 29 0,-10-9-18 0,10 9-4 16,0 0-7-16,-11-6-6 0,11 6-4 0,0 0 7 15,-5-14-3-15,5 14-2 0,0 0-14 0,-6-13-4 16,6 13-7-16,0 0-4 0,-4-15-6 0,4 15-5 0,0 0-3 16,-4-16-4-16,4 16-5 0,0 0 1 0,0-17-1 15,0 17-2-15,0 0 0 0,2-17-3 0,-2 17 1 16,0 0 2-16,6-14-3 0,-6 14 1 0,4-12-3 15,-4 12 4-15,5-11-3 0,-5 11 2 0,0 0-5 16,11-13 4-16,-11 13-5 0,0 0 4 0,10-10-2 16,-10 10 1-16,0 0-2 0,12-9-13 0,-12 9 19 15,0 0-1-15,0 0-2 0,0 0 2 0,23-3 0 0,-23 3-1 16,0 0 1-16,15 6 2 0,-15-6 0 0,0 0 0 16,14 14-2-16,-14-14 6 0,8 10 0 0,-8-10 5 15,9 13-24-15,-9-13 31 0,8 15-2 16,-8-15 2-16,6 16-4 0,-6-16-4 0,4 17-5 0,-4-17 2 15,4 15 0-15,-4-15-3 0,2 16 0 0,-2-16-3 16,0 0 4-16,4 15-4 0,-4-15 9 0,0 0-5 16,3 13 1-16,-3-13-1 0,0 0-1 0,0 0-2 15,4 14 4-15,-4-14-4 0,0 0 5 0,0 0-4 16,0 0-3-16,0 0 0 0,0 0-1 0,0 0-3 0,0 0-1 16,0 0 3-16,0 0 2 0,0 0-4 0,13-11-3 15,-13 11 5-15,0 0-1 0,8-13-3 16,-8 13 2-16,7-11 0 0,-7 11-2 0,8-12-5 0,-8 12 5 15,8-14 0-15,-8 14-2 0,13-16 0 0,-13 16 5 16,12-15-3-16,-12 15 2 0,12-16-4 0,-12 16 5 16,11-13-5-16,-11 13 3 0,10-11-4 0,-10 11 5 15,10-10-1-15,-10 10 0 0,0 0-2 0,13-7 1 0,-13 7 19 16,0 0-17-16,0 0-2 0,0 0 2 16,20 5 1-16,-20-5 3 0,0 0 0 0,10 12 2 15,-10-12-3-15,4 11 3 0,-4-11 1 0,4 15 2 0,-4-15 8 16,4 16 6-16,-4-16 5 0,4 17 2 15,-4-17 0-15,2 15 6 0,-2-15-2 0,0 16-2 0,0-16-1 16,2 15-3-16,-2-15-4 0,0 0 2 0,0 16-3 16,0-16-1-16,0 0-3 0,0 0 0 0,2 17-2 15,-2-17-1-15,0 0-1 0,0 0-3 0,0 0-10 16,3 14 10-16,-3-14-5 0,0 0-7 0,0 0-9 16,0 0-10-16,0 0-10 0,0 0-30 0,0 0-29 0,0 0-39 15,0 0-52-15,2 12-49 0,-2-12-53 0,0 0-217 16,0 0 7-16</inkml:trace>
  <inkml:trace contextRef="#ctx0" brushRef="#br0" timeOffset="46237.044">10177 5503 201 0,'0'0'264'0,"0"0"-51"0,0 0-28 0,0 0-17 0,0 0-12 16,0 0-21-16,0 0-12 0,0 0-10 0,0 0-9 15,0 0-10-15,0 0-6 0,0 0-9 0,0 0-7 16,0 0-6-16,0 0 2 0,0 0-19 0,0 0-7 16,0 0-6-16,0 0 0 0,9-12-3 0,-9 12-7 0,0 0-3 15,0 0-4-15,10-9-4 0,-10 9-6 0,0 0 0 16,17-8-2-16,-17 8 1 0,0 0-6 15,20-9 2-15,-20 9 1 0,17-5 0 0,-17 5-3 0,18-7 0 16,-18 7 2-16,21-6-4 0,-21 6 0 0,21-5 2 16,-21 5-2-16,19-6 0 0,-19 6 3 0,19-2-6 15,-19 2-3-15,0 0 7 0,21-4-6 0,-21 4 6 16,0 0-1-16,0 0 0 0,22-4-6 0,-22 4 6 16,0 0-11-16,0 0-20 0,0 0-34 0,0 0-29 15,0 0-34-15,25-2-25 0,-25 2-23 0,0 0-18 16,0 0-28-16,0 0-214 0,0 0 95 0</inkml:trace>
  <inkml:trace contextRef="#ctx0" brushRef="#br0" timeOffset="46708.983">10479 5495 137 0,'0'0'266'16,"15"-9"-51"-16,-15 9-27 0,0 0-16 0,0 0-12 16,0 0-20-16,10-8-17 0,-10 8-9 0,0 0-16 15,4-11-10-15,-4 11-11 0,0 0-11 0,6-14-4 16,-6 14-11-16,0 0 2 0,5-17-20 0,-5 17 3 16,0 0-9-16,2-17-4 0,-2 17-7 0,0 0-4 15,0-18-2-15,0 18-1 0,0 0-5 0,0-16 0 16,0 16 0-16,0 0 3 0,-2-12-7 0,2 12 2 15,0 0 0-15,0 0 1 0,-3-13-4 0,3 13 1 16,0 0-4-16,0 0 1 0,0 0-1 0,0 0 1 0,0 0 5 16,0 0-10-16,-2-15 5 0,2 15 5 0,0 0 8 15,0 0 8-15,0 0 3 0,0 0 0 0,2 15 2 16,-2-15-2-16,0 0 5 0,5 13-1 0,-5-13 4 16,4 15-1-16,-4-15-5 0,4 15 6 0,-4-15-4 15,8 18-2-15,-8-18 5 0,6 20 2 0,-6-20-2 0,11 19 0 16,-11-19 2-16,8 18-1 0,-8-18-2 15,8 19 3-15,-8-19 0 0,8 18-5 0,-8-18-3 0,9 17-5 16,-9-17 0-16,8 13-5 0,-8-13-4 0,6 12 1 16,-6-12-2-16,4 11-2 0,-4-11-1 0,0 0 1 15,8 16-1-15,-8-16-3 0,0 0-22 0,0 0-25 16,6 13-37-16,-6-13-24 0,0 0-29 0,0 0-33 16,0 0-51-16,0 0-84 0,0 0-261 0,0 0-81 15</inkml:trace>
  <inkml:trace contextRef="#ctx0" brushRef="#br0" timeOffset="47590.34">11064 5023 176 0,'0'0'242'0,"0"0"-56"0,0 0-20 0,-8-12-14 16,8 12-10-16,0 0-9 0,0 0-14 0,0 0-13 15,-6-13-10-15,6 13-12 0,0 0-11 0,0 0-9 0,0 0-13 16,0 0-11-16,0 0-7 0,0 0-4 0,0 0-7 16,0 0-5-16,0 0-3 0,0 0 7 0,0 0 7 15,0 0 5-15,0 0 5 0,0 0-3 0,0 0 0 16,0 0-6-16,0 0-1 0,8 18-1 0,-8-18-2 16,8 12-1-16,-8-12 18 0,9 17-24 0,-9-17-2 15,8 22 0-15,-2-11-1 0,-2 4 5 0,2-2-1 16,1 2-1-16,-3 0 6 0,2 0 4 0,0 1 1 15,-2 3-7-15,2-4-1 0,1 1 0 0,-1 1-1 16,-2 0-1-16,2-1 4 0,-2-3-11 0,3 2 8 0,-3 0-10 16,2-2 7-16,-2-1-12 0,-4-12 4 0,6 21-7 15,-6-21 10-15,7 18-13 0,-7-18 10 0,5 17-13 16,-5-17 8-16,6 13-50 0,-6-13-24 0,0 0-31 16,6 13-30-16,-6-13-33 0,0 0-43 0,0 0-51 15,0 0-291-15,0 0-58 0</inkml:trace>
  <inkml:trace contextRef="#ctx0" brushRef="#br0" timeOffset="47952.796">11012 5274 335 0,'0'0'268'0,"0"0"-35"0,0 0-19 16,0 0-13-16,0 0-22 0,-13-5-17 0,13 5-14 0,0 0-22 16,0 0-22-16,0 0-16 0,0 0-15 0,0 0-16 15,0 0 12-15,0 0-23 0,0 0 3 0,2-13 2 16,-2 13-7-16,0 0-6 0,19-9-4 0,-19 9-5 16,16-9-4-16,-16 9-5 0,22-8-3 0,-22 8-2 15,29-9-5-15,-29 9 0 0,29-10-2 0,-29 10-3 16,33-5 0-16,-33 5 2 0,31-9-3 0,-31 9 0 15,28-8-2-15,-28 8 1 0,31-7-5 0,-31 7 5 0,27-5 0 16,-27 5 0-16,25-8-3 0,-25 8 2 0,22-3 8 16,-22 3-13-16,19-7-25 0,-19 7-28 0,15-5-31 15,-15 5-33-15,0 0-38 0,21-3-37 0,-21 3-30 16,0 0-29-16,0 0-240 0,19-4 13 0</inkml:trace>
  <inkml:trace contextRef="#ctx0" brushRef="#br0" timeOffset="48769.587">11668 4906 168 0,'0'0'176'0,"0"0"-34"16,0 0-14-16,0 0-12 0,0 0-17 0,0 0 3 15,0 0-14-15,0 0 0 0,0 0-10 0,0 0 3 16,0 0-12-16,0 0 10 0,0 0-10 0,0 0 12 15,0 0-15-15,0 0 16 0,0 0-2 0,0 0 3 16,0 0-7-16,0 0-1 0,-19 11-8 0,19-11-4 16,-6 15-8-16,6-15-1 0,-8 19-27 0,4-9 20 0,-2 4-9 15,0-3-2-15,0 1-7 0,0 1 0 0,0 1-7 16,2-1-2-16,-3 0-7 0,1 0-1 0,2-2-4 16,4-11-3-16,-8 18 2 0,8-18 0 0,-6 17-5 15,6-17 1-15,-5 13-3 0,5-13 5 0,0 0-5 16,-6 15 5-16,6-15-3 0,0 0 2 0,0 0 0 15,0 0-1-15,0 0 0 0,0 0 0 0,0 0 12 16,0 0-16-16,0 0-2 0,19-6-2 0,-19 6-8 0,8-13 2 16,-8 13-7-16,8-15 0 0,-8 15 1 0,9-20-2 15,-9 20 0-15,6-20 1 0,-6 20 3 0,6-21 5 16,-6 21 0-16,6-20 5 0,-6 20 1 0,2-20 0 16,-2 20 2-16,2-19-3 0,-2 19 6 0,2-14-1 15,-2 14 3-15,0 0-4 0,2-19 4 0,-2 19-2 16,0 0 2-16,3-17-2 0,-3 17 0 0,0 0-3 15,0 0 0-15,1-12 2 0,-1 12-3 0,0 0 11 16,0 0-15-16,0 0 3 0,0 0 0 0,0 0 2 16,0 0 4-16,0 0 7 0,0 0 4 0,0 0 0 0,0 0-2 15,0 0 1-15,16 5-1 0,-16-5 1 0,6 11 0 16,-6-11-1-16,9 13-3 0,-9-13 10 0,8 15-8 16,-8-15 1-16,12 18 0 0,-6-7 5 0,1 3-2 15,1-4 6-15,-2 3-5 0,2 2 8 0,1-2-2 16,-1 2 2-16,-2-2 1 0,2 3 1 0,1-3-2 0,-3 2 1 15,2-2-5-15,-3 1 2 0,4-2-2 16,-3 1 2-16,0-2-5 0,-2 0 1 0,-4-11-4 0,10 17 0 16,-10-17-1-16,9 16-2 0,-9-16-2 0,8 14-1 15,-8-14-1-15,4 13 3 0,-4-13 3 0,0 0 8 16,8 14 8-16,-8-14 1 0,0 0 5 0,5 12-3 16,-5-12-1-16,0 0 2 0,4 14-15 15,-4-14-1-15,0 0-10 0,0 0 7 0,0 17-1 0,0-17-4 16,0 0-7-16,-2 12-26 0,2-12-22 0,0 0-29 15,0 0-26-15,-2 13-31 0,2-13-35 0,0 0-70 16,0 0-82-16,0 0-369 0,0 0-197 0</inkml:trace>
  <inkml:trace contextRef="#ctx0" brushRef="#br0" timeOffset="70386.922">1393 8351 85 0,'0'0'218'0,"0"0"-53"16,0 0-24-16,0 0-25 0,0 0-14 0,0 0-9 16,0 0-9-16,0 0-10 0,0 0-7 0,0 0-10 15,0 0-8-15,0 0-7 0,0 0-6 0,0 0-2 16,0 0-5-16,0 0 2 0,0 0 2 0,0 0 6 15,0 0 5-15,0 0-2 0,0 0-2 0,0 0 2 0,0 0 3 16,0 0 2-16,0 0-4 0,0 0-1 0,0 0 4 16,0 0-7-16,0 0-3 0,0 0-4 0,0 0-10 15,0 0-2-15,-4-13-5 0,4 13-4 0,0 0-4 16,0 0 1-16,0-17-2 0,0 17-2 0,0 0-2 16,0-17 0-16,0 17 0 0,0 0-1 0,0-18 0 15,0 18 9-15,2-15-12 0,-2 15 0 0,2-15 0 16,-2 15 0-16,4-15-3 0,-4 15 4 0,5-16 1 0,-5 16-2 15,4-14 1-15,-4 14-30 0,4-14 34 0,-4 14 1 16,4-11-4-16,-4 11 0 0,0 0 0 0,8-14-5 16,-8 14 1-16,0 0 16 0,0 0-5 0,8-11-16 15,-8 11 1-15,0 0 4 0,0 0 1 0,0 0 1 16,0 0 0-16,21 5 2 0,-21-5 0 0,9 9-2 16,-9-9 3-16,9 13 0 0,-9-13-1 0,10 12 1 15,-10-12-2-15,8 16 11 0,-8-16-11 0,6 14 1 0,-6-14-4 16,7 15 6-16,-7-15-1 0,4 11 0 15,-4-11 1-15,0 0 0 0,6 18 1 0,-6-18-1 0,0 0 0 16,6 12-1-16,-6-12-1 0,0 0 3 0,0 0 6 16,0 0-8-16,6 13 1 0,-6-13-1 0,0 0 7 15,0 0-9-15,0 0 0 0,0 0-1 0,0 0 2 16,0 0-3-16,0 0-1 0,0 0-1 0,0 0 0 0,0 0-3 16,0 0 2-16,0 0 1 0,0 0 0 15,9-10 3-15,-9 10-4 0,0 0 2 0,6-18 0 0,-6 18 1 16,4-14 0-16,-4 14-28 0,4-12 34 0,-4 12-1 15,6-13 0-15,-6 13-1 0,7-13-2 0,-7 13 0 16,6-12 15-16,-6 12-18 0,0 0-1 0,12-10 4 16,-12 10 11-16,0 0-16 0,11-11 1 0,-11 11 12 15,0 0-13-15,0 0 16 0,13-8-17 0,-13 8 0 0,0 0 2 16,0 0 0-16,0 0 3 0,0 0-1 16,0 0 1-16,23-2-1 0,-23 2 1 0,0 0 1 0,12 10 1 15,-12-10 0-15,6 11 3 0,-6-11-3 0,9 13-2 16,-9-13 4-16,6 15 0 0,-6-15 2 0,6 16-2 15,-6-16 3-15,4 16 0 0,-4-16 2 0,4 19 21 16,-4-19-10-16,4 17-17 0,-4-17 15 0,2 13 5 16,-2-13-8-16,0 0-13 0,5 16 19 0,-5-16-20 15,0 0 21-15,2 16-17 0,-2-16 17 0,0 0-9 0,0 0 5 16,0 0-14-16,4 12 16 0,-4-12-18 0,0 0 16 16,0 0-19-16,0 0 41 0,0 0-47 0,0 0 16 15,0 0-19-15,2 13 22 0,-2-13-31 0,0 0 15 16,0 0-39-16,0 0-20 0,0 0-27 0,0 0-37 15,0 0-36-15,0 0-47 0,0 0-50 0,0 0-138 16,0 0 143-16</inkml:trace>
  <inkml:trace contextRef="#ctx0" brushRef="#br0" timeOffset="70962.136">1906 8268 105 0,'0'0'248'0,"0"0"-60"0,0 0-26 16,0 0-20-16,0 0-9 0,0 0-5 0,0 0-5 15,0 0-15-15,0 0 12 0,0 0-22 0,0 0 6 16,0 0-50-16,0 0 51 0,0 0-24 0,0 0 12 16,0 0-24-16,-24 0 12 0,24 0-20 0,0 0 18 15,0 0-29-15,0 0 11 0,0 0-25 0,0 0 16 0,0 0-31 16,0 0 18-16,0 0-28 0,0 0 15 0,0 0-27 15,0 0 17-15,0 0-20 0,0 0 16 0,0 0-23 16,0 0 19-16,0 0-19 0,0 0 18 0,0 0-20 16,0 0 23-16,0 0-22 0,0 0 8 0,0 0 0 15,0 0 16-15,0 0-22 0,0 0 23 0,26 0-21 16,-26 0 20-16,0 0-21 0,0 0 20 0,27-2-19 16,-27 2 19-16,0 0-19 0,0 0 18 0,27-3-20 0,-27 3 5 15,0 0-1-15,0 0 18 0,0 0-21 16,25-1 23-16,-25 1-23 0,0 0 22 0,0 0-26 0,0 0 26 15,0 0-22-15,0 0 18 0,24 0-18 0,-24 0 21 16,0 0-20-16,0 0 15 0,0 0-16 0,0 0 20 16,0 0-22-16,0 0 22 0,0 0-21 0,0 0 11 15,0 0-35-15,24 0 8 0,-24 0-39 0,0 0 0 16,0 0-36-16,0 0-16 0,0 0-37 0,0 0-28 16,0 0-25-16,0 0-31 0,0 0-205 0,0 0 84 15</inkml:trace>
  <inkml:trace contextRef="#ctx0" brushRef="#br0" timeOffset="71460.684">1876 8200 116 0,'0'0'260'0,"0"0"-62"0,0 0-27 16,0 0-19-16,-12-9-10 0,12 9-11 0,0 0 1 16,0 0-29-16,0 0 7 0,0 0-25 0,0 0 6 15,0 0-24-15,-11-7 11 0,11 7-23 0,0 0 11 0,0 0-25 16,0 0 13-16,0 0-24 0,0 0 20 0,0 0-22 16,0 0 19-16,0 0-29 0,0 0 19 0,0 0-18 15,0 0 38-15,0 0-48 0,0 0 18 0,0 0-21 16,0 0 14-16,0 0-22 0,0 0 22 0,0 0-27 15,0 0 20-15,-6-12-19 0,6 12 20 0,0 0-21 0,0 0 33 16,0 0-38-16,14-9 23 0,-14 9-21 16,0 0 22-16,19-10-23 0,-19 10 19 0,13-8-38 15,-13 8 44-15,19-7-17 0,-19 7 14 0,21-8-17 0,-21 8 17 16,18-6-20-16,-18 6 22 0,21-6-20 0,-21 6 20 16,19-7-12-16,-19 7 19 0,0 0-16 0,24-5 20 15,-24 5-15-15,0 0 15 0,19-3-25 0,-19 3 22 16,0 0-21-16,0 0 25 0,20-4-20 0,-20 4 21 15,0 0-24-15,0 0 22 0,0 0-24 0,0 0 26 16,18-4-25-16,-18 4 21 0,0 0-23 0,0 0 16 0,0 0-17 16,0 0 13-16,0 0-19 0,0 0 16 15,0 0-40-15,0 0-5 0,0 0-38 0,0 0-19 0,0 0-47 16,0 0-36-16,0 0-45 0,0 0-45 0,13 11-255 16,-13-11-22-16</inkml:trace>
  <inkml:trace contextRef="#ctx0" brushRef="#br0" timeOffset="116132.775">2489 7822 93 0,'0'0'104'16,"0"0"-12"-16,0 0-10 0,0 0-18 0,0 0-4 16,0 0-8-16,0 0 5 0,0 0-13 0,0 0-1 15,0 0-7-15,0 0 5 0,0 0-3 0,0 0 0 0,0 0-9 16,0 0 8-16,0 0-9 0,0 0 10 0,0 0-11 16,0 0 8-16,0 0-9 0,0 0 4 0,0 0-7 15,0 0 4-15,0 0-8 0,0 0 8 0,0 0-12 16,0 0 6-16,0 0-10 0,0 0 7 0,0 0-11 15,0 0 13-15,0 0-10 0,0 0 11 0,0 0-13 16,0 0 10-16,0 0-7 0,-13 10 11 0,13-10-13 0,0 0 11 16,-6 11-10-16,6-11 11 0,0 0-13 0,-5 15 10 15,5-15-11-15,-2 11 12 0,2-11-13 0,-6 13 13 16,6-13-15-16,-4 15 13 0,4-15-17 0,-2 11 14 16,2-11-11-16,-5 14 10 0,5-14-13 0,-4 12 11 15,4-12-14-15,0 0 13 0,-4 15-12 0,4-15 10 16,0 0-12-16,-4 12 10 0,4-12-8 0,0 0 8 15,0 0-10-15,-4 14 13 0,4-14-13 0,0 0 12 0,0 0-13 16,0 0 11-16,0 0-12 0,-2 15 13 16,2-15-11-16,0 0 12 0,0 0-13 0,0 0 14 0,0 0-10 15,0 0 10-15,0 0-11 0,0 0 15 16,0 0-14-16,0 0 16 0,0 0-12 0,0 0 14 0,-4 11-15 16,4-11 14-16,0 0-14 0,0 0 16 0,0 0-20 15,0 0 15-15,0 0-20 0,0 0 18 0,0 0-16 16,0 0 11-16,0 0-12 0,-2-17 12 0,2 17-12 15,0 0 11-15,2-15-13 0,-2 15 16 0,0 0-17 0,2-16 16 16,-2 16-15-16,4-13 14 0,-4 13-15 0,2-15 24 16,-2 15-24-16,4-15 14 0,-4 15-13 0,6-13 20 15,-6 13-22-15,7-16 15 0,-7 16-15 0,6-13 14 16,-6 13-11-16,6-14 9 0,-6 14-9 0,6-12 13 16,-6 12-16-16,0 0 17 0,5-14-15 0,-5 14 15 15,0 0-14-15,6-12 14 0,-6 12-16 0,0 0 16 16,0 0-14-16,0 0 14 0,7-13-15 0,-7 13 16 0,0 0-17 15,0 0 15-15,0 0-13 0,0 0 11 0,0 0-10 16,0 0 13-16,0 0-15 0,0 0 14 0,0 0-17 16,0 0 18-16,0 0-13 0,0 0 15 0,0 0-15 15,0 0 15-15,0 0-13 0,0 0-17 0,0 0 23 16,0 0 13-16,8 13-15 0,-8-13 14 0,0 0-12 16,0 0 15-16,4 15-14 0,-4-15 20 0,0 0-11 15,6 16-27-15,-6-16 33 0,4 11 15 0,-4-11-17 16,7 16 14-16,-7-16-19 0,6 16 13 0,-6-16-11 15,6 20 16-15,-6-20-16 0,6 22 13 0,-2-11-16 0,0 3 14 16,1-2-15-16,-1 1 12 0,-2 0-18 0,2 2 11 16,0-3-8-16,0 0 14 0,-2 1-15 0,-2-13 15 15,6 22-18-15,-6-22 17 0,7 23-17 0,-7-23 14 16,6 18-13-16,-6-18 17 0,4 18-18 0,-4-18 18 16,4 17-23-16,-4-17 18 0,4 16-18 0,-4-16 18 15,4 15-21-15,-4-15 17 0,5 15-17 0,-5-15 18 0,2 13-21 16,-2-13 20-16,4 12-17 0,-4-12 21 0,0 0-11 15,2 14 21-15,-2-14-23 0,0 0 23 0,0 0-17 16,3 15 15-16,-3-15-12 0,0 0 16 0,0 0-16 16,0 0 19-16,2 12-20 0,-2-12 19 0,0 0-22 15,0 0 20-15,0 0-26 0,0 0 23 0,0 0-27 16,0 0 20-16,0 0-20 0,2 15 19 0,-2-15-24 0,0 0 23 16,0 0-22-16,0 0 16 0,0 0-19 15,0 0 19-15,0 0-19 0,0 0 17 0,0 0-24 16,0 0 4-16,0 0-35 0,0 0-1 0,0 0-44 0,0 0-27 15,0 0-60-15,0 0-57 0,0 0-310 0,0 0-56 16</inkml:trace>
  <inkml:trace contextRef="#ctx0" brushRef="#br0" timeOffset="118082.055">3290 8280 282 0,'0'0'259'0,"0"0"-31"0,0 0-37 15,0 0 2-15,0 0-30 0,0 0-8 0,0 0-28 0,0 0 6 16,0 0-24-16,0 0 4 0,0 0-26 16,0 0 12-16,-2-12-11 0,2 12-8 0,0 0-16 0,0 0-9 15,0 0-5-15,0 0-5 0,0 0-4 0,0 0-3 16,0 0-4-16,0 0-4 0,0 0-2 0,0 0-3 15,0 0 0-15,0 0-5 0,0 0-3 0,0 0-2 16,0 0-2-16,0 0-5 0,0 0 3 0,0 0-5 16,0 0 0-16,0 0-2 0,0 0-1 0,0 0 0 15,0 0-4-15,0 0-1 0,0 0-12 0,0 0-14 0,0 0-22 16,0 0-29-16,0 0-44 0,0 0-31 16,0 0-75-16,0 0-59 0,0 0-300 0,0 0-103 0</inkml:trace>
  <inkml:trace contextRef="#ctx0" brushRef="#br0" timeOffset="118614.849">3253 8066 167 0,'0'0'185'0,"0"0"-31"16,0 0-16-16,0 0-11 0,0 0-14 0,0 0 6 16,0 0-15-16,4-13 9 0,-4 13-20 0,0 0 8 15,0 0-13-15,0 0 9 0,0 0-10 0,0 0 16 16,0 0-12-16,0 0 21 0,0 0 0 0,0 0-5 0,0 0-3 15,0 0-8-15,0 0-5 0,0 0-7 16,0 0-6-16,0 0-5 0,0 0-7 0,0 0-3 0,0 0-7 16,0 0-12-16,0 0-8 0,0 0-10 0,0 0-4 15,0 0-5-15,0 0-4 0,0 0-2 0,0 0-4 16,0 0-1-16,0 0-4 0,0 0-12 0,0 0-16 16,0 0-15-16,0 0-18 0,0 0-26 0,0 0-22 15,0 0-31-15,0 0-50 0,0 0-39 0,0 0-55 16,0 0-54-16,0 0-168 0,0 0 2 0</inkml:trace>
  <inkml:trace contextRef="#ctx0" brushRef="#br0" timeOffset="120912.435">4404 7453 69 0,'0'0'176'0,"0"0"-31"0,0 0-39 15,0 0-14-15,0 0-18 0,0 0-4 0,0 0-13 16,0 0 7-16,0 0-8 0,0 0 1 0,-8-11-7 16,8 11 8-16,0 0-11 0,0 0 5 0,0 0-13 15,0 0 4-15,0 0-12 0,0 0 9 0,0 0-13 0,0 0 7 16,0 0-13-16,0 0 4 0,0 0-14 16,0 0 7-16,0 0-13 0,0 0 6 0,0 0-11 0,0 0 8 15,0 0-10-15,0 0 6 0,0 0-11 0,0 0 16 16,0 0-14-16,0 0 10 0,0 0-9 0,6-10 9 15,-6 10-8-15,0 0 10 0,0 0-10 0,23-7 8 16,-23 7-8-16,14-7 9 0,-14 7-9 0,17-7 10 0,-17 7-13 16,20-9 11-16,-20 9-10 0,21-8 10 15,-21 8-12-15,22-6 12 0,-22 6-13 0,22-7 12 0,-22 7-8 16,21-6 8-16,-21 6-8 0,21-3 8 0,-21 3-7 16,23-4 9-16,-23 4-11 0,20-2 10 0,-20 2-10 15,0 0 10-15,30-2-10 0,-30 2 10 0,0 0-9 16,33-1 10-16,-33 1-12 0,0 0 11 0,33-2-13 15,-33 2 13-15,0 0-9 0,31 0 10 0,-31 0-11 16,0 0 12-16,29 2-12 0,-29-2 10 0,0 0-10 16,24 0 10-16,-24 0-11 0,0 0 12 0,0 0-11 0,25 0 13 15,-25 0-10-15,0 0 17 0,0 0-5 0,0 0 13 16,21 3-12-16,-21-3 9 0,0 0-12 0,0 0 10 16,0 0-12-16,4 12 13 0,-4-12-11 0,0 0 12 15,-4 13-12-15,4-13 13 0,0 0-12 0,-3 14 11 16,3-14-18-16,0 0 13 0,-4 15-14 0,4-15 20 15,0 0-23-15,-2 18 11 0,2-18-13 0,0 0 17 0,-2 17-6 16,2-17 16-16,0 0-11 0,2 17 12 16,-2-17-13-16,0 0 12 0,0 20-9 0,0-20 26 0,0 0-14 15,2 19 2-15,-2-19-2 0,0 0-1 0,2 17-3 16,-2-17-1-16,0 0-4 0,0 14-26 0,0-14 32 16,0 0-1-16,0 0 2 0,0 18-7 0,0-18-4 15,0 0-3-15,-2 14 2 0,2-14-4 0,0 0-1 16,-2 12 2-16,2-12-5 0,0 0 0 0,0 0 0 15,0 0 0-15,-2 15-6 0,2-15-19 0,0 0-9 16,0 0-12-16,0 0-32 0,0 0-48 0,0 0-56 16,0 0-30-16,0 0-68 0,4-16-134 0,-4 16 129 0</inkml:trace>
  <inkml:trace contextRef="#ctx0" brushRef="#br0" timeOffset="122355.029">4425 7478 115 0,'0'0'177'0,"0"0"-27"0,0 0-29 0,0 0-9 15,0 0-25-15,0 0 1 0,0 0-12 0,0 0 2 16,0 0-10-16,0 0-14 0,0 0 3 0,0 0 17 16,0 0-21-16,0 0 4 0,0 0-16 0,0 0 7 15,0 0-14-15,0 0 8 0,0 0-12 0,0 0 9 0,0 0-16 16,0 0 12-16,0 0-17 0,0 0 8 0,0 0-12 16,0 0 11-16,0 0-11 0,4 13-23 0,-4-13 46 15,0 0-4-15,0 0-7 0,6 11-5 0,-6-11-3 16,0 0 4-16,6 14-2 0,-6-14-3 0,8 12-1 15,-8-12-6-15,11 13 3 0,-11-13-6 0,10 14 2 16,-10-14-2-16,15 14-4 0,-7-4 3 0,-8-10-2 16,15 17-2-16,-4-8 2 0,-3 0-4 0,2 1 4 15,3 1-1-15,-3-2-1 0,0 0 2 0,3 2-4 16,-1-1 3-16,3-2-1 0,-3 2-2 0,3 1 5 0,-1-4-1 16,-3 2-4-16,4 1-1 0,-3-1 1 15,3 0-2-15,-5-1 5 0,2-2-2 0,-1 5 0 0,-11-11 0 16,20 14-1-16,-20-14 0 0,15 11 2 0,-15-11-2 15,14 10 0-15,-14-10 0 0,12 9 2 0,-12-9-2 16,0 0 1-16,12 12-1 0,-12-12 1 0,0 0 0 16,13 8-2-16,-13-8-24 0,0 0 30 0,0 0-5 15,10 7 5-15,-10-7-1 0,0 0-1 0,0 0 0 16,0 0-2-16,8 11 1 0,-8-11-2 0,0 0 5 0,0 0-2 16,0 0-2-16,0 0 2 0,0 0-1 0,-4 18-2 15,4-18-3-15,0 0 4 0,-8 9 0 0,8-9-6 16,-8 9 4-16,8-9 2 0,-13 11 14 0,13-11-21 15,-13 9 1-15,13-9-2 0,-15 14-5 0,15-14 3 16,-18 10 4-16,18-10-2 0,-19 15 1 0,19-15 1 0,-19 12 1 16,19-12 3-16,-22 14-2 0,22-14 2 15,-19 15-2-15,19-15 12 0,-21 13-12 0,10-6-2 16,1 2 1-16,10-9 3 0,-23 13 1 0,13-3-3 0,-3-1 3 16,3-3-4-16,-3 5-8 0,1-3 13 15,2 2-10-15,-3-1 12 0,1 2-13 0,0-1 19 0,2 0-15 16,-2 0 20-16,1-1-12 0,1-1 17 0,0 0-12 15,10-8 12-15,-19 15-15 0,19-15 17 0,-12 12-19 16,12-12 12-16,-15 11-16 0,15-11 10 0,0 0-13 16,-12 11 14-16,12-11-19 0,0 0 14 0,-12 11-12 0,12-11 10 15,0 0-10-15,0 0 13 0,0 0-8 16,-5 11 11-16,5-11-14 0,0 0 15 0,0 0-15 16,0 0 16-16,0 0-3 0,17 7-3 0,-17-7-1 0,0 0 1 15,0 0-1-15,25 0-14 0,-25 0 18 0,0 0-17 16,27 0 15-16,-27 0-14 0,0 0 12 0,33-1-10 15,-33 1 17-15,26-2-17 0,-26 2 12 0,28-3-10 16,-28 3 12-16,34-3-12 0,-34 3 12 0,35-2-15 16,-35 2 12-16,37-3-9 0,-37 3 14 0,36-3-15 15,-36 3 13-15,41-3-12 0,-41 3 13 0,40-1-15 0,-40 1 14 16,36 0-13-16,-36 0 11 0,39-2-11 0,-39 2 16 16,35-3-18-16,-35 3 15 0,35-2-15 15,-35 2 14-15,29-1-14 0,-29 1 14 0,26 0-12 0,-26 0 11 16,25-3-12-16,-25 3 16 0,0 0-18 15,31-1 14-15,-31 1-8 0,0 0 8 0,27-2-10 0,-27 2 15 16,0 0-15-16,0 0 18 0,25 0-16 0,-25 0 16 16,0 0-13-16,0 0 29 0,0 0-14 0,0 0 14 0,21-3-33 15,-21 3 28-15,0 0-2 0,0 0-8 0,0 0-2 16,0 0-5-16,0 0-1 0,0 0 0 0,-2-15 0 16,2 15-2-16,0 0-4 0,-7-14 15 0,7 14-16 15,0 0-1-15,-8-15-27 0,8 15 36 0,-6-10-3 16,6 10 1-16,-7-13-6 0,7 13 5 0,-6-13-4 15,6 13-1-15,-4-14 1 0,4 14 3 0,-6-12-7 16,6 12 8-16,-2-13-4 0,2 13 2 0,-4-10 0 16,4 10 0-16,0 0 2 0,-7-18 1 0,7 18 0 15,0 0 1-15,0 0-2 0,-4-12-2 0,4 12-1 0,0 0-1 16,0 0 0-16,0 0-8 0,0 0-9 0,-6-11-13 16,6 11-12-16,0 0-21 0,0 0-33 0,0 0-21 15,0 0-47-15,0 0-44 0,0 0-60 0,0 0-147 16,0 0 123-16</inkml:trace>
  <inkml:trace contextRef="#ctx0" brushRef="#br0" timeOffset="123062.69">4558 8683 23 0,'0'0'203'0,"0"0"-27"0,0 0-37 0,0 0-12 15,0 0-27-15,0 0-4 0,0 0-18 0,0 0 0 0,0 0-16 16,0 0 2-16,0 0-18 0,0 0 3 0,0 0-21 16,0 0 7-16,0 0-4 0,0 0 15 0,0 0-6 15,0 0 11-15,0 0-15 0,0 0 6 0,0 0-16 16,21-5 9-16,-21 5-19 0,0 0 9 0,12-11-15 16,-12 11 9-16,10-11-16 0,-10 11 12 0,11-13-13 15,-11 13 11-15,10-17-15 0,-10 17 12 0,10-15-15 16,-10 15 14-16,11-15-14 0,-11 15 15 0,8-13-15 15,-8 13 14-15,0 0-14 0,7-13 14 0,-7 13-16 16,0 0 12-16,0 0-13 0,6-13 12 0,-6 13-15 0,0 0 14 16,0 0-11-16,0 0 6 0,0 0-6 0,0 0 15 15,0 0-14-15,0 0 14 0,0 0-14 0,-6 15 13 16,6-15-12-16,0 0 14 0,0 16-11 0,0-16 14 16,0 0-5-16,2 18 14 0,-2-18-5 0,4 12 13 15,-4-12-7-15,5 15 37 0,-5-15-32 0,6 11 2 16,-6-11-3-16,6 10-5 0,-6-10-3 0,0 0-2 15,10 13-3-15,-10-13-2 0,0 0-1 0,0 0-6 0,11 11 4 16,-11-11 1-16,0 0-3 0,0 0-2 0,0 0-8 16,0 0-23-16,22 3-36 0,-22-3-16 0,0 0-42 15,0 0-27-15,0 0-34 0,13-7-42 0,-13 7-157 16,0 0 162-16</inkml:trace>
  <inkml:trace contextRef="#ctx0" brushRef="#br0" timeOffset="123285.625">4616 8497 178 0,'0'0'342'0,"-8"-10"-88"0,8 10-23 0,0 0-33 16,-15-13-8-16,15 13-17 0,0 0-22 0,-10-7-17 16,10 7-22-16,0 0-19 0,0 0-16 0,0 0-15 15,-11-10-12-15,11 10-5 0,0 0-14 0,0 0-6 16,0 0-4-16,0 0-7 0,0 0-2 0,0 0-5 0,0 0-1 15,0 0-2-15,0 0-3 0,0 0-9 0,0 0-32 16,0 0-31-16,0 0-52 0,0 0-27 0,0 0-40 16,0 0-34-16,0 0-280 0,0 0 4 0</inkml:trace>
  <inkml:trace contextRef="#ctx0" brushRef="#br0" timeOffset="123761.594">4895 8681 252 0,'0'0'280'0,"-23"-3"-58"0,23 3-35 16,0 0-8-16,0 0-6 0,0 0-35 0,-14-8-5 15,14 8-6-15,0 0-14 0,0 0-10 0,0 0-8 16,-17-7-7-16,17 7 1 0,0 0-5 0,0 0-3 16,0 0-10-16,0 0-3 0,-14-6-10 0,14 6-3 15,0 0-4-15,0 0-5 0,0 0-7 0,0 0-3 16,0 0-9-16,0 0-4 0,0 0-5 0,0 0-4 15,0 0-3-15,0 0-6 0,0 0-2 0,0 0-2 0,0 0 0 16,0 0-1-16,0 0 0 0,0 0 3 0,0 0 0 16,0 0-3-16,8-11 2 0,-8 11 0 0,0 0-1 15,23-3 2-15,-23 3-3 0,0 0 0 0,27-6 2 16,-27 6 0-16,0 0-3 0,26-4 0 0,-26 4 1 16,0 0 1-16,23-7-8 0,-23 7-14 0,0 0-8 15,22-4-13-15,-22 4-19 0,0 0-17 0,0 0-14 16,25-4-17-16,-25 4-25 0,0 0-3 0,0 0-20 0,0 0 2 15,0 0-20-15,20-3-21 0,-20 3-25 16,0 0-185-16,0 0 139 0</inkml:trace>
  <inkml:trace contextRef="#ctx0" brushRef="#br0" timeOffset="124046.18">4814 8556 164 0,'0'0'288'0,"0"0"-66"0,0 0-25 0,0 0-28 16,0 0 2-16,0 0-37 0,0 0 4 0,0 0-31 15,-16-5 6-15,16 5-27 0,0 0 3 0,0 0-17 16,0 0-1-16,0 0-9 0,0 0-6 0,0 0-8 16,0 0-1-16,0 0 0 0,0 0-3 0,0 0 0 15,0 0-7-15,0 0-3 0,0 0-4 0,0 0-7 0,0 0-3 16,0 0-7-16,29-1 0 0,-29 1-4 0,0 0 1 15,0 0-2-15,29 0-3 0,-29 0-1 0,0 0-6 16,27-6-21-16,-27 6-26 0,18-3-37 0,-18 3-46 16,17-6-26-16,-17 6-31 0,18-3-12 0,-18 3-30 15,0 0-242-15,24-3 43 0</inkml:trace>
  <inkml:trace contextRef="#ctx0" brushRef="#br0" timeOffset="124656.221">5174 8454 9 0,'0'0'184'0,"0"0"-31"0,-23-3-25 15,23 3-16-15,0 0-1 0,0 0-16 0,0 0 5 16,0 0-11-16,-14 9 2 0,14-9-15 0,0 0 6 0,0 0-20 16,-11 8 4-16,11-8-11 0,0 0 10 15,-8 12-18-15,8-12 12 0,0 0-17 0,-6 13 12 16,6-13-17-16,0 0 11 0,-6 14-15 0,6-14 14 0,-4 14-15 15,4-14 5-15,0 0-10 0,-4 17 13 0,4-17-16 16,-3 12 14-16,3-12-5 0,0 0-5 0,-2 20-3 16,2-20-1-16,0 0 1 0,2 21-4 0,-2-21 3 15,0 0-2-15,5 16 1 0,-5-16 1 0,4 11-4 0,-4-11-2 16,6 13-2-16,-6-13 1 0,6 10 0 0,-6-10-5 16,10 9 2-16,-10-9-6 0,11 7-3 15,-11-7 4-15,0 0-5 0,20 8 1 0,-20-8-1 0,0 0 3 16,23 3-3-16,-23-3 0 0,0 0 2 0,27-3-1 15,-27 3-1-15,17-4-4 0,-17 4 3 0,15-7 0 16,-15 7-3-16,13-10 6 0,-13 10-3 0,12-11-2 16,-12 11 4-16,8-11 1 0,-8 11-3 0,6-16 0 15,-6 16 0-15,2-15-3 0,-2 15 2 0,-2-17 1 16,2 17-3-16,-8-15 0 0,8 15 0 0,-12-18 1 0,12 18-3 16,-17-17-1-16,17 17 0 0,-19-12 2 0,19 12-1 15,-19-11 0-15,19 11-5 0,-19-7-1 0,19 7-3 16,0 0-13-16,-29-1-19 0,29 1-30 15,0 0-8-15,-22 7-39 0,22-7-14 0,-13 9-36 16,13-9-18-16,-8 9-40 0,8-9-218 0,0 0 80 0</inkml:trace>
  <inkml:trace contextRef="#ctx0" brushRef="#br0" timeOffset="125901.103">4267 6963 21 0,'0'0'249'0,"0"0"-49"16,0 0-43-16,0 0-14 0,0 0-23 16,0 0-2-16,0 0-20 0,0 0-2 0,0 0-24 0,0 0-1 15,0 0-19-15,0 0 4 0,0 0-26 0,0 0 17 16,0 0-15-16,0 0 14 0,0 0-18 0,0 0 14 16,0 0-15-16,0 0 13 0,0 0-20 0,0 0 17 15,0 0-17-15,0 0 16 0,0 0-17 0,0 0 14 0,0 0-16 16,0 0 19-16,0 0-15 0,0 0 12 0,6-10-19 15,-6 10 13-15,0 0-20 0,14-6 10 0,-14 6 3 16,0 0-8-16,23-8 0 0,-23 8-3 0,16-5-2 16,-16 5-3-16,19-6 1 0,-19 6 0 0,18-6-1 15,-18 6-3-15,0 0 2 0,27-5 0 0,-27 5 0 16,0 0 6-16,22-4 4 0,-22 4 3 0,0 0-1 16,0 0-5-16,23 6 2 0,-23-6-2 0,0 0-3 0,14 7 4 15,-14-7-2-15,0 0 2 0,7 16-3 0,-7-16 1 16,2 14 4-16,-2-14-3 0,-2 15 2 15,2-15-2-15,-2 15 4 0,2-15-5 0,-5 20 2 16,5-20-2-16,-6 16-2 0,6-16-1 0,-8 19-26 0,8-19 30 16,-8 16-1-16,8-16-5 0,-11 17 1 0,11-17 0 15,-10 17 1-15,10-17 1 0,-10 15 6 0,10-15 0 0,-11 14-1 16,11-14 2-16,-8 14-3 0,8-14 0 0,-10 10-1 16,10-10-1-16,-6 12-1 0,6-12-3 0,0 0 0 15,-10 11-1-15,10-11-12 0,0 0 11 0,-6 11-1 16,6-11 0-16,0 0-2 0,0 0-2 0,0 0 4 15,0 0-2-15,-4 10 3 0,4-10-1 0,0 0 0 16,0 0 0-16,0 0-3 0,0 0 4 0,0 0 3 16,20 4-1-16,-20-4-1 0,0 0-9 0,0 0 15 15,0 0 3-15,29 0-2 0,-29 0 1 0,0 0 0 16,0 0 1-16,24-1-3 0,-24 1-3 0,0 0-1 0,0 0-1 16,23-3 1-16,-23 3 1 0,0 0-3 0,0 0-3 15,0 0 5-15,23-3-2 0,-23 3-2 0,0 0 3 16,0 0 0-16,0 0-6 0,0 0-7 0,18-6-21 15,-18 6-23-15,0 0-30 0,0 0-29 0,0 0-49 16,0 0-36-16,0 0-49 0,13-9-55 0,-13 9-180 16,0 0 34-16</inkml:trace>
  <inkml:trace contextRef="#ctx0" brushRef="#br0" timeOffset="126551.049">4658 7129 204 0,'-9'-7'199'0,"9"7"-28"0,0 0-26 0,0 0-1 16,0 0-14-16,0 0 2 0,0 0-23 0,0 0 0 0,0 0-22 16,0 0 8-16,0 0-18 0,0 0 10 0,-21 2-20 15,21-2 8-15,0 0-23 0,0 0 9 16,0 0-23-16,0 0 12 0,0 0-8 0,0 0-9 0,0 0-2 16,0 0-9-16,0 0-3 0,0 0-2 0,0 0-4 15,0 0-1-15,0 0-2 0,0 0-5 0,0 0 1 16,0 0-2-16,0 0-2 0,0 0-1 0,0 0-3 15,0 0 3-15,0 0 0 0,0 0 0 0,0 0-1 16,0 0 5-16,0 0-1 0,0 0 6 0,0 0-5 16,0 0 3-16,0 0-5 0,0 0 2 0,0 0 0 0,0 0-4 15,0 0 3-15,15-9 3 0,-15 9-4 0,0 0 17 16,0 0-23-16,11-9 2 0,-11 9-2 0,0 0 8 16,0 0 0-16,0 0 4 0,10-9 2 0,-10 9 2 15,0 0 3-15,0 0-11 0,0 0 6 0,0 0 2 16,0 0 4-16,0 0 0 0,-2-15-4 0,2 15 1 15,0 0-1-15,0 0-7 0,0 0-12 0,0 0 14 16,0 0-2-16,0 0 1 0,-13-8-3 0,13 8-1 0,0 0-5 16,0 0 4-16,0 0 14 0,0 0-21 15,-15 10 2-15,15-10 1 0,0 0-2 0,0 0 1 0,-6 13-4 16,6-13 5-16,0 0 1 0,0 0-3 0,-2 12 0 16,2-12 0-16,0 0-1 0,0 0 5 0,0 0-1 15,0 0 1-15,0 0 1 0,4 13 5 0,-4-13-6 16,0 0 7-16,0 0-5 0,0 0 4 0,13-9-4 0,-13 9-4 15,0 0 3-15,8-10 1 0,-8 10 1 0,0 0-12 16,0 0-10-16,0 0-18 0,7-11-17 16,-7 11-38-16,0 0-19 0,0 0-46 0,0 0-29 0,0 0-33 15,0 0-38-15,0 0-177 0,0 0 98 0</inkml:trace>
  <inkml:trace contextRef="#ctx0" brushRef="#br0" timeOffset="127780.849">4795 7084 215 0,'0'0'234'0,"0"0"-40"0,0 0-49 0,0 0-14 16,0 0-33-16,0 0-11 0,0 0-28 0,0 0-5 0,0 0-22 16,0 0-1-16,0 0-12 0,13-8 4 0,-13 8-5 15,0 0 11-15,0 0-5 0,0 0 18 0,0 0-3 16,0 0 16-16,0 0-6 0,0 0 20 0,0 0-11 15,0 0 17-15,0 0-11 0,0 0 9 0,0 0-16 16,0 0 12-16,0 0-7 0,0 0-4 0,0 0-6 16,0 0-11-16,0 0-11 0,0 0-1 0,0 0-8 15,0 0-8-15,0 0-2 0,0 0 2 0,0 0-4 0,0 0 0 16,0 0 0-16,17-8-3 0,-17 8-3 16,0 0 3-16,0 0-2 0,10-12 0 0,-10 12 1 0,0 0-1 15,0 0-2-15,8-14 1 0,-8 14-23 0,0 0 26 16,6-10-5-16,-6 10 3 0,0 0 0 0,7-14-1 15,-7 14-1-15,0 0-2 0,4-11 0 0,-4 11 0 16,0 0-2-16,0 0 2 0,6-16 2 0,-6 16-1 0,0 0-26 16,4-11 29-16,-4 11 0 0,0 0 2 15,4-15-7-15,-4 15 3 0,0 0 0 0,4-12-2 0,-4 12 1 16,0 0 1-16,2-14 0 0,-2 14-2 0,0 0 3 16,0-15-2-16,0 15 1 0,0 0 0 0,0-13-2 15,0 13 2-15,0 0-1 0,0 0-1 0,-2-17 2 16,2 17 2-16,0 0 17 0,0 0-20 0,-4-12-3 15,4 12 3-15,0 0-2 0,0 0 2 0,0 0-2 16,-4-11 2-16,4 11 1 0,0 0 3 0,0 0 3 16,0 0 1-16,0 0 2 0,0 0-4 0,0 0 2 0,0 0-3 15,0 0-3-15,0 0 0 0,0 0-2 16,0 0-1-16,0 0-17 0,-6-11 21 0,6 11-2 0,0 0 0 16,0 0-2-16,0 0-2 0,0 0 0 0,0 0 3 15,0 0 1-15,0 0-4 0,0 0 1 0,0 0 1 16,-2 14 0-16,2-14 2 0,0 0-2 0,0 0-2 15,0 15 6-15,0-15-6 0,0 0 3 0,2 15 9 16,-2-15-10-16,0 0 4 0,0 17-2 0,0-17 2 16,0 0-1-16,2 20 2 0,-2-20-3 0,2 15-4 15,-2-15 5-15,2 16 1 0,-2-16-2 0,2 16 0 0,-2-16 0 16,4 18 2-16,-4-18-2 0,2 16 3 0,-2-16 0 16,5 19 4-16,-5-19-1 0,4 15 1 0,-4-15 0 15,2 16 1-15,-2-16 1 0,4 14-6 0,-4-14-1 16,2 17 1-16,-2-17-1 0,4 12 10 0,-4-12-8 15,0 0-1-15,6 19 0 0,-6-19 2 0,0 0 1 16,2 16 2-16,-2-16-1 0,0 0 2 0,2 15-3 16,-2-15 5-16,0 0 0 0,5 13-3 0,-5-13 3 15,0 0 2-15,0 0-3 0,2 14 3 0,-2-14 3 0,0 0-2 16,0 0 4-16,0 0-1 0,0 0 0 0,2 14-5 16,-2-14 1-16,0 0-3 0,0 0 1 0,0 0-6 15,0 0 2-15,0 0-3 0,0 0-1 0,0 0-3 16,0 0 1-16,2 11-2 0,-2-11-1 0,0 0-1 15,0 0-10-15,0 0-12 0,0 0-13 0,0 0-22 0,0 0-26 16,0 0-24-16,0 0-48 0,0 0-59 0,0 0-83 16,0 0-338-16,6-11-148 0</inkml:trace>
  <inkml:trace contextRef="#ctx0" brushRef="#br0" timeOffset="128909.012">5617 7391 276 0,'0'0'238'16,"0"0"-52"-16,2-13-22 0,-2 13-32 0,0 0-2 0,0 0-29 16,3-17-9-16,-3 17-24 0,0 0 0 0,0 0-23 15,0 0 1-15,2-12-14 0,-2 12 7 0,0 0-13 16,0 0 14-16,0 0-7 0,2-17 17 0,-2 17 0 15,0 0-1-15,0 0 10 0,0 0 6 0,2-14 9 16,-2 14 0-16,0 0-3 0,0 0 3 0,0 0-6 16,0 0-8-16,0 0-3 0,0 0-7 0,0 0-10 15,0 0-7-15,0 0-7 0,0 0-4 0,0 0-9 0,0 0 0 16,0 0-4-16,0 0-3 0,0 0-3 16,-13 10 4-16,13-10-6 0,-6 14 6 0,6-14-7 0,-6 17 4 15,6-17-2-15,-6 22 10 0,4-9-3 0,-2 2 3 16,1-2 4-16,-1 1 2 0,2 3 0 0,0 0 1 15,-2-1-2-15,2 1-4 0,2 2 1 0,-2-3 4 16,2 1 0-16,-2 2 4 0,4-1-6 0,-2-2-1 16,2 1 0-16,2 2 0 0,-2-3 1 0,2 2-3 15,0-2-3-15,3-2 2 0,-3 2-5 0,2-2 2 16,0-1 0-16,0 2-1 0,1-3-1 0,-1 0-1 16,-2-1 1-16,2-1-3 0,-6-10-1 0,10 18 0 0,-10-18 0 15,11 16-3-15,-11-16 3 0,9 13-3 0,-9-13 1 16,8 14-20-16,-8-14-15 0,11 10-23 0,-11-10-22 15,0 0-15-15,12 15-16 0,-12-15-13 0,0 0-34 16,15 11-29-16,-15-11-36 0,0 0-36 0,12 8-50 16,-12-8-147-16,0 0 67 0</inkml:trace>
  <inkml:trace contextRef="#ctx0" brushRef="#br0" timeOffset="129273.309">5757 7710 65 0,'0'0'310'0,"0"0"-67"0,0 0-35 0,0 0-26 0,0 0-14 15,0 0-22-15,0 0-18 0,0 0-6 0,0 0-18 16,0 0-10-16,0 0-16 0,0 0-5 0,0 0-12 15,0 0-5-15,0 0-29 0,0 0 24 0,0 0 1 16,0 0 12-16,0 0 3 0,6-11-3 0,-6 11-3 16,0 0-8-16,0 0-1 0,0 0-3 0,23-3-6 15,-23 3-3-15,0 0-5 0,25-6-5 0,-25 6-9 16,17-5-3-16,-17 5-4 0,19-6-2 0,-19 6 0 0,23-7-4 16,-23 7 1-16,20-6-4 0,-20 6-1 0,21-6 0 15,-21 6-5-15,19-5 3 0,-19 5-3 0,0 0-11 16,26-6-13-16,-26 6-16 0,0 0-23 0,20-3-26 15,-20 3-28-15,0 0-31 0,0 0-39 0,19-6-36 16,-19 6-46-16,0 0-247 0,0 0-17 0</inkml:trace>
  <inkml:trace contextRef="#ctx0" brushRef="#br0" timeOffset="129793.156">6105 7716 45 0,'0'0'309'0,"0"0"-69"0,0 0-38 16,0 0-22-16,0 0-19 0,0 0-27 0,0 0-22 15,0 0-19-15,0 0-11 0,11-9-13 0,-11 9-10 16,0 0-8-16,0 0-7 0,2-13-8 0,-2 13-5 0,0 0-9 16,-2-16-2-16,2 16-2 0,-2-14-7 0,2 14 1 15,0-13-4-15,0 13-4 0,-5-15 1 0,5 15-1 16,-2-14-2-16,2 14 2 0,-3-15-1 0,3 15-2 16,-2-13 2-16,2 13-2 0,0 0-1 0,-4-16-1 15,4 16 0-15,0 0 0 0,0 0-2 0,-4-14-3 16,4 14 2-16,0 0 3 0,0 0 3 0,0 0 4 15,0 0 8-15,0 0 13 0,0 0 5 0,0 0 2 16,0 0 2-16,0 0 1 0,8 17 0 0,-8-17-3 16,2 15-2-16,-2-15 7 0,5 18-5 0,-5-18 0 0,5 21 0 15,-5-21-1-15,8 20 0 0,-8-20 5 0,6 23-2 16,-6-23-4-16,8 19-1 0,-8-19 1 0,6 17 1 16,-6-17 0-16,9 15-4 0,-9-15-5 0,6 14-3 15,-6-14-4-15,6 14-1 0,-6-14-1 0,0 0 0 16,6 15-3-16,-6-15-2 0,0 0-1 0,4 10-1 15,-4-10-2-15,0 0 0 0,0 0-4 0,0 0-19 0,5 14-13 16,-5-14-27-16,0 0-38 0,0 0-37 16,0 0-46-16,0 0-60 0,0 0-66 0,0 0-265 0,0 0-82 15</inkml:trace>
  <inkml:trace contextRef="#ctx0" brushRef="#br0" timeOffset="130336.267">6092 7429 37 0,'0'0'320'16,"0"0"-73"-16,0 0-50 0,0 0-39 0,-4-11-18 0,4 11-23 15,0 0-22-15,0 0 9 0,0 0-6 0,0 0-6 16,0 0-6-16,0 0-4 0,0 0-10 0,0 0-11 16,23 4-7-16,-23-4-43 0,15 7 38 0,-15-7-13 15,19 9-5-15,-19-9-4 0,20 12-6 0,-20-12-3 16,25 13-1-16,-13-6-4 0,1 2-4 0,1-2-2 16,1 3 1-16,-2-1-4 0,2 2 3 0,-1 1-3 15,1 1 3-15,-1-1-3 0,1 1 4 0,-1 2-5 0,0 0 2 16,1-1-1-16,-3 1 1 0,-2 2-1 15,2-2 3-15,-2 2 0 0,-1-3 7 0,-3 3 0 0,0-3 2 16,0 2-4-16,0-2 5 0,-1 0 1 16,-3 2 5-16,0-3-2 0,0 2 1 0,-2-15-1 0,2 24 1 15,-2-24 4-15,0 20 0 0,0-20 0 0,-2 21 1 16,2-21-2-16,-2 16 0 0,2-16 3 0,-6 16 6 16,6-16-4-16,-7 15 3 0,7-15-2 0,-8 10 8 15,8-10-8-15,-6 11-3 0,6-11-4 0,0 0-2 16,-13 11-4-16,13-11-1 0,0 0-1 0,-10 9-5 0,10-9-2 15,0 0-2-15,0 0 1 0,-12 9-3 0,12-9 1 16,0 0-4-16,0 0 3 0,0 0-3 0,-12 9-2 16,12-9 0-16,0 0-1 0,0 0-1 0,0 0-10 15,0 0-11-15,0 0-12 0,0 0-14 0,0 0-4 16,0 0-34-16,-12 6-21 0,12-6-17 0,0 0-28 16,0 0-42-16,0 0-42 0,0 0-76 0,0 0-202 15,0 0-13-15</inkml:trace>
  <inkml:trace contextRef="#ctx0" brushRef="#br0" timeOffset="131395.267">6413 7409 91 0,'0'0'350'0,"0"0"-76"0,0 0-51 0,0 0-33 15,0 0-26-15,0 0-37 0,0 0-16 0,0 0-16 0,0 0-10 16,0 0-13-16,0 0-15 0,0 0-10 0,0 0-9 15,0 0-5-15,0 0-8 0,0 0-2 0,0 0-25 16,23-4 25-16,-23 4-5 0,0 0-3 0,10-14-4 16,-10 14 0-16,7-13 1 0,-7 13-1 0,6-17-6 15,-6 17 5-15,4-17-8 0,-4 17 2 0,6-16-2 16,-6 16-1-16,4-21-25 0,-4 21 31 0,2-16-1 16,-2 16 4-16,2-15 7 0,-2 15-16 0,0-15 0 15,0 15-1-15,0 0 3 0,0-14-4 0,0 14 2 16,0 0-9-16,0 0 5 0,2-16 0 0,-2 16 1 0,0 0 0 15,0 0 2-15,0 0-2 0,0 0 4 0,0 0 5 16,0 0 6-16,0 0-1 0,-2 16 9 0,2-16 16 16,0 14-17-16,0-14 11 0,2 18-2 0,-2-18 2 15,2 21 2-15,-2-21-16 0,7 20 22 0,-7-20 1 16,6 18 1-16,-6-18 2 0,6 19-3 0,-6-19 2 16,10 17-5-16,-10-17-1 0,11 14-6 0,-11-14-2 15,8 11-7-15,-8-11-2 0,0 0-4 0,20 3-3 16,-20-3-1-16,0 0-1 0,20-3-7 0,-20 3-30 15,15-8-32-15,-15 8-33 0,12-10-31 0,-12 10-53 0,11-9-79 16,-11 9-74-16,6-13-228 0,-6 13-73 0</inkml:trace>
  <inkml:trace contextRef="#ctx0" brushRef="#br0" timeOffset="131783.825">6411 7082 94 0,'0'0'347'16,"0"0"-71"-16,-17-6-66 0,17 6-17 0,0 0-45 16,0 0-18-16,0 0-20 0,0 0-15 0,0 0-14 0,0 0 2 15,0 0-13-15,0 0 3 0,0 0 3 16,0 0-3-16,0 0 0 0,0 0-9 0,0 15-6 15,0-15-4-15,0 0-11 0,0 0-7 0,7 13-6 0,-7-13-5 16,0 0-4-16,0 0-3 0,6 9-3 16,-6-9 2-16,0 0-4 0,0 0-1 0,0 0-19 0,0 0 21 15,12 9-1-15,-12-9-3 0,0 0-1 0,0 0-5 16,0 0 2-16,9-11-2 0,-9 11 1 0,0 0-3 16,6-11 4-16,-6 11-2 0,0 0-1 0,0 0 0 15,4-14-2-15,-4 14 2 0,0 0 11 0,0 0-18 0,0 0 2 16,0 0-1-16,0 0 1 0,0 0-7 15,0 0 3-15,0 0-15 0,0 0-15 0,0 0-24 0,0 0-27 16,0 0-29-16,0 0-41 0,0 0-29 0,0 0-43 16,0 20-48-16,0-20-176 0,0 0 70 0</inkml:trace>
  <inkml:trace contextRef="#ctx0" brushRef="#br0" timeOffset="132326.267">6775 7172 296 0,'0'0'266'0,"0"0"-31"0,0 0-36 16,0 0-19-16,0 0-34 0,0 0-26 0,0 0-19 16,-12-7-23-16,12 7-14 0,0 0-12 0,0 0-9 15,0 0-10-15,0 0-7 0,0 0-1 0,0 0-2 16,0 0-1-16,0 13 4 0,0-13-30 0,0 0 52 0,4 13 6 16,-4-13-1-16,0 0 2 0,8 16-2 0,-8-16 2 15,6 13 0-15,-6-13-5 0,6 18-5 0,-6-18 1 16,9 21 2-16,-5-8-6 0,0 0-3 0,2 1 0 15,-2-2-3-15,2 2-3 0,-1-1-6 0,1 2-2 16,-3-2-6-16,1 0-5 0,2 0-3 0,-6-13-2 16,6 21 0-16,-6-21-4 0,9 18-6 0,-9-18 3 15,6 15-14-15,-6-15-22 0,6 13-21 0,-6-13-25 0,0 0-14 16,6 15-23-16,-6-15-34 0,0 0-60 0,0 0-74 16,0 0-265-16,0 0-62 0</inkml:trace>
  <inkml:trace contextRef="#ctx0" brushRef="#br0" timeOffset="132601.899">6734 7338 274 0,'0'0'358'0,"0"0"-75"0,0 0-35 15,0 0-37-15,0 0-27 0,-9-9-19 0,9 9-19 16,0 0-23-16,0 0-19 0,0 0-19 0,0 0-21 15,0 0-3-15,0 0 10 0,0 0 2 0,0 0-8 0,0 0-1 16,0 0-4-16,0 0-6 0,27-1-7 16,-27 1-11-16,0 0-11 0,29-6 5 0,-29 6-6 15,19-4-5-15,-19 4-3 0,18-4-3 0,-18 4-2 0,20-5-5 16,-20 5-4-16,19-6-21 0,-19 6-23 0,20-6-6 16,-20 6-48-16,21-6-34 0,-21 6-34 0,17-6-44 15,-17 6-42-15,16-7-35 0,-16 7-241 0,0 0-27 16</inkml:trace>
  <inkml:trace contextRef="#ctx0" brushRef="#br0" timeOffset="133023.514">7087 7297 331 0,'0'0'335'0,"0"0"-69"0,0 0-42 16,0 0-42-16,0 0-31 0,4-16-20 0,-4 16-26 0,0 0-16 15,2-14-20-15,-2 14-10 0,2-14-14 0,-2 14-5 16,2-17-11-16,-2 17-2 0,3-18-8 0,-3 18-3 16,2-18-5-16,-2 18-1 0,0-21-1 0,0 21-3 15,0-16-7-15,0 16 4 0,0-14 1 0,0 14 2 16,0 0-3-16,0-20-3 0,0 20-5 0,0 0 4 15,0 0 1-15,2-14 1 0,-2 14 1 0,0 0 5 16,0 0 1-16,0 0 12 0,0 0-2 0,4 14 0 0,-4-14 2 16,2 15 3-16,-2-15-2 0,4 21 1 15,-4-21 2-15,6 21 2 0,-5-1-1 0,3-8 7 0,0 1-2 16,-1 3 9-16,1 0 5 0,0-1 1 0,2-1 3 16,-2 1 8-16,0 0 1 0,0-1 2 0,1-1-9 15,-5-13-4-15,8 19-4 0,-8-19-4 0,6 18-5 16,-6-18-4-16,4 16-6 0,-4-16-1 0,0 0-1 15,6 16-10-15,-6-16-25 0,0 0-31 0,0 0-35 0,0 0-53 16,0 0-74-16,0 0-87 0,0 0-453 0,0 0-255 16</inkml:trace>
  <inkml:trace contextRef="#ctx0" brushRef="#br0" timeOffset="134037.367">7710 7366 250 0,'0'0'257'0,"-4"-17"-37"0,4 17-18 0,-2-17-10 15,2 17-23-15,-3-12-19 0,3 12-13 0,-4-13-7 16,4 13-7-16,0 0-5 0,-4-15-12 0,4 15-5 16,0 0-15-16,0 0-9 0,-4-13-14 0,4 13-9 0,0 0-8 15,0 0-5-15,0 0-6 0,0 0 5 0,0 0-3 16,0 0 1-16,0 0-4 0,4 20 0 15,-4-20-5-15,6 21 2 0,-4-9-2 0,1 6 1 0,1 0-3 16,-2 0-2-16,2 5-2 0,1 0-1 16,-1 4-3-16,0-4 8 0,0 6-1 0,0-2 5 0,-2 1-3 15,0 0 0-15,2 2 4 0,-1-1 5 0,-1-3 2 16,0 2-6-16,0 0 6 0,0-5-16 0,0 1-2 16,0-5-20-16,0 2 16 0,0-5-5 0,0 0-1 15,0-1-2-15,-2-15-1 0,4 24-3 0,-4-24 2 16,2 18-3-16,-2-18 3 0,2 18-6 0,-2-18-9 15,0 0-17-15,7 13-25 0,-7-13-28 0,0 0-29 0,0 0-31 16,0 0-39-16,0 0-45 0,0 0-46 0,0 0-74 16,0 0-289-16,20-4-143 0</inkml:trace>
  <inkml:trace contextRef="#ctx0" brushRef="#br0" timeOffset="134520.318">7695 7329 105 0,'-6'-12'291'0,"6"12"-63"16,0 0-31-16,0 0-13 0,-9-12-7 0,9 12-15 16,0 0-12-16,0 0-10 0,0 0-13 0,-10-8-13 15,10 8-12-15,0 0-7 0,0 0-9 0,0 0-2 16,0 0-18-16,-12-9 10 0,12 9-2 0,0 0-8 16,0 0-2-16,0 0-6 0,0 0-7 0,0 0-10 15,0 0-10-15,0 0-7 0,0 0-6 0,0 0-7 0,0 0 7 16,0 0-10-16,0 0-1 0,0 0 2 15,0 0 0-15,6-12 3 0,-6 12 1 0,0 0 1 0,25-8-2 16,-25 8 1-16,19-5-1 0,-19 5 0 16,33-7 1-16,-16 1-3 0,4 3 1 0,1-6-4 0,3 6-1 15,-2-3-1-15,1 3 1 0,0-5-1 0,1 5 0 16,-4-1-2-16,0 0 1 0,-3 3-2 0,-18 1 0 16,36-6-2-16,-36 6 2 0,29-3-1 0,-29 3 1 15,25-3-1-15,-25 3-2 0,0 0 4 0,31 0-20 16,-31 0-22-16,0 0-24 0,23 5-39 0,-23-5 2 0,0 0-30 15,0 0-48-15,0 0-58 0,0 0-61 0,22-2-294 16,-22 2-103-16</inkml:trace>
  <inkml:trace contextRef="#ctx0" brushRef="#br0" timeOffset="134940.945">7735 7513 178 0,'-10'12'263'0,"10"-12"-61"0,0 0-34 0,-11 11-17 15,11-11-7-15,0 0-11 0,-8 10-15 0,8-10-9 0,0 0-7 16,0 0-6-16,-7 11-11 0,7-11-4 0,0 0 1 15,0 0-3-15,0 0 5 0,0 0-1 0,-6 10-10 16,6-10 11-16,0 0-11 0,0 0-5 0,0 0-6 16,0 0-6-16,0 0-3 0,0 0 0 0,0 0 7 15,0 0 7-15,0 0-1 0,0 0-1 0,10 11-1 16,-10-11-6-16,0 0-7 0,0 0-7 0,20 3-6 16,-20-3-7-16,0 0-8 0,0 0 4 0,33-2-8 0,-33 2-4 15,23-4-4-15,-23 4 2 0,24-3-2 16,-24 3-2-16,29-6-2 0,-29 6-2 0,28-8-1 0,-28 8 6 15,29-6-9-15,-29 6 1 0,23-6-1 0,-23 6 1 16,21-4 0-16,-21 4 1 0,18-4-1 0,-18 4-5 16,0 0-31-16,21-6-30 0,-21 6-28 0,0 0-26 15,16-4-31-15,-16 4-54 0,0 0-62 0,0 0-80 16,8-12-324-16,-8 12-179 0</inkml:trace>
  <inkml:trace contextRef="#ctx0" brushRef="#br0" timeOffset="135541.838">8068 8118 150 0,'0'0'255'0,"0"0"-46"16,0 0-21-16,0 0-12 0,0 0-3 0,12-8-11 16,-12 8-13-16,0 0-14 0,7-11-13 0,-7 11-20 15,0 0-17-15,6-17-18 0,-6 17-12 0,4-10 21 16,-4 10-36-16,4-18-10 0,-4 18 3 0,4-15-7 0,-4 15-4 16,2-15-1-16,-2 15-1 0,4-14-8 15,-4 14 3-15,2-15-8 0,-2 15 1 0,0 0-5 0,5-14 3 16,-5 14-4-16,0 0 1 0,0 0 3 0,2-18-4 15,-2 18 1-15,0 0 3 0,0 0-4 0,0 0-2 16,0 0 2-16,0 0-1 0,0 0 1 0,0 0 1 16,0 0 0-16,0 0 4 0,0 0 3 0,0 0 9 15,2 18 1-15,-2-18 0 0,2 12 2 0,-2-12 2 16,2 17-2-16,-2-17 1 0,6 16 8 0,-6-16 1 16,7 21-2-16,-7-21 2 0,11 21 0 0,-11-21-1 15,12 18-1-15,-12-18-1 0,10 17-2 0,-10-17-3 0,17 13-1 16,-17-13-4-16,14 10 0 0,-14-10-2 0,17 6-4 15,-17-6-1-15,0 0-1 0,25 4-2 0,-25-4-6 16,0 0-23-16,20-4-24 0,-20 4-33 0,0 0-51 16,15-8-59-16,-15 8-71 0,0 0-84 0,5-18-259 15,-5 18-114-15</inkml:trace>
  <inkml:trace contextRef="#ctx0" brushRef="#br0" timeOffset="135906.225">8060 7836 159 0,'0'0'343'0,"0"0"-69"0,0 0-37 16,-11-8-19-16,11 8-38 0,0 0-21 0,0 0-22 0,0 0-11 15,0 0-26-15,0 0-16 0,0 0-11 0,-10-9-12 16,10 9-8-16,0 0 2 0,0 0 5 0,0 0-1 15,0 0-2-15,0 0-1 0,0 0-3 0,0 0-3 16,0 0-4-16,0 0-5 0,0 0-5 0,10 12-6 16,-10-12-5-16,0 0-3 0,0 0-4 0,0 0-1 0,15 7-4 15,-15-7-1-15,0 0-3 0,0 0 2 16,0 0-4-16,21 5 0 0,-21-5-2 0,0 0 1 0,0 0 0 16,0 0-3-16,0 0-1 0,0 0 2 0,22-3-4 15,-22 3-3-15,0 0-12 0,0 0-4 16,0 0 0-16,0 0-4 0,0 0-2 0,0-12-8 15,0 12-12-15,0 0-15 0,0 0-8 0,-12-10-13 0,12 10-21 16,0 0-29-16,0 0-48 0,0 0-35 0,0 0-47 16,0 0-251-16,0 0-11 0</inkml:trace>
  <inkml:trace contextRef="#ctx0" brushRef="#br0" timeOffset="136664.07">8759 7990 233 0,'0'0'298'0,"0"0"-52"0,0 0-27 0,-18 7-10 16,18-7-26-16,0 0-13 0,0 0-18 0,0 0-13 16,0 0-10-16,0 0-9 0,0 0-6 0,-17 6-9 0,17-6-9 15,0 0-4-15,0 0-3 0,0 0-3 0,0 0-6 16,0 0-5-16,0 0-7 0,0 0-8 0,0 0-11 15,0 0-7-15,0 0-12 0,0 0-3 0,0 0-6 16,0 0-2-16,0 0 0 0,0 0 0 0,6 8 4 16,-6-8-4-16,0 0 1 0,0 0-2 0,31 2-5 15,-31-2-15-15,0 0 17 0,31 0-3 0,-31 0-14 16,25 0 13-16,-25 0-1 0,27 0-2 0,-27 0-2 0,24-2-3 16,-24 2 1-16,0 0-2 0,35 0 1 15,-35 0-2-15,0 0 2 0,29-1 0 0,-29 1-2 16,0 0 1-16,27 0-2 0,-27 0 2 0,0 0-6 0,0 0-20 15,25 0-20-15,-25 0-19 0,0 0-11 0,0 0-19 16,0 0-14-16,20-6-22 0,-20 6-22 0,0 0-48 16,0 0-66-16,0 0-73 0,0 0-249 0,0 0-98 15</inkml:trace>
  <inkml:trace contextRef="#ctx0" brushRef="#br0" timeOffset="137087.948">8730 7884 138 0,'0'0'335'0,"0"0"-70"0,0 0-43 0,0 0-22 15,0 0-27-15,0 0-26 0,0 0-12 0,0 0-15 16,0 0-14-16,0 0-15 0,0 0-9 0,0 0-10 16,0 0 0-16,0 0-15 0,0 0-6 0,0 0 1 15,0 0 4-15,0 0 3 0,0 0 8 0,0 0-15 16,0 0 1-16,0 0-3 0,0 0-8 0,17-5 1 16,-17 5-18-16,0 0 13 0,0 0-2 0,29 0-5 15,-29 0-3-15,0 0-4 0,29 0-2 0,-29 0 0 0,23 2 1 16,-23-2-3-16,0 0-3 0,33 1-15 0,-33-1 18 15,0 0 1-15,34 2-3 0,-34-2 1 0,0 0-3 16,29 0-1-16,-29 0-3 0,0 0-2 0,25 0 0 16,-25 0-2-16,0 0-19 0,0 0 24 0,24 4-2 15,-24-4-3-15,0 0-25 0,0 0-32 0,0 0-29 16,0 0-34-16,0 0-60 0,0 0-60 0,0 0-85 0,0 0-388 16,15 4-210-16</inkml:trace>
  <inkml:trace contextRef="#ctx0" brushRef="#br0" timeOffset="139798.881">9556 7165 305 0,'0'0'242'16,"0"0"-45"-16,2-15-31 0,-2 15-17 0,0 0-30 0,0 0 1 15,0 0-16-15,0 0-10 0,0 0-11 0,0 0-12 16,0 0-8-16,0 0-5 0,0 0-8 0,0 0-1 16,0 0-8-16,0 0 0 0,0 0-4 0,0 0-7 15,0 0 13-15,0 0 4 0,0 0-2 0,0 0-4 0,0 0-5 16,0 0-5-16,0 0-3 0,21-3-5 16,-21 3-4-16,0 0-5 0,16 5 0 0,-16-5-5 15,0 0 0-15,22 4-1 0,-22-4-1 0,0 0-3 0,29 1 1 16,-29-1 3-16,0 0-5 0,33-1 1 0,-33 1 2 15,23-2-5-15,-23 2 1 0,21-5 2 0,-21 5-2 16,17-5-1-16,-17 5-1 0,0 0 1 0,25-6 3 16,-25 6-5-16,0 0 3 0,0 0 0 0,23-2 0 15,-23 2 2-15,0 0-4 0,0 0 1 0,0 0-2 16,20-2-1-16,-20 2-5 0,0 0 6 0,0 0 1 16,0 0-1-16,0 0 1 0,0 0 14 0,0 0-18 15,0 0 1-15,23 0-1 0,-23 0 4 0,0 0 0 16,0 0-1-16,0 0 0 0,0 0-2 0,0 0 4 15,0 0 3-15,0 0 2 0,0 0 3 0,0 0 0 0,0 0 6 16,15 8 2-16,-15-8-1 0,0 0 3 0,0 0-1 16,2 17 2-16,-2-17-1 0,2 15-3 0,-2-15 0 15,0 17 1-15,0-17-2 0,0 18-2 0,0-18 4 16,0 20-1-16,0-20 6 0,2 21-9 0,-2-21-4 16,2 20 0-16,-2-20-3 0,2 18 3 0,-2-18-2 15,2 15-1-15,-2-15 2 0,2 14 0 0,-2-14 2 0,0 0 3 16,4 14-3-16,-4-14 1 0,0 0-1 0,0 0 1 15,2 18-2-15,-2-18-2 0,0 0 2 0,0 0-4 16,0 0-4-16,0 0-24 0,0 0-29 0,0 0-46 16,0 12-34-16,0-12-30 0,0 0-32 0,0 0-34 15,0 0-36-15,0 0-278 0,0 0-52 0</inkml:trace>
  <inkml:trace contextRef="#ctx0" brushRef="#br0" timeOffset="141031.786">9592 7165 30 0,'0'0'200'0,"0"0"-36"0,0 0-39 0,0 0-17 16,0 0-9-16,0 0-2 0,0 0-5 0,0 0-8 16,0 0-3-16,0 0-8 0,0 0-1 0,0 0-5 15,0 0-6-15,0 0 1 0,0 0 2 0,0 0-1 16,0 0 3-16,0 0-4 0,0 0 3 0,0 0-5 0,0 0 4 15,0 0-6-15,0 0-4 0,0 0-8 0,0 0 5 16,17 5-5-16,-17-5 8 0,0 0 1 0,0 0 3 16,0 0-4-16,0 0-7 0,8 14-4 0,-8-14-1 15,0 0-9-15,6 13-2 0,-6-13-7 0,7 10 0 16,-7-10-1-16,6 17-3 0,-6-17 0 0,8 18-4 16,-2-7 1-16,1 3-4 0,-1-3-2 0,0 2 4 15,2-1 0-15,0 2-4 0,1-2-1 0,-1 3 0 16,-2-2-1-16,5 2-1 0,-1 1-1 0,-1-1-4 0,-1 0 3 15,3-2-2-15,-1 2-1 0,-2-2 0 16,3 0-1-16,-3 0 15 0,0-1-18 0,1 2 13 0,-1-3-13 16,0-2 8-16,-2 2-11 0,3-1 11 0,-9-10-9 15,10 14 11-15,-10-14-10 0,10 16 11 0,-10-16-13 16,8 12 11-16,-8-12-12 0,7 9 13 0,-7-9-9 16,0 0 13-16,6 15-13 0,-6-15 10 0,0 0-13 0,0 0 5 15,1 14-7-15,-1-14 13 0,0 0-11 16,-3 14 9-16,3-14-11 0,0 0 12 0,-8 11-15 15,8-11 11-15,0 0-13 0,-15 12 12 0,15-12-13 0,-10 10 11 16,10-10-14-16,-13 9 10 0,13-9-10 0,-12 11 13 16,12-11-12-16,-12 11 12 0,12-11-10 0,-13 12 13 15,13-12-13-15,-12 10 15 0,12-10-15 0,-15 14 17 16,15-14-14-16,-14 12 9 0,14-12-8 0,-13 16 13 16,6-8-14-16,7-8 13 0,-16 17-14 0,9-6 12 15,-1-2-8-15,0 1 13 0,0-1-13 0,-1 2 9 16,-1 0-10-16,2 1 2 0,-3-2 0 0,3 3 3 0,-4 0 1 15,3-2 0-15,-1-1 1 0,0 1 1 0,2-2 0 16,0 2 3-16,8-11 5 0,-14 14-1 0,14-14 0 16,-13 12-2-16,13-12 3 0,-10 13-7 0,10-13 1 15,-8 7 0-15,8-7 0 0,0 0-2 0,-11 13 1 16,11-13-1-16,0 0 0 0,-12 9 0 0,12-9-2 16,0 0-9-16,0 0 11 0,-10 11-1 0,10-11-1 0,0 0 3 15,0 0-4-15,0 0 3 0,0 0 0 16,-9 12 0-16,9-12 2 0,0 0 3 0,0 0-5 15,0 0 9-15,0 0-2 0,0 0-1 0,0 0-2 0,0 0 0 16,0 0-5-16,0 0-5 0,0 0 2 0,0 0 0 16,0 0-1-16,0 0-6 0,0 0 10 0,0 0-3 15,0 0 1-15,0 0 1 0,0 0 0 0,29-4-1 16,-29 4 3-16,0 0-2 0,31-4 0 0,-31 4-2 16,27-1 3-16,-27 1 14 0,30-4-16 0,-30 4-1 15,35-4-1-15,-35 4 2 0,38-3 0 0,-38 3 2 16,39-5-2-16,-22 3 2 0,-17 2-1 0,42-2 1 0,-42 2 0 15,37-6-1-15,-37 6-1 0,35-3 2 16,-35 3-1-16,32-2 0 0,-32 2 0 0,27 2-2 0,-27-2-1 16,0 0 2-16,31-2 0 0,-31 2 2 0,0 0-2 15,27 0 0-15,-27 0 2 0,0 0 1 0,0 0 0 16,29 0-1-16,-29 0 3 0,0 0 0 0,0 0 3 16,0 0 1-16,23 0 3 0,-23 0 5 0,0 0 3 15,0 0-2-15,0 0-5 0,0 0-6 0,11-8 2 0,-11 8 0 16,0 0-4-16,0 0-1 0,0 0 1 15,0-13 0-15,0 13-3 0,0 0 1 0,-4-15-2 0,4 15 13 16,0 0-17-16,-6-15 15 0,6 15-18 0,0 0 16 16,-6-18-15-16,6 18 14 0,-4-13-16 0,4 13 14 15,-2-13-13-15,2 13 13 0,-4-13-14 0,4 13 14 16,-4-15-12-16,4 15 12 0,-4-11-12 16,4 11 12-16,0 0-12 0,-4-16 17 0,4 16-16 0,0 0 15 15,0 0-18-15,-4-14 11 0,4 14-21 0,0 0 11 16,0 0-16-16,0 0 14 0,0 0-14 0,0 0 7 0,0 0-25 15,0 0-4-15,0 0-37 0,0 0-23 0,0 0-38 16,0 0-30-16,0 0-42 0,0 0-36 0,0 0-39 16,0 0-218-16,0 0-3 0</inkml:trace>
  <inkml:trace contextRef="#ctx0" brushRef="#br0" timeOffset="141793.739">9548 8654 91 0,'4'-13'273'0,"-4"13"-72"0,0 0-31 0,0 0-34 16,0 0-19-16,0 0-18 0,0 0-13 0,0 0-11 0,0 0-5 15,0 0 14-15,0 0-16 0,8-12-5 16,-8 12-1-16,0 0-9 0,0 0 1 0,9-11-4 16,-9 11-1-16,0 0-2 0,8-14-2 0,-8 14-7 0,6-16 0 15,-6 16-9-15,8-18-4 0,-8 18 0 0,8-23-6 16,-4 11-6-16,0-1-1 0,0 3 0 0,-4 10-1 16,6-24-4-16,-6 24 2 0,6-20-6 0,-6 20 2 15,5-18-25-15,-5 18 33 0,4-13-4 0,-4 13 3 16,0 0-8-16,4-16 0 0,-4 16-2 0,0 0-2 15,0 0-5-15,2-15 5 0,-2 15-3 0,0 0 4 16,0 0-4-16,0 0 2 0,0 0 2 0,0 0-1 0,0 0 14 16,0 0-9-16,0 0 3 0,6 13 6 0,-6-13 8 15,0 0 7-15,2 18 2 0,-2-18 3 0,2 14 1 16,-2-14-2-16,4 17-1 0,-4-17 4 0,2 17 1 16,-2-17-1-16,7 19 2 0,-7-19 2 0,6 17-3 15,-6-17-4-15,8 16 5 0,-8-16-2 0,8 14 3 16,-8-14-13-16,9 14-4 0,-9-14-6 0,6 11-2 0,-6-11 0 15,10 7-3-15,-10-7-2 0,0 0-1 0,17 10-5 16,-17-10-24-16,0 0-27 0,17 3-51 16,-17-3-47-16,0 0-46 0,0 0-65 0,0 0-48 0,25 3-268 15,-25-3-88-15</inkml:trace>
  <inkml:trace contextRef="#ctx0" brushRef="#br0" timeOffset="142045.794">9587 8338 126 0,'0'0'398'0,"0"0"-94"0,0 0-40 16,-4-16-34-16,4 16-28 0,0 0-24 0,0 0-18 15,0 0-17-15,0 0-21 0,0 0-16 0,-4-15-19 16,4 15-20-16,0 0-13 0,0 0-11 0,0 0 1 15,0 0-22-15,0 0-1 0,0 0-8 0,0 0-10 0,0 0-26 16,0 0-27-16,0 0-29 0,0 0-36 16,0 0-38-16,0 0-40 0,0 0-32 0,0 0-52 0,20-1-187 15,-20 1 57-15</inkml:trace>
  <inkml:trace contextRef="#ctx0" brushRef="#br0" timeOffset="142440.257">9829 8550 105 0,'0'0'374'15,"0"0"-79"-15,0 0-47 0,0 0-26 0,0 0-40 16,0 0-18-16,0 0-15 0,0 0-16 0,0 0-18 16,0 0-12-16,0 0-18 0,0 0-1 0,0 0-18 15,0 0-9-15,0 0-5 0,0 0-6 0,0 0-1 0,0 0-4 16,0 0-2-16,0 0 6 0,23 0 15 0,-23 0-2 16,0 0 0-16,0 0-4 0,0 0-7 0,0 0-6 15,23-3-7-15,-23 3-3 0,0 0-4 0,19-3-6 16,-19 3-4-16,0 0-4 0,27-1-4 0,-27 1 1 15,0 0 6-15,27-2-10 0,-27 2-1 0,0 0-3 16,29-3 1-16,-29 3-1 0,0 0-6 0,25-1-17 16,-25 1-22-16,0 0-16 0,0 0-22 0,25-2-22 0,-25 2-16 15,0 0-16-15,0 0-29 0,0 0-43 0,0 0-45 16,0 0-35-16,0 0-241 0,0 0-32 0</inkml:trace>
  <inkml:trace contextRef="#ctx0" brushRef="#br0" timeOffset="142742.92">9804 8472 333 0,'0'0'311'0,"0"0"-70"16,0 0-42-16,-8-9-27 0,8 9-25 0,0 0 3 15,0 0 4-15,0 0-20 0,0 0-13 0,0 0-11 16,0 0-14-16,0 0-8 0,19-3-8 0,-19 3-5 16,0 0-6-16,0 0-4 0,0 0-2 0,24 0-6 15,-24 0-7-15,0 0-5 0,21-4-8 0,-21 4-8 16,0 0-3-16,23-5-5 0,-23 5-3 0,0 0-4 0,22-2-1 16,-22 2-3-16,0 0-5 0,22-5-23 0,-22 5-33 15,0 0-38-15,23-3-52 0,-23 3-45 16,0 0-51-16,21-4-49 0,-21 4-67 0,0 0-141 0,0 0 17 15</inkml:trace>
  <inkml:trace contextRef="#ctx0" brushRef="#br0" timeOffset="143317.495">10158 8318 212 0,'0'0'208'0,"0"0"-42"16,0 0-21-16,0 0-20 0,0 0-3 0,0 0-8 15,0 0-2-15,0 0-7 0,0 0-9 0,0 0 1 16,0 0-7-16,-6 12 0 0,6-12-1 0,0 0-2 16,0 0-4-16,-2 17-2 0,2-17-9 0,0 0-2 15,-5 15-5-15,5-15-4 0,-2 14-7 0,2-14-6 16,-2 13-3-16,2-13 2 0,0 17-6 0,0-17-2 0,-2 16-8 16,2-16-5-16,0 17-7 0,0-17 1 0,2 15-3 15,-2-15 3-15,2 14-4 0,-2-14-1 0,4 15 0 16,-4-15 2-16,9 16-1 0,-9-16-1 0,6 13-2 15,-6-13 5-15,10 12-6 0,-10-12-1 0,10 11 2 16,-10-11-3-16,12 12 1 0,-12-12-3 0,14 4-1 16,-14-4-2-16,0 0 3 0,21 8-1 0,-21-8 0 15,0 0 0-15,23-8-3 0,-23 8 0 0,16-7 0 16,-16 7 1-16,13-15-1 0,-13 15-3 0,14-14 2 16,-14 14 1-16,11-15 1 0,-11 15-2 0,6-18 0 0,-6 18 2 15,4-19-2-15,-4 19 0 0,2-19-1 16,-2 19 0-16,-2-16-3 0,2 16-2 0,-8-21-8 0,8 21 0 15,-11-16-5-15,11 16 0 0,-14-15-10 0,14 15 0 16,-17-16-8-16,17 16-8 0,-18-13-12 0,18 13-20 0,-17-8-16 16,17 8-21-16,-16-6-23 0,16 6-33 15,0 0-19-15,-21 2-25 0,21-2-36 0,0 0-231 16,-19 12 34-16</inkml:trace>
  <inkml:trace contextRef="#ctx0" brushRef="#br0" timeOffset="144791.708">9603 6817 91 0,'0'0'264'16,"0"0"-60"-16,0 0-30 0,0 0-18 0,-6-8-17 15,6 8-10-15,0 0-18 0,0 0-10 0,0 0-8 16,0 0-2-16,0 0-8 0,0 0 0 0,0 0 0 16,0 0-6-16,0 0 17 0,0 0-23 0,0 0-4 15,0 0-2-15,0 0-9 0,0 0-6 0,0 0-3 0,0 0-7 16,0 0-9-16,0 0-7 0,0 0-4 16,0 0-6-16,0 0-3 0,0 0-4 0,0 0-1 0,0 0-2 15,0 0-2-15,10-12 3 0,-10 12 4 0,0 0-9 16,16-6-2-16,-16 6 3 0,0 0 1 0,25-5 10 15,-25 5-13-15,17-6 0 0,-17 6 2 0,0 0-6 16,25-3 5-16,-25 3-1 0,0 0-1 0,22 0 5 16,-22 0-2-16,0 0 2 0,0 0-1 0,23 3 4 0,-23-3-3 15,0 0 2-15,9 11 7 0,-9-11-10 16,2 13 4-16,-2-13-2 0,0 15 2 0,0-15-2 0,-4 19-1 16,4-19-1-16,-4 21 1 0,4-21 1 0,-5 19-2 15,5-19 2-15,-8 20-1 0,8-20 5 0,-6 21 0 16,6-21 3-16,-9 20 2 0,9-20-1 0,-6 15 0 15,6-15 1-15,-4 17 0 0,4-17 1 0,-6 13-1 16,6-13-4-16,0 0 0 0,-6 15-2 0,6-15-2 16,0 0-2-16,-3 12-1 0,3-12 2 0,0 0 1 15,0 0 4-15,0 13 2 0,0-13 0 0,0 0 3 16,0 0 0-16,11 11-10 0,-11-11 11 0,0 0-2 16,0 0-1-16,18 6-3 0,-18-6-2 0,0 0-3 15,0 0 3-15,24 3-4 0,-24-3 0 0,0 0 1 16,0 0 1-16,21 5-2 0,-21-5-2 0,0 0 1 15,0 0 0-15,0 0-1 0,0 0 1 0,0 0-7 0,29-2-4 16,-29 2-20-16,0 0-24 0,0 0-36 0,0 0-41 16,0 0-48-16,20-3-56 0,-20 3-58 0,0 0-297 15,0 0-103-15</inkml:trace>
  <inkml:trace contextRef="#ctx0" brushRef="#br0" timeOffset="145856.095">10508 7211 52 0,'0'0'324'16,"0"0"-76"-16,0 0-40 0,0 0-20 0,0 0-17 16,0 0-21-16,0 0-18 0,0 0-16 0,0 0-14 0,0 0-17 15,0-14-13-15,0 14-20 0,0 0-4 0,0 0-3 16,0 0-2-16,0 0 0 0,0 0-1 15,0 0-1-15,-8 12 3 0,8-12 0 0,0 0-2 0,-10 17-4 16,10-17 3-16,-9 12-4 0,9-12-2 0,-10 21-2 16,4-10 2-16,-1 4-1 0,0-1-2 0,1 0 5 15,-2 1-3-15,2 1-2 0,-3-1-3 0,3 4-2 16,0-3-1-16,0 1 1 0,0 1-2 0,-1-1-3 16,3 0-2-16,2 1 2 0,-2 1 11 0,2-3-20 15,0 0 14-15,2 4-21 0,0-5 16 0,2 4-17 16,0-2 12-16,0 2-17 0,2-5 18 0,0 3-15 15,1-2 14-15,1 2-19 0,0-5 18 0,2 2-15 16,-2 0 16-16,1-1-19 0,1 0 16 0,0-3-15 0,0 4 15 16,1-3-17-16,-2-1 15 0,1-2-13 0,-8-8 12 15,17 18-14-15,-17-18 13 0,14 14-14 0,-14-14 14 16,17 11-19-16,-17-11-1 0,16 10-34 0,-16-10-13 16,15 9-13-16,-15-9-31 0,0 0-28 0,18 8-18 0,-18-8-28 15,0 0-55-15,0 0-53 0,25-6-304 16,-25 6-98-16</inkml:trace>
  <inkml:trace contextRef="#ctx0" brushRef="#br0" timeOffset="146233.75">10597 7685 358 0,'0'0'321'0,"0"0"-75"0,0 0-35 0,0 0-28 0,0 0-21 16,0 0-10-16,0 0-8 0,0 0-15 0,0 0-15 15,0 0-17-15,0 0-19 0,0 0-8 0,0 0-9 16,0 0-5-16,0 0 7 0,0 0-12 0,0 0 12 16,0 0 4-16,0 0 14 0,12-7-21 0,-12 7 10 15,0 0-20-15,0 0 5 0,0 0-20 0,24-4 7 16,-24 4-15-16,0 0 6 0,0 0-19 0,31-2 3 0,-31 2-9 15,0 0 11-15,25-4-13 0,-25 4 9 0,0 0-14 16,27-2 10-16,-27 2-13 0,0 0 14 16,25-2-16-16,-25 2 16 0,0 0-15 0,24-6 17 0,-24 6-18 15,0 0 15-15,22-3-18 0,-22 3 15 0,0 0-17 16,21-6-1-16,-21 6-32 0,0 0-12 16,16-5-39-16,-16 5-34 0,0 0-50 0,0 0-23 0,0 0-27 15,0 0-30-15,25 0-43 0,-25 0-235 0,0 0-40 16</inkml:trace>
  <inkml:trace contextRef="#ctx0" brushRef="#br0" timeOffset="146729.651">10929 7718 238 0,'0'0'248'16,"0"0"-53"-16,0 0-37 0,0 0-24 0,0 0-14 0,0 0-7 16,0 0-11-16,25-2-12 0,-25 2-9 0,0 0-6 15,0 0-8-15,0 0 1 0,12-9 1 0,-12 9 2 16,0 0-4-16,8-11-3 0,-8 11-10 0,0 0-9 16,7-14-6-16,-7 14-10 0,2-13-3 0,-2 13-7 15,2-14-3-15,-2 14-5 0,0-17 0 0,0 17-7 16,0-16-8-16,0 16 0 0,-2-19-4 0,2 19-9 15,-5-17-3-15,5 17 1 0,-2-14 6 0,2 14 3 16,-4-15 1-16,4 15-38 0,0 0 45 0,-4-15-3 16,4 15-1-16,0 0 3 0,0 0-1 0,0 0 0 0,-6-11 0 15,6 11-3-15,0 0 5 0,0 0-1 0,0 0 9 16,0 0 3-16,0 15 4 0,0-15 5 0,0 0 7 16,4 18 0-16,-4-18 2 0,4 15 1 0,-4-15-3 15,4 17 9-15,-4-17-3 0,7 17 11 0,-7-17-1 16,4 19 13-16,-4-19-7 0,6 17 5 0,-6-17-7 15,6 19 9-15,-6-19-17 0,8 17 11 0,-8-17-15 16,4 14 8-16,-4-14 1 0,7 12-5 0,-7-12-6 0,4 14-5 16,-4-14-4-16,0 0-3 0,6 13-4 0,-6-13-3 15,0 0-1-15,0 0-3 0,2 13 0 0,-2-13-1 16,0 0-11-16,0 0-21 0,0 0-21 0,6 10-26 16,-6-10-33-16,0 0-25 0,0 0-31 0,0 0-33 15,0 0-49-15,0 0-48 0,0 0-247 0,0 0-48 16</inkml:trace>
  <inkml:trace contextRef="#ctx0" brushRef="#br0" timeOffset="147219.241">10995 7352 337 0,'-2'-16'269'0,"2"16"-57"0,0 0-34 16,0 0-29-16,0 0-26 0,0 0-27 0,0 0-17 16,0 0-7-16,4-12 10 0,-4 12-1 0,0 0 9 15,0 0-11-15,0 0-3 0,0 0 14 0,21 4-17 16,-21-4-4-16,0 0-9 0,18 8-7 0,-18-8-3 15,16 8-11-15,-16-8-3 0,16 11-3 0,-16-11-3 16,21 15-6-16,-11-6 0 0,1 0-9 0,-3 2 2 16,2-1-2-16,1 3-2 0,-3-3 1 0,0 5-2 0,0-1 6 15,1 0 12-15,-3 3-9 0,2-2 11 0,-4 2-10 16,2 0 10-16,-2-3-10 0,2 3 16 0,-4 1-11 16,2-1 16-16,-4 0-15 0,2-3 15 0,0 3-12 15,0-3 13-15,0 3-19 0,0-2 16 0,-2-15-17 16,0 27 17-16,0-27-14 0,0 23 16 0,0-23-18 15,0 23 16-15,0-23-7 0,-2 18 4 0,2-18-17 16,-2 18 0-16,2-18-6 0,-2 15 14 0,2-15-20 0,-2 13 14 16,2-13-19-16,0 0 13 15,-2 15-11-15,2-15 22 0,0 0-35 0,0 0 14 0,-4 15-38 16,4-15-12-16,0 0-46 0,0 0-16 0,0 0-28 0,0 0-11 16,-4 13-26-16,4-13-22 0,0 0-37 0,0 0-68 15,0 0-366-15,0 0-173 0</inkml:trace>
  <inkml:trace contextRef="#ctx0" brushRef="#br0" timeOffset="148012.084">11188 7157 141 0,'0'0'348'0,"0"0"-72"0,0 0-47 16,0 0-11-16,0 0-46 0,0 0-19 0,0 0-18 0,0 0-16 16,0 0-20-16,0 0-15 0,0 0-17 0,0 0-10 15,0 0-14-15,0 0-6 0,0 0-7 0,0 0-5 16,0 0-3-16,0 0-3 0,0 0-2 0,0 0-4 15,0 0-1-15,8-13-5 0,-8 13-2 0,0 0 3 16,2-16-5-16,-2 16-3 0,4-13 4 0,-4 13-2 16,2-16 17-16,-2 16-20 0,2-14 0 0,-2 14 2 15,0 0-2-15,4-18 2 0,-4 18 0 0,0 0-2 0,0 0 1 16,0-14 2-16,0 14-2 0,0 0-3 0,0 0 2 16,0 0-3-16,0 0 3 0,0-17-1 0,0 17 9 15,0 0-10-15,0 0 1 0,0 0 3 0,0 0 1 16,0 0 3-16,-2 17 4 0,2-17 0 0,0 0 2 15,-2 15 0-15,2-15 1 0,0 17 1 0,0-17 8 16,2 18 0-16,-2-18-7 0,4 19 1 0,-4-19 1 16,4 16-2-16,-4-16 4 0,8 19 9 0,-8-19 0 15,11 19 0-15,-11-19-5 0,10 18-1 0,-10-18-3 16,10 15-1-16,-10-15 4 0,13 15-2 0,-13-15-4 0,12 11-1 16,-12-11-4-16,11 12 2 0,-11-12-4 0,8 9 0 15,-8-9 0-15,0 0-3 0,12 12 0 0,-12-12-7 16,0 0-23-16,11 8-26 0,-11-8-34 0,0 0-35 15,0 0-35-15,0 0-69 0,0 0-72 0,0 0-291 16,0 0-99-16</inkml:trace>
  <inkml:trace contextRef="#ctx0" brushRef="#br0" timeOffset="148477.878">11202 6867 171 0,'0'0'281'0,"0"0"-54"0,0 0-21 0,0 0-27 0,-6-13-18 16,6 13-25-16,0 0-17 0,0 0-7 0,0 0-16 15,0 0 1-15,0 0-8 0,-5-12-3 0,5 12 1 16,0 0-5-16,0 0-8 0,0 0-13 0,0 0-16 16,0 0 15-16,0 0-1 0,0 0 11 0,0 0-26 15,0 0 2-15,0 0-18 0,-7 11-6 0,7-11-2 16,0 0-4-16,0 0-4 0,0 0-5 0,-2 16 0 0,2-16-2 16,0 0 1-16,0 0-5 0,0 0 4 15,0 0-4-15,4 13 6 0,-4-13-4 0,0 0 5 0,0 0 5 16,0 0-8-16,0 0 1 0,14-6-2 0,-14 6 1 15,0 0-2-15,0 0 8 0,8-13-7 0,-8 13 9 16,0 0-12-16,0 0 12 0,4-10-14 0,-4 10 10 16,0 0-10-16,0 0 10 0,0 0-14 0,0 0 14 15,0 0-17-15,4-14 12 0,-4 14-12 0,0 0 5 16,0 0-24-16,0 0-5 0,0 0-27 0,0 0-22 16,0 0-18-16,0 0-27 0,0 0-29 0,-6 15-30 15,6-15-24-15,0 0-29 0,-2 15-49 0,2-15-132 0,2 13 118 16</inkml:trace>
  <inkml:trace contextRef="#ctx0" brushRef="#br0" timeOffset="148993.246">11541 6956 209 0,'0'0'314'0,"0"0"-66"0,0 0-35 0,0 0-34 15,0 0-27-15,0 0-28 0,0 0-19 0,0 0-17 16,0 0-15-16,0 0-10 0,0 0-4 0,0 0-3 16,0 0 5-16,0 0-3 0,0 0 3 0,0 0-1 0,2 12-2 15,-2-12-2-15,0 0-2 0,2 20 1 0,-2-20 2 16,4 18-10-16,-4-18 12 0,4 22-6 0,-4-22 3 15,4 25-5-15,-2-13-3 0,2 2-4 0,-1 1-1 16,1 0 1-16,-2 0-4 0,2-1-1 0,-2 2-2 16,0-2-5-16,2 2-3 0,0-3 0 0,-2 1-4 15,0 1-4-15,3-3-3 0,-5-12-5 0,4 23-3 16,-4-23-1-16,6 20 0 0,-6-20-3 0,4 18-6 16,-4-18-13-16,4 14-19 0,-4-14-23 0,4 12-12 15,-4-12-6-15,0 0-41 0,4 13-24 0,-4-13-31 16,0 0-36-16,0 0-71 0,0 0-71 0,0 0-177 15,0 0-27-15</inkml:trace>
  <inkml:trace contextRef="#ctx0" brushRef="#br0" timeOffset="149267.21">11495 7185 248 0,'-4'-11'389'0,"4"11"-83"0,0 0-43 0,0 0-47 0,0 0-30 16,0 0-28-16,0 0-23 0,0 0-17 0,0 0-20 16,0 0 18-16,0 0-12 0,0 0-4 0,10-9-18 15,-10 9-12-15,0 0-10 0,0 0-3 0,19 3-7 16,-19-3-8-16,0 0-8 0,0 0-9 0,33 0-3 16,-33 0-4-16,0 0-3 0,29-1-1 0,-29 1-1 15,21-2-5-15,-21 2-2 0,22-6-4 0,-22 6-15 16,22-5-12-16,-22 5-13 0,23-7-19 0,-23 7-20 15,19-6-30-15,-19 6-40 0,18-6-45 0,-18 6-58 0,19-4-54 16,-19 4-242-16,0 0-52 0</inkml:trace>
  <inkml:trace contextRef="#ctx0" brushRef="#br0" timeOffset="149732.249">11928 7188 233 0,'0'0'350'0,"0"0"-66"0,0 0-41 0,0 0-35 0,0 0-29 15,0 0-23-15,0 0-55 0,0 0 5 0,0 0-23 16,0 0-14-16,7-10-15 0,-7 10-12 0,0 0-8 15,0-13-6-15,0 13-10 0,2-16-2 0,-2 16-18 16,0-15-4-16,0 15-12 0,0-19-5 0,0 19-7 0,-2-18-3 16,2 18 8-16,-3-19-4 0,3 19 8 0,-2-15 3 15,2 15 4-15,0 0 2 0,-2-21 1 0,2 21 3 16,0 0-3-16,-2-10 2 0,2 10 2 0,0 0 2 16,0 0 2-16,0 0 18 0,0 0 8 0,0 0 6 15,0 0 7-15,0 0 0 0,0 0 5 0,2 12 4 16,-2-12 2-16,2 17 11 0,-2-17 10 0,7 23-3 15,-7-23 7-15,4 25 0 0,0-12 0 0,-2 1 4 0,2 4-1 16,0-4 4-16,-2 2-4 0,2-1 1 0,1 1-4 16,-3-3-4-16,2 3-7 0,0-3-7 0,-2 2-6 15,2-1-6-15,-4-14-10 0,4 21-5 0,-4-21-4 16,4 21-8-16,-4-21 0 0,4 14-2 0,-4-14-8 16,3 15-33-16,-3-15-33 0,0 0-33 0,4 15-29 15,-4-15-47-15,0 0-62 0,0 0-79 0,0 0-119 16,0 0-201-16,0 0-142 0</inkml:trace>
  <inkml:trace contextRef="#ctx0" brushRef="#br0" timeOffset="150598.369">12363 7307 234 0,'0'0'239'0,"0"0"-32"0,-4-15-20 15,4 15-14-15,0 0-9 0,0 0-16 0,-5-11-31 16,5 11-20-16,0 0-19 0,0 0-7 0,0 0-2 16,0 0 2-16,0 0 3 0,0 0 2 0,0 0 0 0,-4 16-2 15,4-16-9-15,0 14 1 0,0-14-5 0,2 21 5 16,-2-21-14-16,3 29 7 0,-1-12-15 16,0-3 9-16,0 5-16 0,3 1 11 0,-3 2-15 0,2 0 9 15,0 3-12-15,0-1 25 0,0 1-23 0,0 0 15 16,0 2-2-16,1-3-2 0,-3 2 4 0,2 1-14 15,-2-2 13-15,2-3-20 0,-2 2 14 0,0-4-16 16,0 1 18-16,-2-4-19 0,2 1 10 0,0-3-19 16,-2-15 11-16,2 26-17 0,-2-26 11 0,4 22-15 15,-4-22 15-15,0 16-41 0,0-16 43 0,3 18-17 16,-3-18 7-16,0 0-32 0,2 16-4 0,-2-16-39 0,0 0-14 16,0 0-46-16,2 13-37 0,-2-13-64 0,0 0-49 15,0 0-73-15,0 0-327 0,0 0-182 0</inkml:trace>
  <inkml:trace contextRef="#ctx0" brushRef="#br0" timeOffset="151052.852">12380 7391 179 0,'0'0'247'0,"-6"-12"-46"0,6 12-32 0,0 0-12 16,0 0-2-16,0 0-22 0,0 0-18 0,0 0-5 15,0 0-4-15,0 0-2 0,0 0-5 0,0 0 1 16,0 0 1-16,0 0 2 0,0 0-1 0,0 0-3 15,0 0 7-15,0 0-23 0,-8-9 5 0,8 9-18 16,0 0 2-16,0 0-20 0,0 0 4 0,0 0-23 16,0 0 4-16,0 0-20 0,0 0 9 0,0 0-13 15,0 0 16-15,0 0-16 0,18 4 14 0,-18-4-18 0,0 0 1 16,25 1-3-16,-25-1 1 0,25 3-3 16,-25-3-1-16,31 1 1 0,-31-1-1 0,35 2-2 15,-35-2 2-15,38 0 0 0,-38 0-1 0,39 0-3 0,-39 0 1 16,40 0 0-16,-40 0-2 0,38 0 9 15,-38 0-7-15,35 0-1 0,-35 0 1 0,29 0 0 0,-29 0-1 16,25 0 0-16,-25 0-13 0,0 0-17 0,33-2-20 16,-33 2-28-16,0 0-36 0,0 0-42 0,30 0-39 15,-30 0-75-15,0 0-66 0,0 0-238 0,0 0-88 16</inkml:trace>
  <inkml:trace contextRef="#ctx0" brushRef="#br0" timeOffset="151413.852">12465 7640 194 0,'0'0'354'0,"0"0"-70"0,0 0-32 0,0 0-27 16,0 0-24-16,0 0-33 0,-17 6-22 0,17-6-27 16,0 0-8-16,0 0-24 0,0 0-7 0,0 0-26 15,0 0 7-15,0 0-11 0,0 0 16 0,0 0-10 16,0 0 8-16,0 0-10 0,15-10 9 0,-15 10-18 16,0 0 3-16,24-7-17 0,-24 7 7 0,22-1-17 0,-22 1 9 15,25-4-18-15,-25 4 13 0,29-8-20 0,-29 8 13 16,27-3-18-16,-27 3 13 0,27-5-16 0,-27 5 17 15,24-3-17-15,-24 3 10 0,20-2-33 0,-20 2-12 16,19-6-31-16,-19 6-17 0,0 0-34 0,0 0-33 16,27-1-43-16,-27 1-84 0,0 0-357 0,0 0-147 15</inkml:trace>
  <inkml:trace contextRef="#ctx0" brushRef="#br0" timeOffset="151934.954">12671 8025 19 0,'0'0'297'0,"0"0"-74"0,0 0-30 0,0 0-16 16,0 0-14-16,0 0-6 0,9 9-21 0,-9-9-13 15,0 0-15-15,0 0-9 0,0 0-8 0,0 0-3 16,0 0-5-16,0 0-3 0,25-3 1 0,-25 3-11 16,0 0-5-16,14-9-16 0,-14 9-4 0,10-16-15 15,-10 16 1-15,13-16-13 0,-7 4 3 0,0 0-29 16,0-1 6-16,1 0 4 0,-1 0-4 0,0-1-26 0,-2 2 7 15,0 1-7-15,-4 11 9 0,7-21-1 16,-7 21 9-16,7-16-7 0,-7 16 9 0,4-13-8 0,-4 13 6 16,0 0-8-16,6-12 10 0,-6 12-7 0,0 0 11 15,0 0-5-15,0 0 11 0,0 0-5 0,0 0 17 16,0 0-1-16,0 0 17 0,4 12-2 0,-4-12 12 16,2 14-9-16,-2-14 10 0,2 18 9 0,-2-18-9 15,4 18-10-15,-4-18 9 0,7 21-10 0,-3-8 12 0,0 1-12 16,2-3 10-16,0 1-11 0,0 1 10 15,1-1-14-15,1 1 9 0,0-2-15 0,3-2 10 0,-3 0-19 16,-8-9 11-16,18 15-12 0,-18-15 11 0,17 13-16 16,-17-13-5-16,15 7-40 0,-15-7-25 0,0 0-52 15,21 6-39-15,-21-6-61 0,0 0-78 0,19-6-333 16,-19 6-142-16</inkml:trace>
  <inkml:trace contextRef="#ctx0" brushRef="#br0" timeOffset="152154.017">12846 7743 239 0,'-8'-18'430'16,"8"18"-83"-16,-6-15-28 0,6 15-45 0,-7-11-12 16,7 11-35-16,0 0-11 0,-8-13-51 0,8 13-9 15,0 0-38-15,-6-11-12 0,6 11-34 0,0 0-4 0,0 0-30 16,0 0 5-16,-6-11-25 0,6 11 7 15,0 0-31-15,0 0-15 0,0 0-49 0,0 0-30 0,0 0-59 16,0 0-33-16,0 0-50 0,0 0-63 0,0 0-334 16,25 0-149-16</inkml:trace>
  <inkml:trace contextRef="#ctx0" brushRef="#br0" timeOffset="152707.87">13185 7872 142 0,'0'0'257'0,"0"0"-48"0,0 0-19 0,0 0-7 0,0 0-4 15,0 0-10-15,0 0-18 0,0 0-2 0,0 0-18 16,0 0 0-16,0 0-10 0,0 0 11 0,0 0-17 16,0 0 6-16,0 0-22 0,0 0 9 0,0 0-22 15,0 0 5-15,10 9-26 0,-10-9 2 0,0 0-19 16,0 0 2-16,0 0-23 0,0 0 3 0,27 1-11 15,-27-1 10-15,0 0-19 0,20 2 11 0,-20-2-3 16,0 0-4-16,23 4-2 0,-23-4-3 0,0 0-2 0,25 0 0 16,-25 0-2-16,0 0 0 0,24 2-3 0,-24-2-5 15,0 0-20-15,0 0-21 0,27 2-24 0,-27-2-22 16,0 0-37-16,0 0-18 0,0 0-46 0,23 1-34 16,-23-1-83-16,0 0-316 0,0 0-136 0</inkml:trace>
  <inkml:trace contextRef="#ctx0" brushRef="#br0" timeOffset="153029.662">13158 7740 385 0,'0'0'339'0,"0"0"-50"0,0 0-37 0,-10-9-24 16,10 9-39-16,0 0-11 0,0 0-35 0,0 0-3 0,0 0-32 16,0 0-9-16,-10-7-26 0,10 7-3 0,0 0-17 15,0 0 4-15,0 0-14 0,0 0 19 0,0 0-2 16,0 0 11-16,0 0-14 0,0 0 10 0,0 0-22 16,0 0 12-16,22-2-22 0,-22 2 7 0,0 0-20 15,23 6 9-15,-23-6-4 0,19 7-8 0,-19-7-4 16,18 3-8-16,-18-3-30 0,20 4-26 0,-20-4-33 15,0 0-37-15,29 4-51 0,-29-4-39 0,0 0-54 16,27-3-89-16,-27 3-276 0,0 0-139 0</inkml:trace>
  <inkml:trace contextRef="#ctx0" brushRef="#br0" timeOffset="187669.294">13819 7425 163 0,'0'0'231'0,"4"-12"-53"0,-4 12-24 0,0 0-25 16,0 0-15-16,0 0-15 0,0 0-6 0,0 0-8 0,0 0-10 15,0 0-5-15,0 0-5 0,0 0-7 0,0 0-6 16,0 0-10-16,0 0 2 0,0 0 2 0,0 0-6 16,0 0 0-16,0 0 1 0,0 0-2 0,0 0-2 15,0 0 4-15,0 0 2 0,0 0 1 0,0 0 5 16,0 0 8-16,0 0-10 0,0 0 6 0,0 0-8 15,0 0-6-15,0 0-18 0,0 0 5 0,0 0-15 16,0 0 22-16,0 0-33 0,0 0 10 0,-13 9-11 0,13-9 9 16,0 0-8-16,-7 16 5 0,7-16-6 0,-8 12 10 15,8-12-12-15,-6 14 6 0,6-14-5 0,-6 17 8 16,6-17-7-16,-7 19 9 0,7-19-8 0,-6 17 7 16,6-17-8-16,-4 21 10 0,0-7 3 0,4-14 0 15,-4 22 2-15,2-10-2 0,0 3 2 0,0-3-1 16,2 3 3-16,-3-1 14 0,3-14-9 0,0 24-1 15,0-9-2-15,0-15 5 0,0 26-2 0,3-14-1 0,-1 1-2 16,-2-13 3-16,2 23 5 0,-2-23-2 0,4 23-1 16,-4-23 0-16,6 21-1 0,-6-21 3 0,4 19-1 15,-4-19-1-15,4 16-1 0,-4-16-2 0,6 15-2 16,-6-15 0-16,5 12-3 0,-5-12 1 0,6 13-4 16,-6-13 0-16,0 0-2 0,6 14-1 0,-6-14-1 15,0 0 0-15,6 13-2 0,-6-13-2 0,0 0 0 0,7 10 1 16,-7-10-1-16,0 0-3 0,0 0 2 0,9 13 0 15,-9-13-1-15,0 0-4 0,0 0-22 16,10 8-26-16,-10-8-32 0,0 0-42 0,0 0-44 0,0 0-38 16,10 10-46-16,-10-10-48 0,0 0-51 0,0 0-143 15,0 0 13-15</inkml:trace>
  <inkml:trace contextRef="#ctx0" brushRef="#br0" timeOffset="188306.124">13899 7790 109 0,'0'0'291'0,"0"0"-63"0,0 0-33 16,-2-12-14-16,2 12-20 0,0 0-11 0,0 0-24 0,0 0-4 16,0 0-17-16,0 0 1 0,0 0-5 0,0 0-7 15,0 0 0-15,0 0-4 0,0 0-4 0,0 0-2 16,0 0-12-16,0 0 1 0,0 0-10 0,0 0-4 15,0 0-6-15,0 0-4 0,0 0-3 0,0 0-1 0,0 0-10 16,0 0-5-16,0 0-3 0,0 0-6 16,0 0-3-16,0 0-3 0,0 0-4 0,0 0-1 15,0 0-3-15,0 0 1 0,0 0-3 0,0 0-4 0,0 0-1 16,0 0 4-16,0 0-3 0,0 0 4 0,11-10 2 16,-11 10-1-16,0 0 5 0,0 0 2 0,16-8 1 15,-16 8-1-15,0 0 0 0,0 0-4 0,21-5 1 16,-21 5 2-16,0 0-1 0,0 0-1 0,17-8 0 15,-17 8-4-15,0 0 0 0,0 0-1 0,0 0 1 16,21-5-3-16,-21 5 1 0,0 0 0 0,0 0-1 16,0 0-1-16,0 0 4 0,0 0-4 0,19-4 2 0,-19 4 0 15,0 0 1-15,0 0-2 0,0 0 3 0,0 0-3 16,0 0 1-16,0 0-1 0,22-2 0 0,-22 2-2 16,0 0 1-16,0 0 0 0,0 0 1 0,0 0-2 15,0 0 1-15,0 0 0 0,23-1 0 0,-23 1-1 16,0 0 1-16,0 0 0 0,0 0-1 0,0 0 1 15,0 0 0-15,0 0 0 0,0 0-2 0,19-4 0 16,-19 4-11-16,0 0-24 0,0 0-18 0,0 0-25 0,0 0-25 16,0 0-32-16,0 0-37 0,0 0-29 15,0 0-42-15,0 0-31 0,0 0-47 0,0 0-181 0,0 0 2 16</inkml:trace>
  <inkml:trace contextRef="#ctx0" brushRef="#br0" timeOffset="188999.86">14143 7832 72 0,'0'0'270'0,"0"0"-63"16,0 0-35-16,0 0-22 0,0 0-20 0,0 0-14 16,0 0-17-16,0 0-10 0,0 0-11 0,0 0 0 15,17-4-15-15,-17 4-4 0,0 0-8 0,0 0 3 16,0 0-6-16,0 0 5 0,12-9 3 0,-12 9-7 15,0 0-9-15,0 0 7 0,8-9-5 0,-8 9 0 16,0 0-11-16,7-11 1 0,-7 11-11 0,0 0 1 16,6-13-13-16,-6 13 8 0,4-12-12 0,-4 12 6 0,2-16-8 15,-2 16 9-15,4-12-12 0,-4 12 9 16,4-15-10-16,-4 15 8 0,2-15-8 0,-2 15 7 16,0-13-10-16,0 13 7 0,0 0-4 0,2-18 8 0,-2 18-7 15,0 0 5-15,0-16-6 0,0 16 6 0,0 0-3 16,0 0 9-16,0-14-3 0,0 14 7 0,0 0-6 15,0 0 7-15,0 0-12 0,0 0 8 0,0 0-11 16,0-13 7-16,0 13-9 0,0 0 8 0,0 0-8 16,0 0 9-16,0 0-11 0,0 0 8 0,0 0-4 15,0 0 8-15,0 15-7 0,0-15 13 0,0 0 1 16,3 12 15-16,-3-12 5 0,0 0 0 0,2 19 7 0,-2-19-6 16,2 15 3-16,-2-15 2 0,4 11 0 0,-4-11 3 15,4 15-3-15,-4-15-4 0,2 14-2 0,-2-14-6 16,4 12 15-16,-4-12-22 0,0 0 4 0,4 19 4 15,-4-19-1-15,0 0-3 0,4 14-3 0,-4-14-3 16,0 0-2-16,3 13-2 0,-3-13-2 0,0 0-1 16,0 0 0-16,5 15-2 0,-5-15-3 0,0 0-1 15,0 0-2-15,0 0 0 0,0 0-2 0,2 13 0 0,-2-13 0 16,0 0-1-16,0 0-1 0,0 0-1 16,0 0-1-16,0 0-2 0,0 0-13 0,0 0-23 0,0 0-18 15,0 0-22-15,0 0-28 0,2 13-34 0,-2-13-34 16,0 0-26-16,0 0-34 0,0 0-43 0,0 0-68 15,0 0-159-15,0 0 4 0</inkml:trace>
  <inkml:trace contextRef="#ctx0" brushRef="#br0" timeOffset="189780.069">14226 7485 86 0,'0'0'274'15,"0"0"-51"-15,-2-15-36 0,2 15-21 0,0 0-10 16,0 0-11-16,0 0-19 0,0 0-13 0,0 0-9 16,0 0-11-16,0 0-10 0,-2-11-6 0,2 11-6 15,0 0-5-15,0 0-4 0,0 0-5 0,0 0 0 16,0 0 3-16,0 0-13 0,0 0 3 0,0 0-12 0,0 0 5 16,0 0-16-16,0 0 9 0,0 0-20 0,0 0 4 15,0 0-6-15,0 0 5 0,0 0-9 0,0 0 9 16,0 0-16-16,0 0 15 0,0 0-10 0,0 0 11 15,0 0-6-15,0 0 9 0,0 0-14 0,12 7 12 16,-12-7-10-16,0 0 7 0,9 9-10 0,-9-9 8 16,0 0-13-16,13 11 10 0,-13-11-11 0,10 10 8 15,-10-10-8-15,15 9 12 0,-15-9-15 0,10 11 10 16,-10-11-6-16,15 12 12 0,-15-12-14 0,14 13 11 16,-14-13-11-16,14 11 9 0,-14-11-11 0,15 14 12 15,-15-14-12-15,16 15 13 0,-16-15-3 0,15 15-2 0,-15-15 0 16,13 14 1-16,-13-14-2 0,15 15-2 0,-15-15 2 15,14 17-2-15,-14-17-2 0,13 15 1 0,-13-15 1 16,14 17-3-16,-14-17 1 0,11 14 1 0,-11-14 1 16,10 17 0-16,-10-17 1 0,10 13 0 0,-10-13-3 15,8 17 0-15,-8-17 1 0,7 14 3 0,-7-14 1 16,6 17-4-16,-6-17 2 0,4 16-2 0,-4-16 1 16,2 17-1-16,-2-17-3 0,0 19 4 0,0-19-3 0,-2 20 3 15,2-20 0-15,-4 20-1 0,4-20-1 16,-4 21-1-16,4-21 0 0,-6 20 3 0,6-20-4 0,-5 19 3 15,5-19-1-15,-6 16-1 0,6-16 0 0,-4 15 1 16,4-15 1-16,-4 11 0 0,4-11-12 0,0 0 13 16,-4 16-10-16,4-16 13 0,0 0-13 0,-6 14 13 15,6-14-9-15,0 0 9 0,-7 11-11 0,7-11 20 16,0 0-9-16,0 0 18 0,-8 9-12 0,8-9 14 16,0 0-6-16,0 0-2 0,-12 9-3 0,12-9-3 15,0 0-2-15,0 0-2 0,0 0-2 0,0 0-2 0,-19 5-1 16,19-5-1-16,0 0-2 0,0 0-10 0,0 0-15 15,0 0-19-15,0 0-22 0,0 0-30 0,0 0-40 16,0 0-28-16,0 0-26 0,0 0-49 0,0 0-37 16,0 0-299-16,0 0-90 0</inkml:trace>
  <inkml:trace contextRef="#ctx0" brushRef="#br0" timeOffset="191517.926">14376 7049 139 0,'0'0'209'0,"0"0"-34"0,0 0-11 0,0 0-10 16,0 0-13-16,0 0-6 0,0 0-11 0,0 0-17 16,0 0-9-16,0 0-9 0,0 0-12 0,0 0-9 15,0 0-9-15,0 0-5 0,0 0-8 0,0 0-10 16,0 0-4-16,0 0-7 0,0 0-7 0,0 0 1 15,0 0-5-15,0 0 8 0,0 0-15 0,0 0-1 16,0 0 2-16,0 0 0 0,0 0 1 0,-4 12-1 0,4-12 6 16,0 0 0-16,0 0 3 0,0 0-2 0,-7 13 0 15,7-13 0-15,0 0 2 0,0 0-2 0,-4 12-4 16,4-12 4-16,0 0-3 0,-6 14 1 0,6-14 0 16,0 0 0-16,-4 13 5 0,4-13-1 0,0 0 1 15,-4 15-2-15,4-15-20 0,0 0 23 0,-4 16 0 16,4-16-3-16,0 0 2 0,-4 17-1 0,4-17-4 15,0 0-2-15,-5 17-2 0,5-17-1 0,0 0-3 0,-2 16-2 16,2-16 2-16,0 0-2 0,0 13 0 0,0-13-2 16,0 0 0-16,0 15 0 0,0-15-3 0,0 0 4 15,2 14 2-15,-2-14-3 0,0 0 1 0,3 14-2 16,-3-14 3-16,0 0 0 0,2 14-1 0,-2-14-1 16,0 0 1-16,4 12 0 0,-4-12-2 0,0 0 4 15,6 10 0-15,-6-10 7 0,0 0-8 0,6 13 10 16,-6-13-11-16,0 0 9 0,8 8 11 0,-8-8-8 15,0 0-12-15,0 0 8 0,9 10-11 0,-9-10 13 16,0 0-1-16,0 0-15 0,0 0 3 0,0 0 6 0,16 5-8 16,-16-5 13-16,0 0-12 0,0 0 11 0,0 0-10 15,18-4 8-15,-18 4-10 0,0 0 9 0,0 0-7 16,16-9 4-16,-16 9-6 0,0 0 10 0,15-9-8 16,-15 9 8-16,0 0-11 0,12-12 7 15,-12 12-6-15,0 0 11 0,11-12-9 0,-11 12 5 0,0 0-5 16,10-13 12-16,-10 13-15 0,0 0 10 0,6-14-11 15,-6 14 10-15,0 0-9 0,6-14 11 0,-6 14-7 16,0 0 7-16,0 0-10 0,4-15 10 0,-4 15-11 16,0 0 20-16,0 0-21 0,-2-14 7 0,2 14-7 15,0 0 9-15,0 0-8 0,-4-15 9 0,4 15-11 0,0 0 10 16,0 0-9-16,-6-13 9 0,6 13-8 0,0 0 8 16,-6-11-12-16,6 11 6 0,0 0-3 0,-8-10 11 15,8 10-12-15,0 0 11 0,-11-10-9 0,11 10 7 16,0 0-7-16,-6-12 9 0,6 12-9 0,0 0 4 0,-10-11-5 15,10 11 12-15,0 0-13 0,-9-9 9 16,9 9-5-16,0 0 7 0,0 0-9 0,-10-11 10 16,10 11-11-16,0 0 9 0,0 0-8 0,-10-10 7 0,10 10-7 15,0 0 8-15,0 0-7 0,0 0 9 16,-15-8-13-16,15 8 2 0,0 0 7 0,0 0-9 0,0 0 3 16,-21 2-2-16,21-2 2 0,0 0-1 0,0 0-2 15,-21 6-8-15,21-6-2 0,0 0-11 0,0 0-8 16,0 0-17-16,-19 9-16 0,19-9-16 0,0 0-18 15,0 0-27-15,-4 10-31 0,4-10-40 0,0 0-58 16,0 13-204-16,0-13 57 0</inkml:trace>
  <inkml:trace contextRef="#ctx0" brushRef="#br0" timeOffset="192264.71">14663 6994 198 0,'-2'-12'203'0,"2"12"-43"16,0 0-23-16,0 0-20 0,0 0-10 0,0 0-10 15,0 0-7-15,0 0-7 0,0 0-8 0,0 0-8 16,0 0-5-16,-2-14-1 0,2 14 0 0,0 0-3 0,0 0-1 16,0 0-3-16,0 0-2 0,0 0-4 0,0 0-2 15,0 0-2-15,0 0-10 0,0 0 2 16,0 0-9-16,0 0-5 0,0 0-5 0,0 0 3 0,0 0 1 16,0 0-1-16,0 0 2 0,0 16 2 0,0-16 6 15,0 0 1-15,6 19 1 0,-6-19-4 0,2 14-1 16,-2-14 3-16,4 17 1 0,-4-17-2 0,5 19 8 15,-5-19-29-15,5 19 23 0,-5-19-8 0,6 25 10 16,-2-13-11-16,0 1 8 0,0 0-15 0,0 2 14 16,1-2-9-16,-1 0 9 0,0-3-13 0,0 4 6 15,-4-14-15-15,8 20 8 0,-8-20-7 0,6 18 8 16,-6-18-14-16,7 18 10 0,-7-18-11 0,4 14 10 0,-4-14-9 16,4 11 5-16,-4-11-9 0,0 0 10 0,6 16-12 15,-6-16 12-15,0 0-10 0,0 0 7 16,4 14-21-16,-4-14-3 0,0 0-32 0,0 0-18 15,0 0-37-15,6 11-35 0,-6-11-50 0,0 0-54 0,0 0-55 16,0 0-210-16,0 0-8 0</inkml:trace>
  <inkml:trace contextRef="#ctx0" brushRef="#br0" timeOffset="192647.35">14638 7207 27 0,'0'0'351'15,"0"0"-81"-15,-10-7-50 0,10 7-24 0,0 0-23 0,0 0-53 16,0 0 7-16,0 0-22 0,0 0-17 16,0 0-16-16,0 0-13 0,0 0-10 0,0 0-7 15,0 0 0-15,0 0-1 0,0 0 6 0,0 0 8 0,0 0 1 16,0 0 1-16,0 0-4 0,8-12-2 15,-8 12 4-15,0 0-18 0,0 0 7 0,19-7-12 0,-19 7 5 16,0 0-14-16,18-7 8 0,-18 7-14 0,0 0 9 16,18-4-2-16,-18 4-6 0,0 0-8 0,23-5-1 15,-23 5 0-15,0 0 15 0,23-2-12 0,-23 2 12 16,0 0-14-16,0 0 10 0,26-4-10 0,-26 4 6 16,0 0-13-16,0 0 11 0,19-3-13 0,-19 3 10 0,0 0-12 15,0 0 9-15,0 0-10 0,17-4 13 16,-17 4-14-16,0 0 13 0,0 0-14 0,0 0-1 0,0 0-38 15,0 0-25-15,0 0-45 0,0 0-41 0,0 0-49 16,0 0-49-16,20-3-45 0,-20 3-235 0,0 0-37 16</inkml:trace>
  <inkml:trace contextRef="#ctx0" brushRef="#br0" timeOffset="193416.219">14987 6947 67 0,'0'0'291'15,"0"0"-61"-15,0 0-35 0,0 0-24 0,0 0-19 16,0 0-17-16,0 0-20 0,0 0-8 0,0 0-6 16,0 0-11-16,0 0-7 0,0 0-3 0,0 0-10 15,0 0-4-15,0 18 2 0,0-18-13 0,0 0 7 16,-5 17-10-16,5-17 5 0,-4 15-6 0,4-15 2 16,-4 14-4-16,4-14 8 0,-4 17-14 0,4-17-2 15,-5 19-4-15,5-19 10 0,-6 18-17 0,6-18 9 16,-6 17-17-16,6-17 11 0,-5 15-20 0,5-15 11 0,-4 10-19 15,4-10 13-15,-6 11-14 0,6-11 8 0,0 0-13 16,0 0 14-16,-4 16-17 0,4-16 13 0,0 0-14 16,0 0 14-16,0 0-16 0,0 0 15 0,0 0-13 15,0 0 5-15,6-16-18 0,-6 16 1 0,4-14-14 16,-4 14 8-16,9-19-16 0,-9 19 17 0,6-18-10 16,-6 18 14-16,6-20-3 0,-6 20 10 0,7-19-3 15,-7 19 8-15,6-17-9 0,-6 17 21 0,4-19-16 16,-4 19 9-16,5-16-6 0,-5 16 11 0,4-15-25 15,-4 15 32-15,2-11-8 0,-2 11 14 0,0 0-4 0,2-16 11 16,-2 16-8-16,0 0 11 0,0 0-13 0,4-15 14 16,-4 15-16-16,0 0 14 0,0 0-22 0,0 0 6 15,0 0-11-15,2-15 11 0,-2 15-14 0,0 0 11 16,0 0-12-16,0 0 11 0,0 0-10 0,0 0 11 16,0 0-6-16,0 0 11 0,0 0-9 0,8 15 16 15,-8-15-10-15,0 0 21 0,7 15-13 0,-7-15 17 16,4 16-8-16,-4-16 28 0,4 17-24 0,-4-17 17 15,6 19-16-15,-4-5 0 0,2 1-7 0,0-2 15 0,-2 1-15 16,3 1 21-16,-3 0-12 0,2-1 12 0,-2 3-13 16,2-3 12-16,-2 0-18 0,0 2 10 0,2-4-16 15,-4-12 10-15,2 25-16 0,-2-25 11 0,4 20-17 16,-4-20 1-16,3 16-4 0,-3-16 12 0,4 16-13 16,-4-16 13-16,0 14-15 0,0-14 15 0,0 0-17 15,4 17 13-15,-4-17-13 0,0 0 18 0,0 0-20 16,2 14 12-16,-2-14-15 0,0 0 10 0,0 0-35 15,0 0-12-15,0 0-47 0,0 16-21 0,0-16-55 0,0 0-50 16,0 0-54-16,0 0-55 0,0 0-106 0,0 0-197 16,0 0-137-16</inkml:trace>
  <inkml:trace contextRef="#ctx0" brushRef="#br0" timeOffset="194443.824">15174 7636 98 0,'0'0'236'0,"0"0"-49"0,0 0-22 0,0 0-13 16,0 0-8-16,0 0 4 0,0 0-9 0,0 0-3 0,0 0-9 15,0 0 10-15,0 0-4 0,0 0 6 16,0 0 3-16,0 0-3 0,0 0-5 0,0 0-13 0,0 0-1 16,0 0-9-16,0 0-8 0,0 0-5 0,0 0-8 15,0 0-8-15,0 0-7 0,0 0-7 0,0 0-12 16,0 0 4-16,0 0-18 0,0 0-6 0,0 0-2 15,0 0-7-15,0 0-3 0,12 10-2 0,-12-10-4 16,0 0-2-16,0 0-2 0,0 0-2 0,-6 12-1 16,6-12-4-16,0 0 0 0,0 0-5 0,0 0-35 15,-4 11-39-15,4-11-39 0,0 0-48 0,0 0-52 0,0 0-63 16,0 0-74-16,0 0-415 0,0 0-277 0</inkml:trace>
  <inkml:trace contextRef="#ctx0" brushRef="#br0" timeOffset="194986.17">15494 7388 187 0,'0'0'247'16,"-6"-13"-47"-16,6 13-28 0,0 0-17 0,0 0-17 16,-4-12-5-16,4 12-31 0,0 0-8 0,0 0-14 15,0 0-8-15,0 0-5 0,0 0-4 0,0 0-5 16,0 0-3-16,0 0 0 0,0 0 3 0,0 0 8 0,0 0 6 16,0 0 5-16,0 0-15 0,-2 18 5 0,2-18-12 15,0 19 7-15,0-19-16 0,2 25 5 0,-2-9-13 16,0 2 12-16,2-2-3 0,0 3-4 0,0 1-4 15,0-2-5-15,-2 3-2 0,2 1 2 0,0-1-1 16,0-1 0-16,2 0-4 0,-2-1 2 0,1 0-4 16,-1 1-5-16,0-6-4 0,0 3-2 0,-2-17-2 15,2 24-2-15,-2-24 1 0,4 20 1 0,-4-20 3 0,2 19 0 16,-2-19 0-16,4 15-3 0,-4-15-2 16,0 0-7-16,2 15-25 0,-2-15-33 0,0 0-30 15,0 0-44-15,0 0-48 0,0 0-58 0,0 0-56 0,0 0-102 16,0 0-166-16,0 0-69 0</inkml:trace>
  <inkml:trace contextRef="#ctx0" brushRef="#br0" timeOffset="195383.243">15407 7353 17 0,'2'-15'325'0,"-2"15"-78"15,0 0-42-15,0 0-23 0,0 0-19 0,0 0-17 16,0 0-10-16,0 0-6 0,2-10-8 0,-2 10-8 0,0 0-17 16,0 0-3-16,0 0 0 0,0 0-22 15,0 0 11-15,0 0 11 0,0 0 9 0,0 0-16 0,0 0 7 16,19-6-20-16,-19 6 5 0,0 0-21 15,0 0 13-15,25 6-22 0,-25-6 8 0,0 0-25 16,27 3 10-16,-27-3-20 0,22 5 8 0,-22-5-17 0,27 5 11 16,-27-5-18-16,30 3 13 0,-30-3-18 0,31 5 14 15,-31-5-16-15,35 1 13 0,-35-1-14 0,31 2 14 16,-31-2-15-16,29 0 14 0,-29 0-17 0,26-2 16 16,-26 2-14-16,0 0 12 0,33 0-18 0,-33 0-3 0,0 0-35 15,27 0-9-15,-27 0-38 0,0 0-26 16,0 0-38-16,23 2-48 0,-23-2-57 0,0 0-51 0,0 0-296 15,0 0-122-15</inkml:trace>
  <inkml:trace contextRef="#ctx0" brushRef="#br0" timeOffset="195717.82">15475 7566 149 0,'0'0'323'0,"0"0"-72"15,0 0-30-15,-14 9-5 0,14-9-25 0,0 0-13 0,0 0-23 16,0 0-4-16,0 0-21 0,-14 7-3 0,14-7-20 16,0 0-3-16,0 0-29 0,0 0-5 0,0 0-12 0,0 0-7 15,0 0 7-15,0 0 0 0,0 0-10 16,0 0 12-16,0 0-18 0,26-3 8 0,-26 3-23 0,21-4 9 15,-21 4-19-15,25-6 13 0,-25 6-21 0,29-5 12 16,-29 5-16-16,30-4 12 0,-30 4-17 0,33-5 15 16,-33 5-16-16,27-3 11 0,-27 3-13 0,25-5 8 15,-25 5-29-15,20-3-5 0,-20 3-28 0,0 0-10 16,24-2-30-16,-24 2-10 0,0 0-30 0,0 0-25 16,27-1-62-16,-27 1-57 0,0 0-307 0,0 0-99 15</inkml:trace>
  <inkml:trace contextRef="#ctx0" brushRef="#br0" timeOffset="196341.025">15763 7828 283 0,'0'0'235'0,"0"0"-41"0,0 0-25 16,0 0-18-16,0 0-14 0,-13-9-19 0,13 9-12 0,0 0-20 15,0 0-8-15,0 0-16 0,0 0-1 0,0 0-10 16,0 0 8-16,0 0-7 0,-18 6 12 0,18-6 4 16,0 0 3-16,0 0 5 0,-8 13-3 0,8-13-3 15,0 0-7-15,-9 15-7 0,9-15-2 0,0 0-4 0,-4 19-5 16,4-19-9-16,-2 14 1 0,2-14-2 15,0 15-4-15,0-15-5 0,0 18 2 0,0-18-6 16,4 15 2-16,-4-15-5 0,4 15-2 0,-4-15 1 0,7 14 1 16,-7-14-2-16,10 13-3 0,-10-13 0 0,12 10-1 15,-12-10-1-15,15 7-2 0,-15-7-1 0,0 0-2 16,25 2 1-16,-25-2-2 0,18-3 0 0,-18 3-2 16,19-10 0-16,-19 10-5 0,16-10 4 0,-16 10 0 15,16-12 3-15,-16 12-4 0,14-17 0 0,-14 17-2 16,11-14 11-16,-11 14-7 0,8-16 4 0,-8 16-8 15,4-16 7-15,-4 16-8 0,0-18 6 0,0 18-5 16,-4-18-2-16,4 18 2 0,-10-18 0 0,10 18 4 16,-15-15-2-16,5 5 3 0,10 10-2 0,-18-15-4 0,18 15 3 15,-18-10-3-15,18 10-9 0,-21-7-19 0,21 7-23 16,0 0-25-16,-27 0-31 0,27 0-24 0,0 0-28 16,-21 10-40-16,21-10-46 0,-6 11-48 0,6-11-244 15,-4 17-44-15</inkml:trace>
  <inkml:trace contextRef="#ctx0" brushRef="#br0" timeOffset="197971.278">16309 7249 159 0,'0'0'285'0,"0"0"-64"0,0 0-42 0,0 0-21 15,0 0-18-15,0 0-19 0,0 0-14 0,0 0-18 0,0 0-11 16,0 0-17-16,0 0-6 0,0 0-9 0,0 0 2 16,0 0-6-16,0 0 10 0,0 0-7 0,0 0 12 15,0 0-7-15,0 0 9 0,0 0 8 0,0 0-10 16,0 0-12-16,0 0 3 0,0 0-11 0,0 0 4 16,0 0-12-16,0 0 3 0,0 0-11 0,0 0 5 15,0 0-9-15,0 0 10 0,0 0-7 0,0 0 9 16,0 0-4-16,0 0 1 0,0 0 3 0,0 0 4 15,0 0-2-15,-3 15-2 0,3-15 1 0,0 0-4 16,0 14 0-16,0-14-5 0,0 0-1 0,-2 19-1 0,2-19 4 16,0 0-3-16,0 20 1 0,0-20-3 0,0 14-4 15,0-14 2-15,2 18 0 0,-2-18-4 0,0 19 0 16,0-19-1-16,3 18 0 0,-3-18-1 0,0 19 0 16,0-19-3-16,2 20-2 0,-2-20 0 0,2 19 2 15,-2-19-1-15,0 20-1 0,0-20 2 0,2 21-1 16,-2-21-2-16,0 20 6 0,0-20-5 0,0 20-1 15,0-20 6-15,0 22-9 0,0-22 8 0,0 20-25 0,0-20 26 16,2 19-10-16,-2-19 8 0,0 21-8 0,0-21 7 16,2 21-8-16,-2-21 7 0,2 18-9 0,-2-18 10 15,2 20-6-15,-2-20 9 0,2 19-4 0,-2-19 11 16,2 20-10-16,-2-20 10 0,2 20-7 0,-2-20 16 16,2 18-17-16,-2-18 10 0,2 17-10 0,-2-17 9 15,2 19-13-15,-2-19 9 0,0 17-10 0,0-17 7 16,2 15-10-16,-2-15 9 0,3 18-12 0,-3-18 11 15,2 14-11-15,-2-14 10 0,0 15-10 0,0-15 9 16,2 14-10-16,-2-14 10 0,2 14-10 0,-2-14 10 0,0 0-9 16,0 18 15-16,0-18-2 0,0 15 12 0,0-15-10 15,0 0 8-15,0 21-7 0,0-21 8 0,0 0-11 16,0 17 10-16,0-17-14 0,0 0 10 0,-2 18-11 16,2-18 14-16,0 0-16 0,-2 18 12 0,2-18-12 15,0 0 12-15,-2 18-12 0,2-18 1 0,0 0 9 16,0 14-14-16,0-14 0 0,0 0 0 0,0 0 13 15,-3 17-16-15,3-17 2 0,0 0-10 0,0 0 11 0,0 0-1 16,0 0 12-16,0 12-14 0,0-12 11 16,0 0-12-16,0 0 11 0,0 0-12 0,0 0 11 15,0 0-15-15,0 0-8 0,0 0-34 0,0 0-13 0,0 0-29 16,0 0-16-16,0 0-22 0,-2 14-21 0,2-14-12 16,0 0-7-16,0 0-23 0,0 0-31 0,0 0-50 15,0 0-69-15,0 0-177 0,0 0-21 0</inkml:trace>
  <inkml:trace contextRef="#ctx0" brushRef="#br0" timeOffset="199186.832">16083 7638 117 0,'0'0'179'16,"0"0"-41"-16,0 0-25 0,0 0 1 0,0 0-14 15,0 0-2-15,0 0 0 0,0 0 0 0,0 0-2 16,0 0 1-16,0 0-6 0,0 0 3 0,0 0-9 0,0 0-2 15,0 0-9-15,0 0 2 0,-27-2-2 0,27 2 9 16,0 0-9-16,0 0-3 0,0 0 4 16,0 0 8-16,0 0-4 0,0 0-8 0,0 0-2 0,0 0-5 15,0 0-4-15,0 0-11 0,0 0 0 0,0 0-4 16,0 0-5-16,0 0-4 0,0 0-5 0,0 0-2 16,0 0-4-16,0 0-2 0,0 0-4 0,0 0-4 15,0 0-2-15,0 0-3 0,0 0-2 0,0 0-2 16,0 0-1-16,0 0 2 0,0 0 0 0,0 0 1 15,0 0 1-15,0 0-1 0,0 0 0 0,0 0-1 16,0 0 2-16,0 0-2 0,0 0 3 0,25 4 1 0,-25-4 1 16,0 0 0-16,0 0 2 0,27 2 2 0,-27-2-1 15,0 0-2-15,21 2 0 0,-21-2-2 0,0 0 0 16,23 2-3-16,-23-2-1 0,0 0-3 0,23 3 2 16,-23-3-2-16,0 0 0 0,27 2-1 0,-27-2 0 15,0 0 6-15,25 2-9 0,-25-2 9 0,0 0-11 16,25 4 11-16,-25-4-8 0,0 0 8 0,25 1-8 15,-25-1 9-15,0 0-9 0,23 3 8 0,-23-3-9 16,0 0 7-16,21 5-10 0,-21-5 11 0,0 0-11 16,23 3 11-16,-23-3-10 0,0 0 9 0,22 5-12 0,-22-5 12 15,0 0-9-15,23 1 9 0,-23-1-9 0,0 0 6 16,25 3-5-16,-25-3 0 0,0 0-8 0,24 0 11 16,-24 0-1-16,0 0 0 0,25 1 0 0,-25-1 1 15,0 0-3-15,0 0 1 0,28 3 2 0,-28-3-2 16,0 0 1-16,0 0 0 0,27 3 0 0,-27-3 0 15,0 0 0-15,0 0 0 0,23 0 0 0,-23 0 1 16,0 0 0-16,0 0 0 0,0 0 1 0,28 0 3 16,-28 0-6-16,0 0-1 0,0 0-7 0,25 0 10 0,-25 0-1 15,0 0 0-15,0 0 1 0,27-3 0 0,-27 3-1 16,0 0 0-16,24-3 1 0,-24 3 0 0,0 0-2 16,27-1 2-16,-27 1-1 0,0 0-2 0,25-3 3 15,-25 3-2-15,0 0 0 0,24-1 1 0,-24 1-1 16,0 0 1-16,21-2-2 0,-21 2 8 0,0 0-9 15,0 0 2-15,26-4 0 0,-26 4-1 0,0 0 0 16,0 0 0-16,21-2 0 0,-21 2 1 0,0 0 0 16,0 0 0-16,0 0 6 0,0 0-8 0,0 0 1 0,23-2 0 15,-23 2 0-15,0 0 0 0,0 0 1 0,0 0 0 16,0 0 0-16,0 0 0 0,0 0 1 0,0 0 0 16,0 0 2-16,0 0 7 0,0 0 11 0,0 0 4 15,21-3 1-15,-21 3 4 0,0 0 0 0,0 0 0 16,0 0 0-16,0 0-3 0,0 0-5 0,0 0-1 15,0 0-3-15,0 0-1 0,0 0-2 0,0 0-4 16,0 0 0-16,0 0-4 0,0 0-14 0,0 0-32 16,0 0-32-16,0 0-25 0,0 0-20 0,0 0-19 15,0 0-19-15,0 0-18 0,0 0-35 0,0 0-32 0,-17-4-67 16,17 4-370-16,0 0-182 0</inkml:trace>
  <inkml:trace contextRef="#ctx0" brushRef="#br0" timeOffset="200929.943">17272 7249 16 0,'0'0'208'0,"0"0"-43"0,0 0-36 15,0 0-16-15,0 0-19 0,-6-13-21 0,6 13-7 16,0 0-5-16,0 0-5 0,0 0 3 0,0 0 9 0,0 0 1 15,2-16-1-15,-2 16-4 0,0 0 1 0,0 0-1 16,0 0-4-16,0 0-3 0,0 0-6 0,0 0-7 16,0 0-4-16,0 0-5 0,0 0-4 15,0 0-7-15,0 0-4 0,0 0-1 0,0 0-1 0,0 0 0 16,0 0 3-16,0 0 0 0,0 0 11 0,0 0-8 16,4 16 11-16,-4-16-4 0,0 14-1 0,0-14 3 15,2 17 10-15,-2-17-10 0,0 16 8 0,0-16-2 16,2 22 5-16,-2-22-13 0,4 23 12 0,-4-23-13 15,4 27 7-15,-2-12-4 0,-2 0-4 0,2 0 0 16,0 1 1-16,3 0 2 0,-3 2-2 0,-1-4 0 16,1 4-7-16,0 0 4 0,0-4 1 0,0 3 1 0,2-1 6 15,-2 0-5-15,0 0 6 0,0-3-8 0,0 2 1 16,0 0-5-16,-2-15 4 0,5 22-8 0,-5-22 7 16,4 22-11-16,-4-22 7 0,2 20-10 0,-2-20 5 15,2 19-11-15,-2-19 6 0,2 13-6 0,-2-13 7 16,0 0-4-16,4 17 6 0,-4-17-9 0,0 0 6 15,2 12-3-15,-2-12 4 0,0 0-9 0,0 0 5 16,0 0-16-16,2 13-5 0,-2-13-35 0,0 0-12 0,0 0-28 16,0 0-29-16,0 0-34 0,0 0-37 0,0 0-39 15,0 0-70-15,0 0-33 0,0 0-201 0,0 0-32 16</inkml:trace>
  <inkml:trace contextRef="#ctx0" brushRef="#br0" timeOffset="202547.068">17278 7256 98 0,'0'0'157'0,"0"0"-28"0,0 0-21 16,0 0-6-16,0 0-1 0,0 0-3 0,0 0 9 15,0 0 6-15,0 0 6 0,0 0-1 0,0 0-4 16,0 0-5-16,0 0 1 0,0 0 4 0,0 0-11 15,0 0-4-15,0 0-15 0,0 0-2 0,0 0-21 16,0 0-7-16,0 0-16 0,0-15-1 0,0 15-14 16,0 0 2-16,0 0-12 0,0 0 5 0,0 0-11 15,0 0 4-15,0 0-10 0,0-13 14 0,0 13-16 0,0 0 5 16,0 0-26-16,6-13 30 0,-6 13-7 16,0 0 7-16,6-9-7 0,-6 9 7 0,0 0-5 0,10-12 7 15,-10 12-11-15,0 0 11 0,0 0-12 0,10-9 7 16,-10 9-6-16,0 0 7 0,0 0-11 0,0 0 11 15,0 0-8-15,10-11 9 0,-10 11-5 0,0 0 6 16,0 0-6-16,0 0 7 0,0 0-9 0,0 0 7 16,0 0-8-16,0 0 10 0,0 0-7 0,0 0 7 15,0 0 9-15,0 0-17 0,0 0-2 0,0 0 5 16,0 0-7-16,0 0 11 0,0 0-14 0,0 0 12 0,0 0-1 16,-10 11-1-16,10-11-11 0,0 0 8 15,-10 7-4-15,10-7 7 0,0 0-8 0,-12 14 6 0,12-14-5 16,0 0 16-16,-12 9-19 0,12-9 8 0,0 0-10 15,-12 13 16-15,12-13-13 0,-7 10 6 0,7-10-5 16,-6 12-16-16,6-12 18 0,-6 17 3 0,6-17-1 16,-4 14 6-16,4-14-8 0,-2 18 10 0,2-18-6 15,-2 19 9-15,2-19-7 0,-2 20 17 0,2-20-5 0,-2 25 14 16,2-25 4-16,0 25 1 0,0-25 2 16,0 25-6-16,0-10-3 0,0-15-1 0,-3 25-3 0,3-25 1 15,0 28-2-15,0-28 1 0,0 26 0 0,0-26-1 16,0 25 1-16,0-25-3 0,0 25-2 0,0-25-3 15,0 24 5-15,0-24-7 0,3 22 4 0,-3-22-8 16,0 21 4-16,0-21-7 0,0 16 6 0,0-16-7 16,2 18 9-16,-2-18-6 0,2 17 7 0,-2-17-10 15,2 17 7-15,-2-17-9 0,6 15 9 0,-6-15-4 16,6 15 4-16,-6-15-10 0,6 13 7 0,-6-13-6 0,9 11 5 16,-9-11-11-16,8 12 4 0,-8-12-2 15,6 10 7-15,-6-10-9 0,6 11 10 0,-6-11-8 0,0 0 7 16,11 13-7-16,-11-13 8 0,0 0-9 0,9 15 8 15,-9-15-8-15,0 0 8 0,10 11-9 0,-10-11 8 16,0 0-9-16,9 13 7 0,-9-13-8 0,8 11 10 16,-8-11 1-16,8 9-4 0,-8-9-8 0,8 12 7 15,-8-12-8-15,13 14 8 0,-13-14-7 0,12 11 9 0,-12-11-9 16,15 11 9-16,-15-11-9 0,16 9 11 16,-16-9-10-16,15 11 23 0,-15-11-25 0,16 6 9 0,-16-6-7 15,16 6 9-15,-16-6-9 0,0 0 10 0,20 7-8 16,-20-7 10-16,0 0-10 0,0 0 10 0,25 2-9 15,-25-2 10-15,0 0-11 0,0 0 6 0,0 0-25 16,21-2-16-16,-21 2-30 0,0 0-39 0,0 0-57 16,0 0-52-16,10-9-54 0,-10 9-84 0,0 0-296 15,0 0-158-15</inkml:trace>
  <inkml:trace contextRef="#ctx0" brushRef="#br0" timeOffset="203038.286">17418 7614 201 0,'0'0'272'16,"0"0"-46"-16,0 0-28 0,0 0-17 0,0 0-8 0,0 0-31 15,0 0 2-15,0 0-20 0,0 0-7 16,0 0-15-16,0 0-7 0,0 0-12 0,0 0-8 0,0 0-10 15,0 0-1-15,0 0 10 0,0 0-3 0,0 0-4 16,0 0-3-16,0 0-3 0,0 0-8 0,14-6-5 16,-14 6-8-16,0 0-4 0,0 0-3 0,0 0-4 15,28 2-6-15,-28-2-3 0,0 0-4 0,25 3-2 0,-25-3 2 16,0 0-7-16,31-3 4 0,-31 3-7 16,0 0 0-16,33-2-1 0,-33 2 1 0,23-3-1 15,-23 3-1-15,0 0-2 0,27-2 1 0,-27 2 1 0,0 0-4 16,25-2 2-16,-25 2 1 0,0 0 0 0,0 0 0 15,23-4-4-15,-23 4-16 0,0 0-22 0,0 0-29 16,0 0-19-16,0 0-31 0,0 0-31 0,25 0-47 16,-25 0-63-16,0 0-60 0,0 0-227 0,0 0-55 15</inkml:trace>
  <inkml:trace contextRef="#ctx0" brushRef="#br0" timeOffset="203507.186">17774 7594 85 0,'0'0'353'0,"0"0"-108"16,0 0-36-16,0 0-19 0,8-9-17 0,-8 9-28 15,0 0-16-15,0 0-20 0,0 0-30 0,0 0-10 16,7-11-18-16,-7 11-5 0,0 0-14 0,0 0-2 15,0 0-10-15,2-17 3 0,-2 17-10 0,0 0 3 16,0-15-10-16,0 15 4 0,-2-11 6 0,2 11-7 0,-2-15-11 16,2 15 4-16,-3-14-2 0,3 14 8 0,-2-14 6 15,2 14-3-15,0 0-4 0,-2-16 20 0,2 16-23 16,0 0 6-16,0 0-7 0,-2-15 0 0,2 15 6 16,0 0 7-16,0 0-2 0,0 0 0 0,0 0-6 0,0 0 8 15,0 0-2-15,0 0 15 0,0 0-4 0,0 0 8 16,0 0-3-16,0 0 12 0,-4 13 3 15,4-13 6-15,0 0-3 0,0 18 6 0,0-18-5 0,2 17-5 16,-2-17-4-16,0 17-2 0,0-17-10 0,2 19 6 16,-2-19-1-16,4 14 1 0,-4-14-3 0,2 17 0 15,-2-17 7-15,5 14-12 0,-5-14 8 0,4 11-12 16,-4-11 5-16,0 0-10 0,4 17 5 0,-4-17-9 16,0 0 3-16,4 11-10 0,-4-11 8 0,0 0-13 15,0 0 5-15,0 0-22 0,2 13-21 0,-2-13-38 16,0 0-30-16,0 0-32 0,0 0-25 0,0 0-27 0,0 0-30 15,0 0-49-15,0 0-70 0,0 0-179 16,0 0-16-16</inkml:trace>
  <inkml:trace contextRef="#ctx0" brushRef="#br0" timeOffset="204047.623">17764 7235 338 0,'0'0'289'0,"0"0"-63"0,0-13-40 16,0 13-29-16,0 0-34 0,0 0-23 0,0 0-7 16,0 0 6-16,0 0 5 0,0 0-12 0,0 0-1 15,0 0-15-15,0 0-1 0,23 6-13 0,-23-6 1 16,12 8-8-16,-12-8 6 0,12 13-20 0,-12-13 5 15,15 12-13-15,-5-3 4 0,-2 0-10 0,3 0 10 16,-3 3-12-16,2 2 5 0,0 0-3 0,-2-4 4 0,2 5 1 16,-1 0 0-16,-1-1 4 0,0 3-4 0,0-2-7 15,1 2 0-15,-3 2-3 0,0-5 2 16,0 4 3-16,0 0 3 0,-1-2-1 0,1 0-5 0,-2-1-4 16,0 2 1-16,-2 0-8 0,2-2 3 0,-2 2-7 15,0-5 7-15,-2-12-8 0,2 28 14 0,-2-28-8 0,0 22 10 16,0-22-4-16,-2 24-8 0,2-24 13 15,-2 20 8-15,2-20-11 0,-4 21 8 0,4-21-11 0,-4 17 9 16,4-17-18-16,-6 18 7 0,6-18-11 0,-6 13 7 16,6-13-10-16,-5 13 9 0,5-13-12 0,-8 10 8 15,8-10-9-15,0 0 10 0,-8 17-11 0,8-17 9 16,0 0-10-16,-8 10 9 0,8-10-7 0,0 0 7 16,0 0-11-16,-7 11 8 0,7-11-10 0,0 0 11 15,0 0-10-15,0 0 8 0,-8 11-14 0,8-11 9 16,0 0-41-16,0 0-7 0,0 0-14 0,0 0-5 0,0 0-13 15,0 0-3-15,0 0-9 0,0 0-11 16,0 0-19-16,0 0-11 0,0 0-16 0,0 0-34 16,0 0-31-16,0 0-34 0,0 0-60 0,0 0-132 0,8-13 85 15</inkml:trace>
  <inkml:trace contextRef="#ctx0" brushRef="#br0" timeOffset="205323.612">17951 7006 297 0,'0'0'280'0,"0"0"-63"0,0 0-41 0,0 0-26 16,0 0-27-16,0 0-29 0,0 0-20 0,0 0-13 15,2 15-10-15,-2-15 1 0,0 0 1 0,0 0-2 16,0 0 15-16,0 0-15 0,0 0 11 0,0 0-9 0,0 0 6 16,0 0-16-16,16-10 10 0,-16 10-13 15,0 0 3-15,7-11-16 0,-7 11 4 0,6-9-16 0,-6 9 3 16,6-17-10-16,-6 17 4 0,6-17-8 0,-6 17 3 16,9-21-7-16,-9 21 2 0,8-19-7 0,-8 19 9 15,6-19-9-15,-6 19 9 0,6-18 1 0,-6 18-3 16,3-13-4-16,-3 13 6 0,4-13-8 0,-4 13 10 15,0 0-2-15,5-13-5 0,-5 13-8 0,0 0 7 16,0 0-7-16,0 0 8 0,0 0-7 0,0 0 10 16,0 0-11-16,0 0 14 0,0 0-8 0,0 0 15 0,0 0 1 15,2 18 12-15,-2-18-3 0,2 15 6 16,-2-15-5-16,0 20 10 0,0-20-10 0,2 23 9 16,-2-23-10-16,4 24 9 0,-2-11-5 0,-2-13 20 0,2 24-15 15,-2-24 13-15,4 22-13 0,-4-22 13 0,6 22-14 16,-6-22 11-16,2 19-16 0,-2-19 10 0,5 16-19 15,-5-16 12-15,2 15-18 0,-2-15 8 0,0 0-10 16,4 14 13-16,-4-14-17 0,0 0 11 0,2 14-10 0,-2-14 6 16,0 0-19-16,0 0-4 0,0 0-33 15,4 15-12-15,-4-15-48 0,0 0-29 0,0 0-46 16,0 0-45-16,0 0-54 0,0 0-64 0,0 0-163 0,0 0-3 16</inkml:trace>
  <inkml:trace contextRef="#ctx0" brushRef="#br0" timeOffset="205729.375">18290 6766 37 0,'0'0'315'0,"0"0"-78"0,0 0-38 16,0 0-26-16,0 0-21 0,0 0-15 0,0 0-26 15,0 0-16-15,0 0-3 0,0 0-7 0,0 0-8 16,0 0 4-16,0 0-3 0,0 0 3 0,0 0-5 0,0 0 2 16,12 11-13-16,-12-11 7 0,0 0-11 0,6 17 1 15,-6-17-13-15,5 16 10 0,-5-16-16 0,3 18 11 16,-3-18-12-16,6 20 8 0,-2-7-12 0,-2 0 12 15,2 2-18-15,0-1 6 0,-2 2-15 0,3-1 9 16,-3 1-17-16,0-1 10 0,2 0-15 0,-2-1 10 16,2 1-16-16,-2-2 13 0,-2-13-14 0,6 25 12 15,-6-25-17-15,4 21 12 0,-4-21-16 0,3 18 0 0,-3-18-31 16,2 17-8-16,-2-17-37 0,4 12-11 16,-4-12-32-16,0 0-22 0,2 14-30 0,-2-14-50 0,0 0-45 15,0 0-281-15,0 0-67 0</inkml:trace>
  <inkml:trace contextRef="#ctx0" brushRef="#br0" timeOffset="205979.283">18228 6960 104 0,'0'0'320'0,"0"0"-76"0,0 0-45 0,0 0-21 16,0 0-17-16,0 0-19 0,0 0-24 0,0 0 28 15,0 0-11-15,0 0-2 0,6-10-17 0,-6 10-7 16,0 0-13-16,0 0-1 0,0 0-26 0,25 4-2 16,-25-4-23-16,0 0 2 0,0 0-17 0,31 0 5 15,-31 0-17-15,0 0 4 0,26-1-13 0,-26 1 4 0,0 0-33 16,27-5-17-16,-27 5-33 0,18-4-21 16,-18 4-39-16,19-5-40 0,-19 5-38 0,0 0-39 15,23-4-272-15,-23 4-21 0</inkml:trace>
  <inkml:trace contextRef="#ctx0" brushRef="#br0" timeOffset="206434.154">18544 7007 353 0,'0'0'286'0,"0"0"-70"16,0 0-38-16,0 0-24 0,0 0-62 0,0 0 20 16,13-7-15-16,-13 7-17 0,0 0-10 0,8-9-11 15,-8 9-9-15,0 0-5 0,6-17 0 0,-6 17-9 16,6-13 3-16,-6 13-10 0,2-13-1 0,-2 13-11 16,4-16 1-16,-4 16-9 0,2-17 4 0,-2 17-12 15,0-18 3-15,0 18-12 0,0-19 14 0,0 19-7 0,0-19 5 16,0 19-5-16,-2-17 4 0,2 17 1 0,-2-14 3 15,2 14 0-15,0 0 11 0,-2-15-9 0,2 15 2 16,0 0-7-16,0 0 7 0,-2-15-11 0,2 15 9 16,0 0-6-16,0 0 15 0,0 0 2 0,0 0 12 15,0 0-1-15,2 15 5 0,-2-15 0 0,2 14 13 16,-2-14-6-16,2 15 16 0,-2-15-6 0,2 23 12 16,-2-23-3-16,3 24 11 0,-1-10-2 0,0-2-2 0,0 3-19 15,-2-15 14-15,4 26-13 0,-4-26 2 0,4 24-20 16,-4-24 8-16,3 20-22 0,-3-20 12 15,4 18-20-15,-4-18 13 0,4 16-13 0,-4-16 4 0,2 13-12 16,-2-13 3-16,0 0-6 0,5 16 12 0,-5-16-25 16,0 0-10-16,2 13-42 0,-2-13-20 0,0 0-42 15,0 0-39-15,0 0-50 0,2 15-52 0,-2-15-86 16,0 0-255-16,0 0-122 0</inkml:trace>
  <inkml:trace contextRef="#ctx0" brushRef="#br0" timeOffset="207196.182">18636 7796 452 0,'0'0'327'0,"0"0"-66"16,0 0-39-16,0 0-31 0,0 0-13 0,6-12-11 15,-6 12-11-15,0 0-6 0,0 0-18 0,0 0-8 16,0 0-16-16,0 0 5 0,0 0-7 0,0 0-1 15,0 0-14-15,0 0-6 0,0 0-24 0,0 0-3 16,0 0-22-16,0 0 0 0,0 0-26 0,0 0-16 16,0 0-36-16,0 0-30 0,0 0-31 0,0 0-45 0,0 0-48 15,0 0-50-15,13 8-87 0,-13-8-304 16,0 0-148-16</inkml:trace>
  <inkml:trace contextRef="#ctx0" brushRef="#br0" timeOffset="207962.669">19035 7313 178 0,'0'0'206'0,"0"0"-34"0,0 0-16 15,0 0-19-15,0 0-6 0,0 0-5 0,0 15-3 16,0-15-4-16,0 0-5 0,4 18 2 0,-4-18-12 15,1 17 0-15,-1-17-11 0,2 22 6 0,-2-22-11 16,2 26 3-16,0-12-6 0,1 3-8 0,-3 0-7 16,2-1-8-16,0 1-7 0,0 2-10 0,0-1 3 15,0 0-4-15,2 1 3 0,-2 0-7 0,2-1-3 0,-2 1-12 16,2-3 3-16,-2 3-10 0,3-2 3 0,-3-1-8 16,2-1 3-16,0-1-5 0,-2 2-1 0,2-4-6 15,-4-12 3-15,4 21-5 0,-4-21 13 0,4 18-13 16,-4-18 2-16,7 13 0 0,-7-13 6 0,0 0-6 15,2 17 3-15,-2-17-10 0,0 0-9 0,0 0-14 16,0 0-5-16,0 0-9 0,0 0-3 0,2-15-8 16,-2 15-5-16,0-20 0 0,0 20-3 0,-2-26 8 0,0 9-1 15,0-2 5-15,2 3 11 0,-3-2 0 0,1-1 13 16,0 0-6-16,0 1 8 0,0-3-7 16,0 5 16-16,-2-4-6 0,2 1 11 0,-2 1-5 0,2-1 7 15,-2 0-7-15,-1 1 12 0,1 0-8 0,0-1 8 16,0 1-2-16,0 1 2 0,-2 1-9 0,2-1 11 15,-3 0-7-15,3 2 9 0,1 2-10 16,-1 1 14-16,0 0-10 0,4 12 13 0,-8-20-2 0,8 20 10 16,-7-17-3-16,7 17 6 0,-4-12-12 0,4 12 4 15,0 0-7-15,-6-15 4 0,6 15-11 0,0 0 10 16,0 0-6-16,0 0 11 0,0 0-10 0,0 0 12 16,0 0-4-16,0 0 8 0,0 0-4 0,0 0 21 0,0 0-3 15,0 0 13-15,2 15-12 0,-2-15 15 0,8 11-16 16,-8-11 10-16,13 7-13 0,-13-7 14 0,17 5-18 15,-17-5 13-15,23 6-16 0,-23-6 8 0,29 3-18 16,-29-3 10-16,33-2-18 0,-33 2 12 0,37-3-15 16,-17-1 11-16,-20 4-17 0,37-3 12 0,-37 3-24 15,35-8-3-15,-35 8-29 0,31-4-10 0,-31 4-32 16,25-5-14-16,-25 5-28 0,20-3-26 0,-20 3-38 16,0 0-47-16,23 0-70 0,-23 0-201 0,0 0-11 0</inkml:trace>
  <inkml:trace contextRef="#ctx0" brushRef="#br0" timeOffset="208255.173">19115 7525 71 0,'0'0'444'0,"-9"10"-101"0,9-10-65 15,0 0-38-15,0 0-31 0,0 0-22 0,0 0-20 16,0 0-28-16,0 0-22 0,-4 11-22 0,4-11-22 16,0 0-9-16,0 0 8 0,0 0 2 0,0 0 8 15,0 0 1-15,13 7-8 0,-13-7-11 0,0 0-4 0,0 0-6 16,22 4-8-16,-22-4-5 0,0 0-7 0,29-2-8 16,-29 2-5-16,20-2-3 0,-20 2-4 0,27-4-1 15,-27 4-11-15,29-5-30 0,-29 5-35 0,29-6-36 16,-29 6-49-16,29-6-55 0,-29 6-56 0,24-4-74 15,-24 4-321-15,18-4-164 0</inkml:trace>
  <inkml:trace contextRef="#ctx0" brushRef="#br0" timeOffset="209071.238">19539 7766 15 0,'0'0'272'0,"0"0"-61"16,0 0-36-16,0 0-20 0,0 0-17 0,0 0-9 0,-8 12-12 15,8-12-10-15,0 0-9 0,-4 14-4 16,4-14-11-16,-4 11-1 0,4-11-7 0,-6 13 3 0,6-13-6 15,-4 15 0-15,4-15-8 0,-9 16-29 16,9-16 30-16,-8 16-7 0,8-16-3 0,-6 16-11 0,6-16-1 16,-8 14-10-16,8-14 0 0,-8 15-13 0,8-15-4 15,-8 11 1-15,8-11 14 0,0 0-23 0,-8 12-2 16,8-12-1-16,0 0-7 0,0 0 1 0,-6 11-6 16,6-11 0-16,0 0-3 0,0 0-2 0,0 0 3 15,0 0 1-15,8-13-17 0,-8 13-9 0,6-11 3 0,-6 11-5 16,8-15 5-16,-8 15-11 0,10-17 5 15,-10 17 2-15,8-18 6 0,-8 18 3 0,10-19 6 0,-10 19 4 16,6-20-1-16,-6 20 7 0,9-19-3 0,-9 19 10 16,6-18-5-16,-6 18 7 0,4-14 0 0,-4 14 6 15,4-12 0-15,-4 12 8 0,0 0-1 0,6-17 17 16,-6 17-11-16,0 0 13 0,5-13-3 0,-5 13 4 16,0 0-7-16,0 0-2 0,0 0-5 0,0 0-4 0,6-8 7 15,-6 8 9-15,0 0 5 0,0 0 4 16,0 0 2-16,8 14-13 0,-8-14 15 0,0 0 7 0,6 16 5 15,-6-16-5-15,6 17-10 0,-6-17 2 0,7 17-5 16,-7-17-3-16,6 19-1 0,-6-19 2 0,8 25 1 16,-4-14 4-16,0 2 2 0,3 1 6 0,-3-4 3 15,-4-10-1-15,6 22-6 0,-6-22-5 0,6 19-3 16,-6-19-2-16,5 18-3 0,-5-18-1 0,4 17-4 16,-4-17 7-16,5 14-14 0,-5-14 2 0,0 0 1 15,4 16 0-15,-4-16-3 0,0 0 0 0,4 13 0 0,-4-13-4 16,0 0 0-16,0 0-2 0,4 13-2 0,-4-13 0 15,0 0-3-15,0 0-2 0,0 0 0 0,0 0 0 16,0 0-4-16,4 15-7 0,-4-15-21 0,0 0-22 16,0 0-21-16,0 0-28 0,0 0-26 0,0 0-25 15,0 0-39-15,0 0-35 0,0 0-51 0,0 0-60 16,0 0-345-16,0 0-187 0</inkml:trace>
  <inkml:trace contextRef="#ctx0" brushRef="#br0" timeOffset="211776.036">20180 7272 82 0,'0'-15'204'0,"0"15"-49"15,0 0-11-15,0 0-16 0,0 0-12 0,-2-13 1 16,2 13-11-16,0 0-8 0,0 0-14 0,0 0-10 16,-6-13-11-16,6 13-6 0,0 0-4 0,0 0-5 15,0 0-4-15,-4-13-6 0,4 13 0 0,0 0-9 16,0 0 4-16,0 0-5 0,0 0 5 0,-4-12-3 0,4 12 7 16,0 0-6-16,0 0-27 0,0 0 29 15,0 0 4-15,0 0-12 0,0 0 9 0,0 0-9 0,0 0 4 16,0 0-6-16,-4-12 10 0,4 12-19 0,0 0 5 15,0 0-4-15,0 0 7 0,0 0-6 0,0 0 9 16,0 0-5-16,0 0 9 0,0 0-8 0,0 0 4 16,0 0-8-16,0 0 6 0,0 0-3 0,0 0 9 15,0 0-13-15,0 0 12 0,0 0-15 0,0 0 6 0,0 0-22 16,0 0 26-16,0 17-12 0,0-17 7 0,0 0-10 16,2 17 6-16,-2-17-8 0,4 14 5 0,-4-14-1 15,2 15 0-15,-2-15 1 0,4 17 2 0,-4-17-2 16,4 17 2-16,-4-17 3 0,4 18 4 0,-4-18 2 15,6 19 0-15,-6-19 2 0,5 21 0 0,-5-21-3 16,6 19 1-16,-6-19 0 0,4 23-1 0,-4-23 1 16,5 23 3-16,-5-23-1 0,4 24-3 0,0-10-1 15,-4-14-3-15,5 23-1 0,-1-7 6 0,-4-16-9 16,4 23 4-16,-4-23-7 0,4 22 10 0,-4-22-8 16,4 22 6-16,-4-22-8 0,2 21 12 0,-2-21-8 15,4 22 9-15,-4-22-9 0,4 18 7 0,-4-18-11 16,2 19 6-16,-2-19-10 0,5 19 12 0,-5-19-5 0,2 18 2 15,-2-18-11-15,4 19 2 0,-4-19-5 0,2 20 12 16,-2-20-12-16,2 17 9 0,-2-17-10 0,2 18 12 16,-2-18-9-16,4 17 8 0,-4-17-8 0,2 16 7 15,-2-16-11-15,2 15 10 0,-2-15-11 0,0 0 10 0,2 19-11 16,-2-19 12-16,0 0-12 0,2 13 11 0,-2-13-9 16,0 0 9-16,0 0-9 0,2 13 9 15,-2-13-12-15,0 0 12 0,0 0-12 0,0 0 9 0,0 0-10 16,5 12 9-16,-5-12-19 0,0 0-12 0,0 0-35 15,0 0-27-15,0 0-32 0,0 0-34 0,0 0-34 16,0 0-33-16,0 0-44 0,0 0-53 0,0 0-292 16,0 0-122-16</inkml:trace>
  <inkml:trace contextRef="#ctx0" brushRef="#br0" timeOffset="212381.203">20114 7585 209 0,'0'0'300'0,"0"0"-59"0,0 0-40 15,0 0-24-15,0 0-29 0,0 0-23 0,0 0-20 16,0 0-3-16,0 0-42 0,0 0 30 0,0 0-9 0,0 0 9 15,0 0 5-15,0 0 12 0,0 0-9 0,0 0-6 16,0 0-5-16,0 0-1 0,0 0-5 0,0 0 0 16,0 0 1-16,0 0-9 0,0 0-3 0,0 0 0 15,21-3-6-15,-21 3-5 0,0 0-8 0,0 0-7 16,0 0-9-16,31 0-7 0,-31 0 1 0,0 0-8 0,29 0 2 16,-29 0-12-16,0 0 0 0,36-1-12 15,-36 1 10-15,29 0-1 0,-29 0-2 0,27 0 0 0,-27 0-1 16,29 1-1-16,-29-1-1 0,27 0 0 0,-27 0 0 15,23 0 2-15,-23 0 1 0,0 0 3 0,31 3 0 16,-31-3 2-16,0 0 0 0,27 1-2 0,-27-1 0 16,0 0-2-16,0 0-1 0,27 2 0 0,-27-2 1 15,0 0-1-15,0 0-1 0,0 0 2 0,23 4-1 16,-23-4 0-16,0 0-1 0,0 0 1 0,0 0-2 16,0 0-1-16,0 0 1 0,0 0-2 0,19 2-7 15,-19-2-20-15,0 0-22 0,0 0-27 0,0 0-30 16,0 0-26-16,0 0-33 0,5 13-32 0,-5-13-40 15,0 0-56-15,0 0-80 0,0 0-218 0,0 0-103 0</inkml:trace>
  <inkml:trace contextRef="#ctx0" brushRef="#br0" timeOffset="-214169.249">21112 7092 223 0,'0'0'202'0,"0"0"-36"16,0 0-18-16,0 0-20 0,0 0-7 0,6-10-5 0,-6 10-4 15,0 0-6-15,0 0 0 0,0 0 3 0,0 0 1 16,0 0 6-16,0 0-7 0,0 0 14 0,0 0-14 16,0 0 9-16,0 0-17 0,0 0-2 0,0 0-20 15,0 0 8-15,0 0-19 0,0 0 6 0,0 0-27 16,0 0 4-16,0 0-25 0,0 0 8 0,-4 10-19 16,4-10 7-16,-7 12-15 0,7-12 8 0,-6 14-13 15,6-14 11-15,-8 18-16 0,4-4 14 0,0-1-16 16,-3 0 17-16,4-1-16 0,-1 4 13 0,2-3-16 15,-2 1 17-15,0 2-17 0,0-2 15 0,2 1-14 16,-2 0 16-16,1-1 0 0,1 1 4 0,-2 1 2 0,2 1-1 16,0 0-1-16,0-1 5 0,2 1 2 0,0 2 5 15,0-3 12-15,2 5-11 0,0-5-4 0,0 3-6 16,0 0-3-16,2-1 0 0,1-2-3 0,-3 3 6 16,2-3-6-16,2 5 10 0,-2-6-9 0,2 2 10 15,-1-1-12-15,2-1 8 0,1 1-11 0,-2-2 9 16,0-2-13-16,1 2 8 0,-1-1-9 0,2-2 12 15,-2 0-14-15,0-2 10 0,-6-9-12 0,13 20 10 16,-13-20-10-16,10 15 9 0,-10-15-4 0,11 15-6 16,-11-15-2-16,10 12-29 0,-10-12-9 0,0 0-30 0,10 12-28 15,-10-12-39-15,0 0-30 0,0 0-28 16,11 11-55-16,-11-11-49 0,0 0-70 0,0 0-178 0,0 0-62 16</inkml:trace>
  <inkml:trace contextRef="#ctx0" brushRef="#br0" timeOffset="-213754.37">21221 7608 330 0,'0'0'286'0,"0"0"-45"0,0 0-31 0,0 0-1 0,0 0-44 16,0 0-9-16,0 0-19 0,0 0-7 0,0 0-12 15,0 0-4-15,0 0-8 0,0 0-1 0,7-9-8 16,-7 9-4-16,0 0-1 0,0 0-4 0,0 0-7 16,0 0-12-16,0 0-11 0,0 0-8 0,0 0 14 15,0 0 4-15,0 0 0 0,0 0-5 0,0 0-8 16,23-3-3-16,-23 3-8 0,0 0-9 0,0 0-5 15,27 0-2-15,-27 0-7 0,0 0-2 0,25 1-4 16,-25-1-2-16,0 0-3 0,29-1-1 0,-29 1 0 0,0 0-3 16,29-2-1-16,-29 2-1 0,0 0 1 0,25-2-1 15,-25 2 0-15,0 0-1 0,23-6 1 16,-23 6-7-16,0 0-5 0,19-4-12 0,-19 4-16 0,0 0-18 16,0 0-27-16,16-4-41 0,-16 4-42 0,0 0-44 15,0 0-42-15,0 0-47 0,0 0-53 0,0 0-273 16,0 0-133-16</inkml:trace>
  <inkml:trace contextRef="#ctx0" brushRef="#br0" timeOffset="-212686.929">21576 7425 355 0,'0'0'275'0,"0"0"-49"0,0 0-32 0,0 0-24 15,0 0-39-15,0 0-15 0,0 0-23 0,0 0-6 16,-13 13-18-16,13-13-4 0,0 0-6 0,-6 12-8 16,6-12-8-16,0 0 9 0,-6 16-8 0,6-16 8 0,-6 15-1 15,6-15-4-15,-5 15 5 0,5-15-2 0,-6 18-3 16,6-18-9-16,-6 17-3 0,6-17-4 0,-6 21-5 16,6-21-6-16,-6 15-4 0,6-15-2 0,-5 18 0 15,5-18-4-15,-5 16-3 0,5-16 2 0,-4 12-6 16,4-12 7-16,0 0 7 0,-4 15-3 0,4-15 8 15,0 0-7-15,0 0 2 0,-4 14-9 0,4-14 1 16,0 0-6-16,0 0 3 0,0 0-4 0,0 0-4 16,0-14 2-16,0 14-2 0,4-14-7 0,-4 14-6 15,6-17-2-15,-6 17-3 0,6-16 2 0,-6 16 1 0,8-18 5 16,-8 18 0-16,8-19 4 0,-8 19-2 0,6-15 3 16,-6 15-5-16,8-15 8 0,-8 15-5 0,7-12 7 15,-7 12-4-15,6-11 11 0,-6 11-7 0,0 0-2 16,6-12 5-16,-6 12-8 0,0 0 15 0,0 0 6 15,8-13-1-15,-8 13 4 0,0 0 0 0,0 0 7 16,0 0 5-16,0 0 1 0,0 0-3 0,11 8 0 16,-11-8 4-16,4 12 2 0,-4-12 1 0,2 16 3 0,-2-16 1 15,2 18-1-15,-2-18 2 0,0 22-3 0,0-22 2 16,2 21-7-16,-2-21 5 0,2 23-9 16,-2-23 5-16,2 27-14 0,-2-27 9 0,2 22-8 0,-2-22 5 15,2 18-11-15,-2-18 5 0,2 21-11 0,-2-21 6 16,2 16-11-16,-2-16 7 0,2 15-10 0,-2-15 9 15,0 0-11-15,3 17 7 0,-3-17-12 0,0 0-3 16,0 0-23-16,2 14-14 0,-2-14-28 0,0 0-22 0,0 0-21 16,0 0-56-16,0 0-34 0,0 0-45 15,4 11-56-15,-4-11-306 0,0 0-124 0</inkml:trace>
  <inkml:trace contextRef="#ctx0" brushRef="#br0" timeOffset="-212083.757">21627 7294 8 0,'0'0'255'15,"0"0"-53"-15,0 0-34 0,0 0-26 0,0 0-15 16,0 0-14-16,0 0 4 0,0 0-1 0,0 0-16 0,6-11-6 16,-6 11-6-16,0 0-4 0,0 0-11 0,0 0 3 15,0 0-11-15,0 0 4 0,0 0-4 0,0 0 5 16,24 2-6-16,-24-2 4 0,0 0-6 0,15 6 4 15,-15-6-19-15,0 0-2 0,18 9-14 0,-18-9 5 16,13 9-13-16,-13-9 7 0,16 13-12 0,-16-13 6 16,15 14-13-16,-5-1 8 0,-10-13-6 0,17 19 12 15,-9-9-1-15,-2 3 2 0,2-2 3 0,-1 3-3 0,-1-1-2 16,-2 2-2-16,1 0 6 0,-1 1 3 0,0 1 0 16,0-2 1-16,-2 2-3 0,3 1-3 0,-3-2-5 15,-2 0-3-15,2 2 4 0,-2-3-10 0,0 2 6 16,0-3-8-16,-2 3 7 0,0 0-5 0,0-3 8 15,-1 3-6-15,1-2 10 0,-2-1-8 0,2 1 12 16,-2-1-7-16,0 0 12 0,1-1-11 0,3-13 8 16,-8 23-9-16,3-10-1 0,1-1-2 0,4-12-1 15,-8 18-2-15,8-18-1 0,-8 18-3 0,8-18 0 16,-8 16-1-16,8-16-1 0,-7 11-1 0,7-11 0 0,-4 12 0 16,4-12-3-16,0 0 2 0,-8 14 2 15,8-14-1-15,0 0 1 0,-6 11 0 0,6-11-1 16,0 0-4-16,0 0-3 0,0 0 0 0,-6 11-10 0,6-11-14 15,0 0-18-15,0 0-23 0,0 0-25 0,0 0-26 16,0 0-23-16,0 0-28 0,0 0-29 0,0 0-46 16,0 0-56-16,0 0-77 0,0 0-174 0,0 0-62 15</inkml:trace>
  <inkml:trace contextRef="#ctx0" brushRef="#br0" timeOffset="-210987.874">21674 6889 186 0,'0'0'300'15,"0"0"-63"-15,0 0-33 0,0 0-5 0,0 0-21 16,0 0-20-16,0 0-15 0,-15-5-11 0,15 5-23 0,0 0-9 15,0 0-19-15,0 0-4 0,0 0-18 0,0 0 3 16,0 0-15-16,0 0 2 0,0 0-17 0,0 0 2 16,0 0 11-16,0 0-4 0,0 0 4 0,0 0-5 15,0 0-7-15,0 0-1 0,11-12-8 0,-11 12-2 0,0 0-4 16,0 0-6-16,20-7-1 0,-20 7-3 0,0 0-4 16,25-5 4-16,-25 5-4 0,0 0-4 15,27-1 4-15,-27 1-10 0,0 0 8 0,27 0-6 0,-27 0 10 16,0 0-13-16,25 1 13 0,-25-1 0 0,0 0-7 15,19 7 0-15,-19-7 11 0,0 0-10 0,17 11 13 16,-17-11-10-16,8 10 10 0,-8-10-10 0,6 10 11 16,-6-10-10-16,2 13 11 0,-2-13-11 0,0 19 16 15,0-19-8-15,-2 17 15 0,2-17-12 0,-4 18 15 16,-2-7-14-16,6-11 16 0,-6 21-12 0,6-21 15 16,-9 20-12-16,9-20 15 0,-6 18-15 0,6-18 21 15,-8 19-22-15,8-19 13 0,-5 18-16 0,5-18 11 16,-6 13-19-16,6-13 11 0,-7 14-17 0,7-14 12 0,0 0-17 15,-6 16 13-15,6-16-17 0,0 0 14 0,-4 11-16 16,4-11 13-16,0 0-16 0,0 0 13 0,-2 12-10 16,2-12 15-16,0 0-14 0,0 0 14 0,0 0-13 15,12 12 15-15,-12-12-15 0,0 0 15 0,0 0-16 16,0 0 13-16,24 0-16 0,-24 0-3 0,0 0-32 0,19-3 2 16,-19 3-22-16,0 0-1 0,23-5-20 15,-23 5-6-15,0 0-33 0,20-6 7 0,-20 6-48 0,0 0-15 16,19-2-24-16,-19 2-18 0,0 0-24 0,0 0-36 15,18-6-166-15,-18 6 78 0</inkml:trace>
  <inkml:trace contextRef="#ctx0" brushRef="#br0" timeOffset="-210586.391">22027 6910 394 0,'0'0'322'0,"2"-13"-52"15,-2 13-32-15,0 0-27 0,0 0-32 0,0 0-11 16,0-15-33-16,0 15-11 0,0 0-28 0,0 0-11 0,0 0-25 16,0 0-6-16,0 0-19 0,0 0 0 15,4-13-13-15,-4 13-2 0,0 0-6 0,0 0 5 16,0 0-7-16,0 0 16 0,0 0 0 0,0 0 18 0,0 0-3 15,0 0 13-15,0 0-16 0,0 0 16 0,11 9-11 16,-11-9 12-16,0 0-14 0,6 19 12 0,-6-19-17 16,4 16 12-16,-4-16-12 0,4 21 11 0,-4-21-20 15,4 26 10-15,-2-10-19 0,3-1 9 0,-3 0-18 16,0 1 11-16,0 0-15 0,0 0 11 0,2 0-15 16,0-1 12-16,-2-1-17 0,2 0 22 0,-4-14-53 15,5 21 46-15,-5-21-7 0,7 20 3 0,-7-20-14 16,6 14 15-16,-6-14-19 0,4 16-2 0,-4-16-35 15,0 0-10-15,6 15-38 0,-6-15-20 0,0 0-29 0,6 10-23 16,-6-10-36-16,0 0-43 0,0 0-61 0,0 0-317 16,0 0-137-16</inkml:trace>
  <inkml:trace contextRef="#ctx0" brushRef="#br0" timeOffset="-210363.842">21973 7103 246 0,'-8'-11'351'0,"8"11"-75"0,0 0-40 16,0 0-30-16,0 0-24 0,0 0-18 0,0 0 0 15,0 0-19-15,0 0 8 0,0 0-37 0,0 0-5 16,8-10-23-16,-8 10 7 0,0 0-18 0,0 0 5 16,25-4-26-16,-25 4 1 0,0 0-23 0,25-6 6 15,-25 6-17-15,17-5 4 0,-17 5-16 0,20-6-2 16,-20 6-44-16,19-7-20 0,-19 7-51 0,17-7-47 15,-17 7-59-15,15-6-71 0,-15 6-80 0,14-7-181 0,-14 7-53 16</inkml:trace>
  <inkml:trace contextRef="#ctx0" brushRef="#br0" timeOffset="-209902.964">22250 7026 234 0,'0'0'310'0,"19"-4"-65"16,-19 4-30-16,0 0-19 0,0 0-29 0,0 0-22 16,0 0-58-16,10-9 25 0,-10 9-16 0,0 0-20 15,0 0-7-15,9-10-18 0,-9 10-2 0,0 0-19 16,6-17 4-16,-6 17-16 0,2-12 3 0,-2 12-10 15,2-13 7-15,-2 13-12 0,0-14 6 0,0 14-9 16,0-17 5-16,0 17-3 0,0-15 8 0,0 15 0 0,-2-12 14 16,2 12-4-16,0 0 8 0,-2-15-10 0,2 15 6 15,0 0-7-15,0 0 4 0,-2-16-11 0,2 16 6 16,0 0-5-16,0 0 17 0,0 0-13 0,0 0 25 16,0 0-8-16,4 16 18 0,-4-16-8 0,4 16 9 15,-4-16-11-15,4 22 16 0,-2-9-13 0,2 2 8 16,1 2-17-16,-1-4 12 0,0 3-15 0,0-3 17 15,0 2-10-15,0-1 19 0,0 1-16 0,-4-15 12 0,9 25-18 16,-9-25 10-16,6 21-16 0,-6-21 11 16,6 14-16-16,-6-14 12 0,4 12-18 0,-4-12 11 0,0 0-19 15,4 18 11-15,-4-18-21 0,0 0 1 0,4 12-44 16,-4-12-17-16,0 0-53 0,0 0-28 0,0 0-57 16,3 13-62-16,-3-13-67 0,0 0-89 0,0 0-252 15,0 0-175-15</inkml:trace>
  <inkml:trace contextRef="#ctx0" brushRef="#br0" timeOffset="-209025.547">22556 7808 237 0,'0'0'328'0,"0"0"-70"0,0 0-25 16,0 0-22-16,0 0-29 0,0 0-19 0,0 0-15 15,0 0-16-15,0 0-15 0,0 0-19 0,0 0-13 16,0 0-13-16,0 0 5 0,0 0-21 0,0 0 0 0,0 0-3 16,0 0-2-16,0 0-6 0,0 0-2 15,0 0-9-15,0 0-1 0,2 14-9 0,-2-14-2 16,0 0-8-16,0 0 0 0,0 0-5 0,0 0 5 0,0 0-10 16,0 0 6-16,0 0-4 0,0 0 0 15,0 0-5-15,0 0 11 0,0 0-7 0,0 0 8 0,0 0-9 16,0 0 4-16,0 0-3 0,0 0 6 0,11-11-5 15,-11 11-3-15,0 0 3 0,-2-12 8 0,2 12 3 16,0 0-1-16,0 0-7 0,0 0-2 0,-11-9-3 16,11 9-1-16,0 0-2 0,0 0 0 0,0 0 4 15,0 0-7-15,0 0 1 0,-20 3-16 0,20-3-9 0,0 0-22 16,0 0-24-16,0 0-16 0,0 0-10 0,0 0-36 16,0 0-24-16,0 0-34 0,0 0-30 0,-4 14-33 15,4-14-268-15,0 0-26 0</inkml:trace>
  <inkml:trace contextRef="#ctx0" brushRef="#br0" timeOffset="-208221.916">23010 7317 85 0,'0'0'395'0,"0"0"-98"16,0-17-58-16,0 17-39 0,0 0-30 0,0 0-24 15,0 0-18-15,0 0-28 0,0 0-16 0,0 0-11 16,0 0 2-16,0 0-4 0,0 0 5 0,0 0-6 16,0 0-1-16,0 0-8 0,13 13 5 0,-13-13-12 15,6 15 16-15,-6-15-17 0,6 18 15 0,-6-18-14 16,6 24 15-16,-4-9-7 0,2 2-11 0,0-1-6 16,1 2-2-16,-1 5-5 0,2-3-4 0,-2 3-8 0,2-1-2 15,-2 0 0-15,3 1-3 0,-3 0 0 16,2-1 7-16,-2 0-13 0,2 0-3 0,-3-2-4 15,2-4-2-15,-1-2 1 0,-2 3-2 0,2-6-1 0,-4-11 0 16,4 22 1-16,-4-22 4 0,4 17 1 0,-4-17-1 16,0 0-3-16,4 17-2 0,-4-17-7 0,0 0 0 15,0 0-18-15,0 0 5 0,0 0-14 0,-4-17-4 0,4 17-5 16,-6-20-4-16,6 20-1 0,-4-26 0 16,0 11 4-16,2-2 3 0,-3-1 4 0,2 0-4 15,-1 1 4-15,0-3-4 0,0-1 13 0,0 0-8 0,-2 2 15 16,1-3-5-16,1 1 10 0,-2-2-4 0,2 1 10 15,-2 2-4-15,0-3 9 0,-1 4-6 0,1-2 9 16,-2 1-11-16,2 0 11 0,-3 0-8 0,3 5 8 16,0-2-5-16,0 2 7 0,0 0-7 0,-1 2 14 15,1 0 2-15,6 13 18 0,-8-18-3 0,8 18 16 16,-8-19-17-16,8 19 6 0,-7-10-16 0,7 10 9 16,0 0-20-16,-13-12 11 0,13 12-16 0,0 0 14 15,0 0-16-15,0 0 15 0,0 0-10 0,0 0 12 16,0 0-16-16,0 0 15 0,-23 1-10 0,23-1 19 0,0 0-12 15,0 0 20-15,0 0-13 0,7 13 15 0,-7-13-12 16,0 0 12-16,0 0-17 0,18 7 12 0,-18-7-18 16,0 0 14-16,24 1-15 0,-24-1 13 0,25-1-15 15,-25 1 12-15,29-2-20 0,-29 2 17 0,31 0-17 0,-31 0 12 16,35-2-15-16,-35 2 14 0,34 0-15 16,-34 0 13-16,37 2-14 0,-37-2 14 0,35 2-18 15,-35-2 9-15,33 0-20 0,-33 0 2 0,26 1-22 0,-26-1 7 16,25 2-22-16,-25-2 7 0,0 0-24 0,29 2-1 15,-29-2-34-15,0 0-40 0,0 0-65 0,23 2-72 16,-23-2-82-16,0 0-211 0,0 0-91 0</inkml:trace>
  <inkml:trace contextRef="#ctx0" brushRef="#br0" timeOffset="-207919.128">23074 7432 359 0,'-14'9'368'0,"14"-9"-72"0,0 0-32 16,0 0-40-16,0 0-6 0,0 0-36 0,0 0-11 0,-13 9-31 16,13-9-6-16,0 0-27 0,0 0 5 15,0 0-16-15,0 0 3 0,0 0-2 0,0 0 6 0,0 0 5 16,0 0-12-16,0 0 8 0,0 0-21 0,23 2 5 15,-23-2-40-15,19-2 29 0,-19 2-25 16,21-8 3-16,-21 8-25 0,29-7 9 0,-29 7-20 0,29-7 10 16,-29 7-21-16,29-10 0 0,-29 10-57 0,29-7-28 15,-29 7-48-15,25-4-24 0,-25 4-50 0,22-4-35 16,-22 4-40-16,0 0-53 0,24 2-110 0,-24-2-173 16,13 9-122-16</inkml:trace>
  <inkml:trace contextRef="#ctx0" brushRef="#br0" timeOffset="-207083.733">23291 7942 23 0,'0'0'284'0,"0"0"-67"16,0 0-34-16,-8-11-27 0,8 11-18 0,0 0-20 16,0 0-15-16,0 0-19 0,0 0-8 0,-6-12-7 15,6 12 3-15,0 0-3 0,0 0 3 0,0 0-6 16,-2-16 4-16,2 16-1 0,0 0 9 0,0 0 4 16,2-15 2-16,-2 15 0 0,0 0-1 0,0 0-2 15,2-14-3-15,-2 14 0 0,0 0-7 0,0 0-3 16,0 0-3-16,2-14-8 0,-2 14-3 0,0 0-3 0,0 0-3 15,0 0-7-15,8-13-5 0,-8 13-5 0,0 0-1 16,0 0-5-16,13-9-7 0,-13 9 0 0,0 0-5 16,14-6-2-16,-14 6-4 0,0 0 6 0,21-4-9 15,-21 4-1-15,0 0 1 0,25-3-2 0,-25 3 0 16,0 0-1-16,28 0 1 0,-28 0 0 0,18 3 0 16,-18-3 0-16,21 4 1 0,-21-4 0 0,18 6 10 15,-18-6-8-15,17 9 2 0,-17-9 4 0,14 13 0 16,-14-13 0-16,13 14 2 0,-13-14 5 0,10 18 3 15,-10-18-7-15,6 18 4 0,-6-18-18 0,4 21 14 0,-4-21-16 16,0 22 15-16,0-22-19 0,-2 22 18 0,2-22-16 16,-6 22 16-16,6-22-16 0,-8 21 13 0,8-21-15 15,-13 16 16-15,13-16-16 0,-12 17 18 0,12-17-19 16,-12 15 16-16,12-15-28 0,-17 14 30 0,17-14-16 16,-14 12 17-16,14-12-11 0,-13 11 15 0,13-11-14 15,-10 7 14-15,10-7-16 0,0 0 12 0,-11 11-15 16,11-11 12-16,0 0-18 0,0 0 13 0,-11 11-17 0,11-11 15 15,0 0-14-15,0 0 22 0,0 0-12 0,0 0 20 16,6 11-15-16,-6-11 22 0,0 0-22 16,0 0 14-16,28 0-17 0,-28 0 14 0,25 0-16 0,-25 0 17 15,27-2-16-15,-27 2 18 0,29-3-11 0,-29 3 24 16,29-2-8-16,-29 2 18 0,26-2-13 0,-26 2 17 16,27-2-10-16,-27 2 12 0,24-4-20 0,-24 4 13 15,0 0-20-15,31-2 10 0,-31 2-20 16,0 0 14-16,27-1-20 0,-27 1 17 0,0 0-20 0,0 0 7 15,23 0-38-15,-23 0-13 0,0 0-43 0,0 0-14 16,0 0-41-16,0 0-11 0,0 0-35 0,24 0-30 0,-24 0-60 16,0 0-71-16,0 0-406 0,0 0-265 15</inkml:trace>
  <inkml:trace contextRef="#ctx0" brushRef="#br0" timeOffset="-199542.046">14507 6388 201 0,'0'0'285'0,"0"0"-65"0,0 0-38 0,0 0-13 16,0 0-19-16,0 0-21 0,0 0-19 15,0 0-16-15,-10-9-16 0,10 9-18 0,0 0-13 0,0 0-14 16,0 0-4-16,0 0-8 0,0 0-6 0,0 0-2 15,0 0-3-15,0 0-7 0,0 0 7 0,0 0 0 16,0 0 7-16,0 0 0 0,0 0 3 0,0 0 2 16,0 0 0-16,0 0 6 0,0 0 3 0,0 0-2 15,0 0-4-15,0 0-3 0,0 0-4 0,-13 7-7 16,13-7 0-16,0 0 2 0,-10 13-1 0,10-13-1 0,-10 11 1 16,10-11 3-16,-9 15 7 0,9-15-6 0,-12 17 3 15,12-17-6-15,-10 18 6 0,10-18-12 0,-13 17 12 16,13-17-11-16,-10 18 11 0,10-18-8 0,-10 16 7 15,10-16-12-15,-9 20 7 0,9-20-9 0,-9 16 7 16,9-16-10-16,-8 17 7 0,8-17-8 0,-6 16 6 16,6-16-31-16,-9 15 37 0,9-15-12 0,-6 15 11 15,6-15-10-15,-6 13 7 0,6-13-8 0,-4 13 3 16,4-13-3-16,0 0 6 0,-6 14-10 0,6-14 10 0,0 0-6 16,-7 14 9-16,7-14 0 0,0 0 8 15,-4 11-6-15,4-11 11 0,0 0-7 0,-6 13 7 16,6-13-9-16,0 0 5 0,-6 12-7 0,6-12 7 0,0 0-12 15,-8 16 7-15,8-16-11 0,0 0 6 0,-7 11-7 16,7-11 8-16,0 0-13 0,-6 11 8 0,6-11-8 16,0 0 11-16,0 0-15 0,-6 12 13 0,6-12-13 15,0 0 12-15,0 0-9 0,-4 11 7 0,4-11-7 16,0 0 10-16,0 0-11 0,0 0-7 0,0 0 8 16,-2 16 12-16,2-16-9 0,0 0 10 0,0 0-14 15,0 0 12-15,0 0-13 0,0 0 15 0,0 0-13 0,0 0 13 16,0 0-11-16,0 0 11 0,0 0-11 0,0 12 13 15,0-12-10-15,0 0 12 0,0 0-11 0,0 0 8 16,0 0-10-16,0 0 10 0,0 0-9 0,0 0 9 16,0 0-13-16,0 0 13 0,0 0-11 0,0 0 9 15,0 0-10-15,0 0-2 0,0 0 0 0,0 0 11 16,0 0-11-16,0 0 12 0,-2-17-14 0,2 17 11 16,0 0-13-16,0 0 11 0,-5-16-11 0,5 16 10 15,0 0-13-15,-2-17 15 0,2 17-9 0,0 0 8 16,-4-14-11-16,4 14 15 0,0 0-12 0,-4-16 12 0,4 16-13 15,0 0 12-15,-4-14-12 0,4 14 14 0,0 0-13 16,0 0 22-16,-4-13-25 0,4 13 13 0,0 0-13 16,0 0 15-16,0 0-13 0,-4-13 14 0,4 13-15 15,0 0 12-15,0 0-19 0,0 0 22 0,0 0-11 16,0 0 13-16,0 0-14 0,0 0 10 0,-4-13-11 16,4 13 14-16,0 0-13 0,0 0 7 0,0 0-8 15,0 0 12-15,0 0-13 0,0 0 10 0,0 0-9 0,0 0 17 16,0 0-19-16,0 0 11 0,0 0-10 0,0 0 6 15,0 0-10-15,0 0 9 0,0 0-10 0,0 0 14 16,0 0-10-16,0 0 10 0,0 0-7 0,0 0 7 16,0 0-9-16,0 0 12 0,12 10-9 0,-12-10 15 15,0 0-17-15,0 0 9 0,10 11-7 0,-10-11 9 16,0 0-8-16,9 11 6 0,-9-11-5 0,0 0 8 16,8 10-11-16,-8-10 10 0,0 0-9 0,8 12 11 0,-8-12-1 15,0 0-4-15,8 11-4 0,-8-11 9 16,0 0-11-16,9 15 12 0,-9-15-9 0,0 0 6 0,8 11-5 15,-8-11 7-15,0 0-11 0,8 13 12 0,-8-13-7 16,0 0 8-16,9 12-13 0,-9-12 13 16,0 0-8-16,6 12 8 0,-6-12-16 0,0 0 17 0,0 0-10 15,0 0 7-15,6 13-10 0,-6-13 14 0,0 0-12 16,0 0 9-16,0 0-5 0,0 0 14 0,0 0-9 16,6 13 15-16,-6-13-13 0,0 0 13 0,0 0-14 15,0 0 10-15,0 0-15 0,0 0 12 0,0 0-16 0,0 0 13 16,0 0-19-16,0 0 15 0,0 0-14 15,0 0 9-15,6-12-11 0,-6 12 12 0,0 0-10 16,0 0 10-16,0-18-14 0,0 18 15 0,2-13-17 0,-2 13 11 16,0-14-10-16,0 14 10 0,2-15-9 0,-2 15 13 15,0-13-12-15,0 13 12 0,3-15-10 0,-3 15 9 16,0 0-11-16,2-15 14 0,-2 15-14 0,0 0 12 16,0 0-13-16,2-15 12 0,-2 15-12 0,0 0 11 15,0 0-16-15,0 0 13 0,0 0-16 0,2-14 18 16,-2 14-12-16,0 0 10 0,0 0-7 0,0 0 8 15,0 0-5-15,0 0 9 0,0 0-1 0,0 0 1 0,0 0-10 16,0 0 11-16,0 0-12 0,0 0 10 0,0 0-17 16,0 0 9-16,0 0-23 0,0 0-5 0,0 0-23 15,0 0-15-15,0 0-35 0,0 0-34 0,0 0-48 16,0 0-46-16,0 0-80 0,15-6-172 0,-15 6 27 16</inkml:trace>
  <inkml:trace contextRef="#ctx0" brushRef="#br0" timeOffset="-197891.971">18092 6217 16 0,'0'0'292'0,"0"0"-51"16,0 0-40-16,0 0-24 0,0 0-14 0,0 0-11 0,0 0-19 16,0 0-7-16,0 0-24 0,0 0-27 0,0 0 19 15,0 0-8-15,0 0-9 0,0 0-14 0,0 0-10 16,0 0-11-16,0 0-7 0,0 0-5 0,0 0-7 16,0 0-1-16,0 0-5 0,-20 5-6 0,20-5 3 15,0 0-2-15,-13 9-8 0,13-9 3 0,-10 9 2 0,10-9-3 16,-10 11-1-16,10-11-1 0,-15 15 2 15,15-15 12-15,-13 16-11 0,5-6 9 0,-1-1-6 0,9-9 3 16,-14 18-5-16,6-6 11 0,-1-3-10 0,3 0 9 16,6-9-10-16,-12 18 8 0,12-18-11 0,-11 17 10 15,11-17-11-15,-10 19 6 0,10-19-12 0,-6 20 14 16,6-20-8-16,-8 19 4 0,8-19 2 0,-5 19-3 16,5-19-3-16,-4 20 0 0,4-20 1 0,-4 17-3 15,4-17 2-15,-2 18-4 0,2-18 1 0,-2 16-19 16,2-16 25-16,-2 15-2 0,2-15-17 0,-2 13 20 15,2-13 2-15,0 13-1 0,0-13 1 0,-2 13 3 0,2-13-3 16,-2 14-1-16,2-14-3 0,-4 14 0 0,4-14 1 16,0 0-2-16,-2 14-7 0,2-14 10 0,0 0-6 15,0 0 2-15,-4 15 2 0,4-15-3 0,0 0-2 16,0 0 9-16,0 0-5 0,0 0-1 0,0 0 3 16,0 0-8-16,0 0-1 0,0 0 1 0,0 0 1 15,0 0-5-15,0 0 2 0,0 0 1 0,0 0 2 16,0 0-1-16,0-15-3 0,0 15 0 0,0 0 2 15,0-14-1-15,0 14 1 0,0 0-3 0,-4-19 1 16,4 19 1-16,0 0-1 0,-4-17 0 0,4 17 4 0,0 0-3 16,-4-17-7-16,4 17 10 0,0 0-9 15,-6-10 9-15,6 10-9 0,0 0 9 0,0 0-8 0,-6-13 12 16,6 13-6-16,0 0 0 0,0 0-7 16,0 0 5-16,-7-11-5 0,7 11 10 0,0 0-12 0,0 0 9 15,0 0-6-15,0 0 7 0,0 0-8 0,0 0 9 16,0 0-8-16,0 0 8 0,-4-11-6 0,4 11 10 15,0 0-11-15,0 0 10 0,0 0-6 0,0 0 7 16,0 0-7-16,0 0 10 0,0 0-15 0,0 0 16 0,0 0-5 16,0 0-21-16,0 15 24 0,0-15-2 0,0 0-1 15,0 0 1-15,2 12-1 0,-2-12-9 0,0 0 10 16,4 13-2-16,-4-13 1 0,0 0-4 0,3 13 2 16,-3-13 2-16,0 0-1 0,6 13-4 0,-6-13 5 15,0 0-4-15,4 13 3 0,-4-13 1 0,0 0 1 16,6 14-4-16,-6-14 4 0,0 0 1 0,0 0 4 15,8 14-7-15,-8-14-1 0,0 0 2 0,0 0-1 16,8 11 6-16,-8-11-10 0,0 0 0 0,0 0 5 0,0 0-3 16,0 0 7-16,6 9 2 0,-6-9 6 15,0 0 3-15,0 0 3 0,0 0 3 0,0 0 0 0,0 0 0 16,0 0 2-16,0 0-5 0,0 0-3 0,0 0-5 16,0 0 1-16,0 0-8 0,0 0 1 15,0 0-2-15,0 0 0 0,0 0-1 0,0 0-4 0,14-9 2 16,-14 9-2-16,0 0 3 0,6-15-3 0,-6 15 1 15,9-13 1-15,-9 13-5 0,6-13 4 0,-6 13-2 0,8-11-4 16,-8 11 3-16,8-10 1 0,-8 10-1 16,0 0-4-16,9-16-5 0,-9 16-5 0,0 0-1 0,10-9-3 15,-10 9-2-15,0 0-11 0,0 0-1 0,10-11-19 16,-10 11 4-16,0 0-23 0,0 0-4 0,0 0-23 16,19-8-24-16,-19 8-31 0,0 0-36 0,0 0-50 15,17-5-262-15,-17 5 3 0</inkml:trace>
  <inkml:trace contextRef="#ctx0" brushRef="#br0" timeOffset="-196239.026">21882 6307 127 0,'22'0'208'16,"-22"0"-55"-16,0 0-15 0,0 0-20 0,0 0-12 0,0 0-12 15,0 0-4-15,0 0-6 0,-10-10-5 16,10 10-10-16,0 0-3 0,0 0-7 0,0 0-1 0,0 0-5 16,0 0 2-16,-10-9-1 0,10 9-5 0,0 0-8 15,0 0 1-15,0 0-4 0,0 0-2 0,0 0-5 16,0 0-2-16,0 0-5 0,-19-6-3 0,19 6-9 15,0 0-1-15,0 0-3 0,0 0-1 0,0 0-1 16,-17 8-2-16,17-8 1 0,0 0-2 0,-10 11-3 16,10-11 5-16,0 0 3 0,-12 13 0 0,12-13 14 15,-9 14-7-15,9-14 0 0,-10 12 7 0,10-12-5 0,-7 14 4 16,7-14-3-16,-10 19 11 0,3-8-12 0,1 0 6 16,2 3-5-16,-2-4 5 0,0 2-4 0,-1 0 7 15,1 1-2-15,0 0 3 0,0-1-8 0,0-1 0 16,-1 1-3-16,3 0 1 0,4-12-6 0,-10 20-2 15,10-20 0-15,-6 18-1 0,6-18-4 0,-9 19 2 16,9-19-2-16,-6 16 0 0,6-16 0 0,-4 15 2 16,4-15-1-16,-4 15 0 0,4-15-4 0,-4 15 1 0,4-15 0 15,-2 11 1-15,2-11-3 0,0 0 2 16,-2 19 2-16,2-19-2 0,0 0 1 0,-2 14-4 0,2-14 3 16,0 0 1-16,0 0 1 0,-2 13 4 0,2-13-1 15,0 0 3-15,0 0 0 0,0 0 9 0,0 0-15 16,0 0 1-16,0 0 2 0,0 0-4 0,0 0-2 15,0 0 1-15,0 0 2 0,0 0-2 0,0 0 0 16,0 0-2-16,0 0 1 0,0 0 0 0,-12-9 0 0,12 9-3 16,0 0 0-16,-6-15 1 0,6 15-4 15,0 0 2-15,-8-13 3 0,8 13-1 0,0 0 4 0,-6-15-3 16,6 15-2-16,0 0 2 0,-5-12-1 0,5 12 15 16,0 0-16-16,0 0 0 0,-6-13-3 0,6 13 1 15,0 0 3-15,0 0-1 0,0 0-2 0,0 0 0 16,-4-11 4-16,4 11-2 0,0 0 1 0,0 0-3 15,0 0 0-15,0 0-1 0,0 0 3 0,0 0-1 16,0 0 6-16,0 0-8 0,0 0 0 0,0 0 1 16,-4-14-2-16,4 14 4 0,0 0-1 0,0 0 3 15,0 0 0-15,0 0-2 0,0 0 0 0,0 0 2 16,8 14 2-16,-8-14 1 0,0 0-3 0,0 0-1 16,8 11 5-16,-8-11-1 0,0 0-1 0,5 13-2 0,-5-13 1 15,0 0 4-15,6 12-6 0,-6-12 3 0,0 0-3 16,6 15 2-16,-6-15-2 0,0 0 0 0,6 17 3 15,-6-17 1-15,0 0 0 0,5 15 0 0,-5-15 0 16,0 0-7-16,7 12 18 0,-7-12-14 0,0 0-9 16,6 13 11-16,-6-13-8 0,0 0 10 0,0 0-10 15,10 14 10-15,-10-14-9 0,0 0 11 0,0 0-11 16,8 9 12-16,-8-9-11 0,0 0 10 0,0 0-5 0,0 0 9 16,0 0-5-16,0 0 1 0,0 0-2 15,0 0 0-15,0 0-1 0,25-4 1 0,-25 4-3 0,0 0 0 16,11-11-1-16,-11 11 3 0,0 0-1 0,8-10-1 15,-8 10 0-15,0 0-2 0,8-12 1 0,-8 12 1 16,0 0-5-16,0 0 3 0,10-13-1 0,-10 13-2 16,0 0 5-16,9-9 0 0,-9 9-1 0,0 0-1 15,10-9-1-15,-10 9-1 0,0 0-2 0,10-10 10 16,-10 10-11-16,0 0 5 0,0 0-1 0,13-8 1 16,-13 8-1-16,0 0-18 0,0 0 19 0,0 0 4 0,0 0-1 15,0 0-8-15,17-3-10 0,-17 3-8 0,0 0-24 16,0 0-12-16,0 0-26 0,0 0-32 0,0 0-40 15,0 0-62-15,0 0-80 0,0 0-180 0,0 0 34 16</inkml:trace>
  <inkml:trace contextRef="#ctx0" brushRef="#br0" timeOffset="-194057.584">15527 8463 39 0,'0'-14'384'0,"0"14"-94"0,0 0-54 16,0 0-30-16,0 0-33 0,0 0-22 0,0 0-31 15,0-16-19-15,0 16-19 0,0 0-12 0,0 0-21 0,0 0-4 16,0 0-17-16,0 0-3 0,0 0-9 16,0 0 2-16,0 0-6 0,6-11 4 0,-6 11-5 0,0 0 5 15,0 0-7-15,0 0 7 0,0 0-10 0,0 0 12 16,0 0-4-16,20-3 5 0,-20 3-8 0,0 0 11 16,0 0-14-16,0 0 9 0,0 0-4 0,0 0 12 15,23-2-6-15,-23 2 6 0,0 0-11 0,0 0 5 16,18-5-8-16,-18 5 5 0,0 0-7 0,0 0 10 15,19-6-11-15,-19 6 7 0,0 0-9 0,12-7 3 16,-12 7-3-16,0 0 4 0,13-11-6 0,-13 11 2 16,8-12-3-16,-8 12 6 0,6-13-13 0,-6 13 11 0,9-13-6 15,-9 13 6-15,6-15-10 0,-6 15 15 16,6-17-17-16,-6 17 8 0,6-19-8 0,-6 19 7 0,6-19-10 16,-6 19 11-16,7-18-5 0,-7 18 0 0,4-15-1 15,-4 15 9-15,3-15-9 0,-3 15 9 0,2-14-10 16,-2 14 8-16,2-12-6 0,-2 12 5 0,0 0-7 15,2-17 8-15,-2 17-7 0,0 0 8 0,2-13-10 0,-2 13 5 16,0 0-6-16,0 0 12 0,2-13-12 0,-2 13 9 16,0 0-7-16,0 0 23 0,0 0-26 15,0 0 9-15,0 0-9 0,2-14 6 0,-2 14-7 0,0 0 9 16,0 0-11-16,0 0 12 0,0 0-8 0,0 0 9 16,0 0-9-16,0 0 10 0,0 0-8 0,0 0 12 15,0 0-15-15,0 0 8 0,0 0-8 0,0 0 12 16,0 0-7-16,0 0 7 0,0 0-11 0,0 0 6 15,0 0-4-15,0 0 4 0,0 0-29 0,0 0 29 16,0 0-6-16,0 0 8 0,0 0-8 0,0 0 9 0,0 0-9 16,0 0 8-16,0 0-6 0,0 0 7 0,0 0-8 15,0 0 8-15,0 0-9 0,0 0 9 0,0 0-9 16,0 0 8-16,0 0-13 0,0 0 13 0,0 0-8 16,0 0 9-16,0 0-9 0,0 0 10 0,0 0-6 15,0 0 6-15,0 0-7 0,0 0 9 0,0 0-8 16,0 0 9-16,0 0 8 0,0 0-13 0,-8 12-4 15,8-12 4-15,0 0-9 0,0 0 10 0,-9 10-9 16,9-10 11-16,0 0 3 0,-13 7-7 0,13-7-7 0,0 0 11 16,-12 8-14-16,12-8 13 0,0 0-7 15,-17 11 6-15,17-11-8 0,0 0 10 0,-14 9-7 0,14-9 8 16,0 0-6-16,-15 7 7 0,15-7-10 0,0 0 10 16,0 0-7-16,-14 8-15 0,14-8 16 0,0 0 4 15,0 0-3-15,0 0 9 0,0 0-13 0,-13 7 2 16,13-7-2-16,0 0 5 0,0 0-9 0,0 0 10 15,0 0-9-15,0 0 12 0,0 0-12 0,0 0 9 16,0 0-10-16,0 0 10 0,0 0-8 0,0 0 10 16,0 0-9-16,13-7 6 0,-13 7-9 0,0 0 12 0,16-10-11 15,-16 10 8-15,0 0-10 0,19-11 7 16,-19 11-13-16,14-7 24 0,-14 7-22 0,15-9 6 0,-15 9-5 16,12-12 9-16,-12 12-6 0,13-9 6 0,-13 9-5 15,9-10 9-15,-9 10-10 0,10-10 9 0,-10 10-7 16,0 0 5-16,13-11-22 0,-13 11 35 0,0 0-19 15,10-11 12-15,-10 11-7 0,0 0 9 0,0 0-9 16,8-10 6-16,-8 10-5 0,0 0 7 0,0 0-2 16,0 0 8-16,0 0-29 0,0 0 31 0,11-8-12 15,-11 8 10-15,0 0-12 0,0 0 4 0,0 0-7 0,0 0 10 16,0 0-9-16,0 0 7 0,0 0-11 0,0 0 12 16,0 0-7-16,4 10 13 0,-4-10-9 0,0 0 8 15,0 0-4-15,4 17 7 0,-4-17-7 0,0 0 12 16,2 13-8-16,-2-13 9 0,0 0-13 0,4 14 10 15,-4-14-12-15,0 0 8 0,6 12-13 0,-6-12 10 16,0 0 5-16,4 11-5 0,-4-11-11 0,0 0 8 16,0 0-9-16,11 13 13 0,-11-13-14 0,0 0-5 15,0 0-31-15,12 7-32 0,-12-7-55 0,0 0-76 16,0 0-101-16,0 0-296 0,0 0-107 0</inkml:trace>
  <inkml:trace contextRef="#ctx0" brushRef="#br0" timeOffset="-192274.701">19476 8570 218 0,'0'0'223'0,"0"0"-36"15,0 0-26-15,0 0-13 0,0 0-12 0,0 0-10 0,0 0-13 16,0 0-10-16,0 0-7 0,0 0-15 0,0 0-5 16,0 0-18-16,0 0-4 0,0 0-17 0,0 0-3 15,0 0-14-15,0 0 4 0,0 0-11 0,0 0 3 16,0 0-7-16,0 0 3 0,0 0-9 0,0 0 6 15,14-7-34-15,-14 7 36 0,0 0-6 0,12-13 4 16,-12 13-9-16,11-12 6 0,-11 12-7 0,10-12 1 16,-10 12 2-16,10-13-2 0,-10 13 1 0,13-13 0 0,-13 13-1 15,10-15 0-15,-10 15 2 0,10-14 0 0,-10 14-2 16,11-15 6-16,-11 15-6 0,8-17 6 0,-8 17-8 16,10-17 7-16,-10 17-7 0,6-18 6 0,-6 18-7 15,7-16 6-15,-7 16-4 0,6-19 4 0,-6 19-6 16,4-18 6-16,-4 18-5 0,4-12 6 0,-4 12-7 15,1-11 4-15,-1 11-3 0,0 0 6 0,4-13-9 16,-4 13 8-16,0 0-6 0,0 0 4 0,4-16-3 16,-4 16 4-16,0 0-5 0,0 0 6 0,0 0-6 15,0 0 5-15,3-13-2 0,-3 13 10 0,0 0-1 0,0 0 5 16,0 0-4-16,0 0 10 0,0 0-8 0,0 0 3 16,0 0-5-16,0 0 4 0,0 0-11 0,0 0 5 15,0 0-5-15,0 0 4 0,0 0-9 0,0 0 8 16,0 0-35-16,0 0 37 0,0 0-7 0,0 0 7 15,0 0-8-15,0 0 4 0,0 0-4 0,0 0 4 16,0 0-6-16,0 0 5 0,0 0-6 0,0 0 5 16,0 0-7-16,0 0 6 0,0 0-4 0,0 0 5 15,0 0-9-15,0 0 9 0,0 0 13 0,0 0-16 16,0 0-5-16,0 0 8 0,0 0-5 0,0 0 8 16,0 0-4-16,0 0 6 0,0 0-5 0,-11 11 7 0,11-11-7 15,0 0 9-15,0 0-12 0,-7 9 7 0,7-9-7 16,0 0 5-16,0 0-3 0,-15 9 4 0,15-9 0 15,0 0 2-15,0 0-4 0,-18 9 9 0,18-9-7 16,0 0 5-16,0 0-9 0,-17 8 7 0,17-8-7 0,0 0 5 16,0 0-10-16,-16 6 8 0,16-6-29 0,0 0 32 15,0 0-5-15,0 0 8 0,-17 5-10 16,17-5 6-16,0 0-9 0,0 0 6 0,0 0-8 0,0 0 9 16,0 0-7-16,0 0 6 0,-14 6-6 15,14-6 5-15,0 0-5 0,0 0 7 0,0 0-9 0,0 0 7 16,0 0-6-16,0 0 6 0,0 0-10 0,0 0 6 15,0 0-5-15,0 0 4 0,0 0-10 0,0 0 5 16,0 0-5-16,0 0 9 0,0 0 11 0,0 0-11 16,0 0-5-16,0 0 8 0,4-11 0 0,-4 11-1 15,0 0-9-15,12-10 10 0,-12 10-5 0,0 0 7 16,17-9-4-16,-17 9 5 0,0 0-6 0,16-12 5 16,-16 12-7-16,13-7 7 0,-13 7-7 0,0 0 7 0,16-11-7 15,-16 11 7-15,11-7-5 0,-11 7 4 0,10-10-6 16,-10 10 8-16,0 0-7 0,11-12-14 15,-11 12 21-15,0 0 4 0,11-13 1 0,-11 13-2 0,0 0-8 16,0 0 9-16,10-14-5 0,-10 14 6 0,0 0-7 16,0 0 7-16,0 0-5 0,0 0 8 0,8-8-9 15,-8 8 7-15,0 0-4 0,0 0 3 0,0 0-13 16,0 0 12-16,0 0-6 0,0 0 5 0,0 0-6 0,0 0 6 16,0 0-7-16,0 0 9 0,0 0-7 0,0 0 15 15,0 0-5-15,11 11 24 0,-11-11-26 0,0 0 34 16,4 11-29-16,-4-11 11 0,0 0-7 15,4 15 9-15,-4-15-8 0,0 0 14 0,4 16-21 0,-4-16 12 16,0 0-13-16,6 16 14 0,-6-16-7 0,0 0 9 16,6 12-11-16,-6-12 10 0,0 0-15 0,7 12 9 15,-7-12-15-15,0 0 9 0,0 0-8 0,8 12 6 16,-8-12-9-16,0 0-1 0,0 0-38 0,8 11 10 16,-8-11-35-16,0 0-23 0,0 0-55 0,0 0-57 0,11 9-58 15,-11-9-314-15,0 0-82 0</inkml:trace>
  <inkml:trace contextRef="#ctx0" brushRef="#br0" timeOffset="-191025.059">23210 8615 207 0,'0'0'205'0,"0"0"-50"0,0 0-25 0,0 0-25 0,0 0-13 15,0 0-6-15,0 0-6 0,0 0 1 0,0 0-6 16,0 0 1-16,0 0 0 0,0 0-5 0,0 0-1 16,16-4-4-16,-16 4 0 0,0 0-5 0,0 0 2 15,0 0-5-15,0 0-3 0,0 0-3 0,17-7 3 16,-17 7-16-16,0 0 1 0,10-11-13 0,-10 11-1 0,5-11-16 15,-5 11-2-15,8-14 1 0,-8 14 2 16,9-17-4-16,-9 17 0 0,10-18-2 0,-10 18-1 0,8-20-6 16,-8 20 4-16,9-20-5 0,-9 20 2 0,8-21-1 15,-8 21-2-15,6-21 3 0,-6 21-2 0,4-19 0 16,-4 19-2-16,4-17 1 0,-4 17 1 0,4-16 0 16,-4 16 0-16,5-17-3 0,-5 17 2 0,2-13-4 15,-2 13 2-15,0 0 0 0,2-19 3 0,-2 19-2 0,0 0 1 16,2-12-1-16,-2 12-5 0,0 0 0 15,0 0 1-15,0 0-2 0,0 0 6 0,2-12-5 0,-2 12 7 16,0 0 1-16,0 0-2 0,0 0 2 0,0 0 0 16,0 0 0-16,4 12-1 0,-4-12 1 0,0 0 1 15,0 0-3-15,2 13 5 0,-2-13-1 0,0 0-2 16,4 14 1-16,-4-14-10 0,0 0-15 0,0 0-22 16,6 13-23-16,-6-13-29 0,0 0-29 0,0 0-38 15,0 0-56-15,0 0-171 0,0 0 150 0</inkml:trace>
  <inkml:trace contextRef="#ctx0" brushRef="#br0" timeOffset="-190237.115">23308 8291 111 0,'0'0'207'0,"0"0"-58"16,0 0-31-16,0 0-16 0,0 0-20 0,0 0-6 0,0 0-12 16,0 0-5-16,0 0-7 0,0 0-4 0,0 0 1 15,0 0-2-15,14 8-2 0,-14-8-2 0,0 0 0 16,0 0-1-16,0 0 6 0,0 0 0 0,0 0 3 16,0 0-2-16,0 0 4 0,0 0-1 0,4 13-3 15,-4-13-5-15,0 0-7 0,0 0-7 0,0 0-6 16,-6 14-2-16,6-14-4 0,0 0-2 0,-10 15 1 15,10-15-8-15,-6 10-1 0,6-10-5 0,-9 12 4 16,9-12 0-16,-6 13 5 0,6-13-2 0,-6 12 2 0,6-12 0 16,-6 11 0-16,6-11 0 0,0 0-1 15,-8 11-4-15,8-11 2 0,0 0-3 0,0 0 0 0,-7 12 0 16,7-12 1-16,0 0-2 0,0 0 1 0,0 0 0 16,-7 11-3-16,7-11 0 0,0 0-4 0,0 0 18 15,0 0-14-15,0 0-5 0,0 0-1 0,0 0 3 16,0 0 0-16,0 0 3 0,0 0-1 0,0 0 1 15,0 0 1-15,0 0-2 0,0 0 3 0,0 0-1 16,0 0-1-16,0 0-2 0,0 0 0 0,7-12 0 0,-7 12 2 16,9-14-3-16,-9 14 1 0,10-14-2 15,-10 14-2-15,8-17 4 0,-8 17 0 0,11-16-5 0,-11 16 6 16,10-13 0-16,-10 13-2 0,8-15 0 0,-8 15-35 16,6-13 42-16,-6 13-1 0,0 0-2 0,11-13 0 15,-11 13-1-15,0 0 0 0,6-12-1 0,-6 12-1 16,0 0-1-16,0 0 0 0,0 0 3 0,8-11 0 15,-8 11 12-15,0 0 8 0,0 0 5 0,0 0 6 16,0 0-11-16,13 8 7 0,-13-8-3 0,0 0 16 16,8 10-19-16,-8-10 5 0,0 0 1 0,10 17 10 0,-10-17-9 15,8 8 6-15,-8-8-11 0,0 0 9 0,11 15-5 16,-11-15 5-16,7 9-11 0,-7-9 13 0,10 10-20 16,-10-10 9-16,0 0-15 0,13 12 8 0,-13-12-12 15,0 0 6-15,12 11-11 0,-12-11 8 0,0 0-14 16,13 11-9-16,-13-11-27 0,0 0-21 0,10 10-39 15,-10-10-37-15,0 0-60 0,0 0-81 0,10 9-350 16,-10-9-139-16</inkml:trace>
  <inkml:trace contextRef="#ctx0" brushRef="#br0" timeOffset="-166566.686">13558 9129 193 0,'0'0'179'0,"0"0"-39"0,0 0-8 0,0 0-13 16,0 0-7-16,0 0-7 0,0 0-17 0,0 0 3 16,0 0-7-16,0 0 2 0,-14-8-8 0,14 8 5 15,0 0-3-15,0 0 2 0,0 0-2 0,0 0 12 16,0 0 0-16,0 0 0 0,0 0-7 0,0 0-4 16,0 0-9-16,0 0-4 0,0 0-11 0,0 0-12 15,0 0-3-15,0 0-9 0,0 0 0 0,0 0-8 16,0 0-5-16,0 0-2 0,0 0-6 0,0 0-4 0,0 0 0 15,0 0-2-15,0 0-7 0,0 0 5 0,0 0-5 16,0 0 7-16,0 0-3 0,8 11 0 0,-8-11 2 16,0 0-2-16,0 0 1 0,19 5 3 0,-19-5-7 15,0 0 14-15,0 0-1 0,27 1 7 0,-27-1 6 16,0 0-8-16,22-1 0 0,-22 1-3 0,0 0-1 16,25-2-1-16,-25 2-1 0,0 0-2 0,20-3 0 15,-20 3-4-15,0 0 1 0,0 0-4 0,25-3 1 16,-25 3-3-16,0 0 3 0,0 0-3 0,0 0 1 15,22-4-2-15,-22 4-2 0,0 0 4 0,0 0 1 0,0 0 0 16,0 0 1-16,0 0-9 0,0 0-17 0,0 0-31 16,21-1-30-16,-21 1-39 0,0 0-41 0,0 0-45 15,0 0-33-15,0 0-27 0,0 0-266 0,0 0-41 16</inkml:trace>
  <inkml:trace contextRef="#ctx0" brushRef="#br0" timeOffset="-165976.05">13606 8959 263 0,'0'0'217'0,"0"0"-43"0,0 0-44 0,0 0 9 16,0 0-12-16,0 0-9 0,0 0-16 0,0 0-11 15,0 0-17-15,0 0-9 0,0 0-5 0,0 0-3 16,0 0 3-16,0 0 0 0,0 0 3 0,0 0-1 15,-25 0 19-15,25 0-21 0,0 0 3 0,0 0 3 0,0 0 1 16,0 0 8-16,0 0-8 0,0 0 0 16,0 0-10-16,0 0-4 0,0 0-10 0,0 0 1 0,0 0-13 15,0 0-1-15,0 0-10 0,0 0-2 0,0 0-6 16,0 0-1-16,0 0-6 0,0 0 3 0,0 0-8 16,0 0 5-16,0 0-3 0,0 0 4 0,0 0-6 15,0 0 7-15,0 0-6 0,0 0 5 0,0 0-8 16,0 0 12-16,23 2-9 0,-23-2 7 0,0 0-3 15,0 0 4-15,27-4-4 0,-27 4 4 0,0 0-5 16,24-7 5-16,-24 7-4 0,18-3 6 0,-18 3-5 0,19-4 1 16,-19 4-6-16,18-5 7 0,-18 5-7 0,17-6 7 15,-17 6-7-15,0 0 6 0,22-6-4 0,-22 6 3 16,0 0-3-16,0 0 3 0,23-4 5 0,-23 4 10 16,0 0-5-16,0 0 2 0,17-4-4 0,-17 4 2 15,0 0-9-15,0 0 4 0,0 0-4 0,0 0 3 16,0 0-8-16,16-7 2 0,-16 7-20 0,0 0-18 15,0 0-35-15,0 0-27 0,0 0-66 0,0 0-29 16,0 0-61-16,0 0-76 0,0 0-263 0,10-10-104 16</inkml:trace>
  <inkml:trace contextRef="#ctx0" brushRef="#br0" timeOffset="-160865.033">14195 9005 5 0,'0'0'182'0,"0"0"-32"0,0 0-35 16,0 0-24-16,0 0-12 0,0 0-10 16,0 0-1-16,0 0-6 0,0 0 4 0,0 0 0 15,0 0 1-15,0 0-1 0,0 0 0 0,-12-5 0 0,12 5-4 16,0 0-1-16,0 0-4 0,0 0 4 0,0 0-2 16,0 0 4-16,0 0 1 0,0 0-4 0,0 0-6 15,0 0-6-15,0 0-6 0,0 0-3 0,0 0-10 16,0 0-5-16,0 0-3 0,0 0-7 0,0 0-1 15,0 0-1-15,0 0-5 0,0 0 0 0,0 0-2 16,0 0 2-16,0 0 3 0,0 0 3 0,0 0 2 16,0 0 0-16,0 0 6 0,0 0 0 0,0 0-1 0,0 0 1 15,0 0 3-15,0 0 1 0,0 0-6 16,0 0 1-16,0 0 0 0,0 0-1 0,0 0-8 0,0 0 1 16,0 0-2-16,0 0-4 0,0 0-2 0,0 0-1 15,0 0-2-15,0 0 0 0,0 0-2 0,0 0 0 16,0 0-1-16,0 0-4 0,0 0 6 0,0 0-1 15,0 0-3-15,0 0-2 0,0 0 2 0,0 0 3 16,0 0-1-16,0 0 0 0,0 0 1 0,0 0 0 16,0 0 1-16,0 0-4 0,0 0 5 0,0 0-3 15,0 0 2-15,0 0-2 0,0 0 2 0,0 0-3 0,0 0 6 16,0 0 4-16,0 0-7 0,0 0 0 0,0 0 4 16,0 0-4-16,0 0 0 0,0 0-1 15,0 0 1-15,12-9-1 0,-12 9 0 0,0 0 2 0,0 0-3 16,0 0-3-16,0 0 4 0,0 0 3 0,0 0 0 15,0 0-3-15,0 0 21 0,19-3-22 0,-19 3 2 16,0 0-2-16,0 0 0 0,0 0-1 0,0 0 1 16,0 0 3-16,0 0-2 0,18-6 0 0,-18 6 0 0,0 0 2 15,0 0-1-15,0 0 2 0,0 0-2 0,0 0-2 16,18-3 3-16,-18 3 0 0,0 0-2 16,0 0 1-16,0 0 0 0,0 0 0 0,0 0-1 0,16-5 0 15,-16 5 3-15,0 0-3 0,0 0 0 0,0 0 1 16,0 0 2-16,0 0 1 0,19-6-4 0,-19 6 1 15,0 0-1-15,0 0 1 0,0 0-3 0,0 0 1 16,0 0 2-16,0 0 2 0,16-4-2 0,-16 4 0 16,0 0 0-16,0 0 1 0,0 0 0 0,0 0-2 15,0 0 1-15,0 0-1 0,0 0 2 0,0 0-2 0,21-3 1 16,-21 3-20-16,0 0 24 0,0 0-1 0,0 0 1 16,0 0-2-16,0 0-1 0,0 0 3 15,0 0-4-15,0 0 0 0,0 0 1 0,0 0 1 0,23-2 2 16,-23 2-7-16,0 0-1 0,0 0 4 0,0 0 2 15,0 0-1-15,0 0 0 0,0 0-1 0,0 0 0 16,0 0 0-16,25 0-2 0,-25 0 4 0,0 0-1 16,0 0-1-16,0 0 0 0,0 0 1 0,0 0-1 0,0 0 1 15,0 0-1-15,21-2-1 0,-21 2-1 0,0 0 2 16,0 0 0-16,0 0 1 0,0 0 0 16,0 0 0-16,0 0-3 0,0 0 2 0,0 0 0 0,27 0 0 15,-27 0 0-15,0 0 0 0,0 0 2 0,0 0-2 16,0 0 0-16,0 0 0 0,0 0 0 0,23 2-2 15,-23-2 5-15,0 0-2 0,0 0-6 0,0 0 21 16,0 0-20-16,0 0 3 0,27 0 1 0,-27 0-2 0,0 0 4 16,0 0-2-16,0 0 4 0,0 0-3 15,0 0-3-15,25 0-5 0,-25 0 7 0,0 0-2 16,0 0 2-16,0 0 1 0,0 0-4 0,0 0 3 16,0 0 0-16,24 0 2 0,-24 0-2 0,0 0 0 15,0 0-3-15,0 0 2 0,0 0 2 0,0 0 0 0,0 0-1 16,0 0-2-16,0 0 2 0,0 0 2 0,22 0-2 15,-22 0 2-15,0 0-2 0,0 0-1 0,0 0-2 16,0 0 4-16,0 0-1 0,0 0-1 0,0 0 5 16,0 0-6-16,0 0 2 0,0 0 1 0,0 0 0 15,0 0-3-15,0 0 4 0,0 0-3 0,0 0-2 16,0 0 0-16,0 0 3 0,0 0 2 0,0 0-24 16,0 0 28-16,23 2 1 0,-23-2-2 0,0 0-1 0,0 0-4 15,0 0 2-15,0 0-1 0,0 0 1 0,0 0-3 16,0 0 2-16,0 0 7 0,0 0 3 0,0 0 11 15,0 0 1-15,0 0 0 0,0 0-1 0,0 0-3 16,23-2-5-16,-23 2-2 0,0 0 1 0,0 0 0 16,0 0-6-16,0 0-2 0,0 0 6 0,0 0-5 15,0 0 0-15,0 0-3 0,0 0 3 0,0 0-3 16,0 0 2-16,0 0-3 0,0 0 2 0,0 0-2 16,0 0-6-16,0 0 12 0,22 0-6 0,-22 0-1 15,0 0 3-15,0 0-4 0,0 0 1 0,0 0-6 16,0 0-23-16,0 0-35 0,0 0-41 0,0 0-50 0,0 0-60 15,0 0-65-15,23-2-258 0,-23 2-47 0</inkml:trace>
  <inkml:trace contextRef="#ctx0" brushRef="#br0" timeOffset="-143660.081">11720 1945 117 0,'0'0'107'0,"0"0"-13"0,0 0-16 0,0 0-10 16,0 0-8-16,0 0-1 0,0 0-3 0,0 0-7 15,0 0-7-15,0 0-2 0,0 0-1 0,0 0-2 0,0 0-2 16,0 0-1-16,0 0 2 0,0 0 2 15,0 0 3-15,0 0 1 0,0 0 1 0,0 0-1 0,0 0 0 16,0 0-4-16,0 0-5 0,0 0-2 0,0 0 2 16,0 0-4-16,0 0-1 0,0 0-1 0,-9-9-2 15,9 9-2-15,0 0-3 0,0 0-2 0,0 0-2 16,0 0-5-16,0 0 1 0,0 0-4 0,0 0-1 16,0 0-2-16,0 0-5 0,-10 9 3 0,10-9-1 15,0 0 0-15,0 0 1 0,-8 12-2 0,8-12 0 16,0 0 1-16,-4 10-1 0,4-10-8 0,0 0 9 0,-9 17-8 15,9-17 9-15,-4 12-6 0,4-12 12 0,-6 14-15 16,6-14 10-16,-6 15-7 0,6-15 8 0,-4 14-9 16,4-14 5-16,-7 18-3 0,7-18 7 0,-6 14-9 15,6-14 8-15,-4 15-7 0,4-15 8 0,-6 13-8 16,6-13 8-16,0 0-9 0,-6 15 9 0,6-15-7 16,0 0 7-16,-3 13-4 0,3-13 3 0,0 0-10 0,0 0 12 15,0 0-12-15,-5 11 11 0,5-11-11 0,0 0 7 16,0 0-5-16,0 0 8 0,0 0-11 0,0 0 9 15,0 0-9-15,-6 11 8 0,6-11-10 0,0 0 9 16,0 0-7-16,0 0 7 0,0 0-9 0,0 0 11 16,0 0-8-16,0 0 6 0,0 0-6 0,0 0 7 15,4-15-11-15,-4 15 9 0,0 0-11 0,4-17 10 16,-4 17-8-16,3-15 7 0,-3 15-8 0,1-14 7 16,-1 14-4-16,4-15 1 0,-4 15-1 0,2-16 2 0,-2 16 1 15,4-15-3-15,-4 15 4 0,2-14-3 0,-2 14 0 16,0 0 1-16,4-14 0 0,-4 14-1 0,0 0 2 15,4-13 2-15,-4 13-2 0,0 0 1 0,6-11 2 16,-6 11-1-16,0 0 2 0,0 0-2 0,9-12 3 16,-9 12-4-16,0 0 8 0,0 0-6 0,0 0-1 0,8-11 2 15,-8 11 0-15,0 0-1 0,0 0-1 16,0 0 3-16,0 0-2 0,0 0 1 0,0 0 0 0,12-9 1 16,-12 9 0-16,0 0 0 0,0 0 0 15,0 0 0-15,0 0 2 0,0 0 1 0,0 0 2 0,0 0 2 16,0 0 1-16,0 0 2 0,0 0-1 0,0 0 1 15,0 0-2-15,11 8-6 0,-11-8 8 0,0 0-8 16,0 0 9-16,0 0-7 0,6 12 10 0,-6-12-8 16,0 0 7-16,6 12-10 0,-6-12 12 0,0 0-8 15,6 15 10-15,-6-15-9 0,0 0 5 0,7 16-9 16,-7-16 6-16,4 13-11 0,-4-13 13 0,6 12-11 16,-6-12 14-16,4 12-7 0,-4-12 17 0,6 15-14 0,-6-15 14 15,6 13-14-15,-6-13 10 0,5 15-13 0,-5-15 12 16,4 12-15-16,-4-12 14 0,4 12-4 0,-4-12 3 15,0 0-8-15,6 13 13 0,-6-13-8 0,0 0 14 16,0 0-10-16,4 14 7 0,-4-14 3 0,0 0-8 0,0 0-2 16,0 0-3-16,0 0-4 0,4 12-3 0,-4-12-2 15,0 0-5-15,0 0-6 0,0 0-18 0,0 0-8 16,0 0-33-16,0 0-29 0,0 0-18 0,0 0-29 16,0 0-26-16,0 0-29 0,0 0-185 15,5 11 163-15</inkml:trace>
  <inkml:trace contextRef="#ctx0" brushRef="#br0" timeOffset="-141843.775">12971 1920 90 0,'0'0'99'0,"0"0"-12"0,0 0-5 0,0 0-19 15,0 0-2-15,0 0-1 0,0 0-6 0,0 0-10 0,0 0-3 16,0 0-1-16,0 0-2 0,0 0-1 0,0 0 0 16,0 0 1-16,0 0-1 0,0 0-2 0,0 0-1 15,0 0-3-15,0 0-7 0,0 0-6 0,0 0-1 16,0 0 0-16,0 0-1 0,0 0 2 0,0 0-2 16,0 0 1-16,-4 14-4 0,4-14 2 0,0 0-7 15,0 0 2-15,-6 11-4 0,6-11 2 0,0 0-8 16,-4 13 5-16,4-13-5 0,0 0 7 0,-4 15-9 0,4-15 10 15,0 0-5-15,-7 15 9 0,7-15-8 0,0 0 5 16,-4 17-8-16,4-17 9 0,0 0-4 0,-6 14 3 16,6-14-4-16,-1 13 8 0,1-13-6 0,0 0 6 15,-4 13-9-15,4-13 6 0,0 0-10 0,0 0 6 16,-6 13-8-16,6-13 9 0,0 0-8 0,0 0 3 16,-4 13-4-16,4-13 5 0,0 0-8 0,0 0 10 0,0 0-5 15,-5 15 1-15,5-15-3 0,0 0 7 16,0 0-4-16,0 0 4 0,0 0-8 0,0 0 4 15,0 0-3-15,0 0 4 0,0 0-4 0,0 0 4 0,0 0-6 16,0 0 7-16,0 0-6 0,0 0 3 0,0-19-4 16,0 19 4-16,5-15-13 0,-5 15 5 0,4-18-5 15,-4 18 0-15,4-20-2 0,-4 20 2 0,6-19 0 16,-6 19 2-16,3-20 3 0,-3 20 1 0,6-17 2 16,-6 17 0-16,2-14 1 0,-2 14 0 0,5-13 4 15,-5 13 4-15,0 0-1 0,4-15 1 0,-4 15 2 0,0 0 0 16,0 0-2-16,4-17-1 0,-4 17 0 0,0 0 0 15,0 0 2-15,0 0-5 0,0 0 1 0,0 0 1 16,0 0 1-16,0 0 2 0,0 0 4 0,0 0 1 16,0 0 2-16,0 0 1 0,14 8-6 0,-14-8 9 15,6 13-1-15,-6-13 14 0,7 12-8 0,-7-12 18 16,8 17-10-16,-8-17 10 0,8 18-9 0,-8-18 16 16,11 21-8-16,-11-21 9 0,10 20-8 0,-10-20 15 15,8 23-20-15,-8-23 10 0,10 18-22 0,-10-18-21 16,9 20 25-16,-9-20 8 0,8 19-6 0,-8-19-5 0,6 17-4 15,-6-17-5-15,6 12-14 0,-6-12-40 0,0 0-20 16,7 17-51-16,-7-17-53 0,0 0-91 0,0 0-180 16,0 0 95-16</inkml:trace>
  <inkml:trace contextRef="#ctx0" brushRef="#br0" timeOffset="-140578.633">10467 2057 57 0,'0'0'203'16,"0"0"-43"-16,0 0-30 0,-5-12-19 0,5 12-16 0,0 0-8 16,0 0-4-16,0 0-4 0,-9-11-7 0,9 11-4 15,0 0-4-15,0 0-6 0,0 0-5 0,0 0-6 16,0 0-7-16,-12-7-7 0,12 7-8 0,0 0-2 15,0 0-10-15,0 0-3 0,0 0-2 0,0 0-4 16,0 0 0-16,0 0-1 0,-10 9-8 0,10-9 10 16,0 0-7-16,0 0 10 0,0 16-5 0,0-16 17 15,0 0-7-15,0 17 7 0,0-17-4 0,0 0 10 0,0 20 6 16,0-20-4-16,2 18 2 0,-2-18 0 0,2 16 0 16,-2-16-3-16,4 18-5 0,-4-18-6 0,6 17-3 15,-6-17-1-15,6 17 6 0,-6-17 1 0,9 14 5 16,-9-14-3-16,9 13-4 0,-9-13-3 0,12 11-2 15,-12-11-1-15,13 10-6 0,-13-10 4 0,0 0-4 0,20 7 3 16,-20-7-2-16,0 0-3 0,0 0 0 16,27-5 0-16,-27 5 0 0,13-8-3 0,-13 8-4 0,12-9-8 15,-12 9-1-15,6-14-7 0,-6 14 5 0,6-19 6 16,-6 19-5-16,0-18 3 0,0 18 1 0,-4-21 4 16,4 21-2-16,-6-19 4 0,2 9 0 0,4 10 2 15,-12-18-2-15,12 18 0 0,-15-14 2 0,15 14 0 16,-12-11 1-16,12 11-1 0,-17-9-3 0,17 9 1 15,0 0-2-15,-16-9-1 0,16 9-4 0,0 0-4 16,0 0-10-16,-23 5-14 0,23-5-20 0,0 0-30 0,-9 9-13 16,9-9-27-16,0 0-19 0,-7 15-29 0,7-15-167 15,0 0 197-15</inkml:trace>
  <inkml:trace contextRef="#ctx0" brushRef="#br0" timeOffset="-139043.237">14123 1999 212 0,'0'0'213'0,"0"0"-56"0,0 0-16 0,0 0-21 0,0 0-2 16,0 0-19-16,0 0 4 0,-24 0-16 0,24 0-3 16,0 0-18-16,0 0 6 0,0 0-14 0,0 0 18 15,0 0-17-15,0 0 13 0,-21 3-2 0,21-3-7 16,0 0-6-16,0 0-6 0,0 0-10 0,0 0-6 16,0 0-7-16,0 0-10 0,0 0-3 0,0 0-5 15,0 0-2-15,0 0-3 0,0 0-5 0,0 0 1 16,0 0-1-16,0 0 2 0,0 0-2 0,0 0 1 15,0 0-1-15,0 0 0 0,0 0-1 0,22-1-3 0,-22 1-1 16,0 0-1-16,29 0-2 0,-29 0-1 0,0 0-17 16,29 0 19-16,-29 0-16 0,22 1 17 0,-22-1-12 15,19 5 17-15,-19-5-13 0,0 0 14 0,23 7-9 16,-23-7 17-16,0 0-15 0,16 11 17 0,-16-11-11 16,0 0 8-16,10 11-10 0,-10-11 24 0,0 0-26 15,4 15 17-15,-4-15-18 0,0 0 15 0,0 0-13 16,0 16 12-16,0-16-14 0,0 0 13 0,-4 15 1 0,4-15-6 15,0 0-1-15,-6 14 0 0,6-14-12 0,-6 14 16 16,6-14-16-16,-4 13 14 0,4-13-9 0,-6 16 13 16,6-16-16-16,-4 18 18 0,4-18-18 0,-6 18 15 15,6-18-12-15,-7 16 13 0,7-16-14 0,-6 17 14 16,6-17-14-16,-4 15 12 0,4-15-12 0,-4 10 11 16,4-10-16-16,0 0 15 0,-2 16-11 0,2-16 15 15,0 0-15-15,0 0 17 0,0 0-14 0,0 0 11 0,14 5-11 16,-14-5 8-16,0 0-8 0,21-9 13 15,-21 9-17-15,15-6 17 0,-15 6-15 0,19-9 13 0,-19 9-12 16,19-5 9-16,-19 5-9 0,20-8 12 0,-20 8-12 16,21-5 10-16,-21 5-18 0,19-4-1 0,-19 4-25 15,0 0-11-15,27-3-28 0,-27 3-16 0,0 0-29 16,21 0-29-16,-21 0-41 0,0 0-209 0,21 3 139 16</inkml:trace>
  <inkml:trace contextRef="#ctx0" brushRef="#br0" timeOffset="-134942.132">15388 1942 47 0,'0'0'127'0,"0"0"-9"15,0 0-9-15,0 0-5 0,0 0-15 0,0 0-4 16,0 0-14-16,0 0-3 0,0 0-7 0,0 0 4 16,0 0-10-16,0 0 5 0,0 0-11 0,0 0 4 15,0 0-9-15,0 0 6 0,0 0-17 0,0 0 1 16,0 0-16-16,0 0 6 0,0 0-8 0,0 0-5 0,-2-15-9 15,2 15 10-15,0 0-11 0,0 0 7 16,4-13-9-16,-4 13 8 0,0 0-9 0,0 0 7 16,4-13-9-16,-4 13 9 0,0 0-8 0,6-9 5 0,-6 9-6 15,0 0 6-15,0 0-9 0,9-11 7 0,-9 11-7 16,0 0 9-16,0 0-8 0,13-10 6 0,-13 10-6 16,0 0 7-16,0 0-6 0,0 0 9 0,0 0-9 15,0 0 11-15,22 6-8 0,-22-6 6 0,0 0-6 16,0 0 7-16,11 11-8 0,-11-11 8 0,0 0-8 15,6 11 8-15,-6-11-5 0,0 0 10 0,2 15-10 16,-2-15 8-16,0 0-9 0,-2 20 8 0,2-20-16 0,-4 12 15 16,4-12-6-16,-6 14 11 0,6-14-13 0,-7 13 7 15,7-13-8-15,-6 13 8 0,6-13-7 0,-6 9 6 16,6-9-7-16,0 0 9 0,-10 13-6 0,10-13 5 16,0 0-8-16,-6 11 8 0,6-11-6 0,0 0 9 15,0 0-9-15,0 0 11 0,-9 12-8 0,9-12 8 16,0 0-9-16,0 0 7 0,0 0-11 0,0 0 10 15,0 0-11-15,0 0 11 0,0 0-14 0,0 0 11 16,0 0-10-16,0 0 8 0,0 0-5 0,0 0 4 16,0 0-8-16,0 0 8 0,0 0-8 0,0 0 9 0,0 0-7 15,0 0 7-15,0 0-9 0,11-8 11 0,-11 8-10 16,0 0 9-16,18-6-4 0,-18 6 2 0,0 0-7 16,23-1 7-16,-23 1-7 0,0 0 9 0,25 3-7 15,-25-3 7-15,16 6-7 0,-16-6 9 0,17 7-6 16,-17-7 5-16,16 13-8 0,-16-13 9 0,13 10-9 15,-13-10 11-15,11 11-9 0,-11-11 9 0,8 9-8 16,-8-9 13-16,0 0-5 0,11 14 15 0,-11-14-8 0,0 0 10 16,4 16-15-16,-4-16 12 0,0 0-12 15,-2 12 8-15,2-12-14 0,0 0 11 0,-13 15-15 0,13-15 14 16,-12 9-10-16,12-9 7 0,-15 11-11 0,15-11 10 16,-17 10-8-16,17-10 9 0,-19 11-10 0,19-11 9 15,-18 9-12-15,18-9 13 0,-17 9-12 0,17-9 23 16,-16 8-26-16,16-8 11 0,-15 6-10 0,15-6 15 15,0 0-17-15,-18 7 15 0,18-7-11 0,0 0 9 16,0 0-13-16,-18 4 12 0,18-4-6 0,0 0-4 16,0 0-25-16,0 0-9 0,0 0-32 0,-19 3-29 0,19-3-25 15,0 0-24-15,0 0-34 0,0 0-140 0,0 0 218 16</inkml:trace>
  <inkml:trace contextRef="#ctx0" brushRef="#br0" timeOffset="-118801.124">15490 8761 78 0,'0'0'196'0,"0"0"-36"0,0 0-32 0,0 0-9 0,0 0-14 15,0 0-11-15,0 0-6 0,0 0-9 0,0 0-6 16,0 0-7-16,0 0-6 0,0 0-7 0,0 0-1 16,0 0-4-16,0 0-1 0,0 0-1 0,0 0 4 15,0 0-6-15,0 0 3 0,0 0-8 0,0 0 1 16,-12 6-10-16,12-6 2 0,0 0-8 0,0 0 1 15,0 0-5-15,0 0 1 0,0 0-4 0,0 0 5 0,0 0-10 16,0 0 5-16,0 0-8 0,0 0 2 0,0 0-9 16,0 0 9-16,-11 9-7 0,11-9 3 0,0 0 9 15,0 0-14-15,0 0-8 0,-8 11 9 0,8-11-6 16,0 0 4-16,0 0-3 0,-6 12 7 0,6-12-9 16,0 0 9-16,-6 10-7 0,6-10 5 0,0 0-8 15,-7 13 11-15,7-13-5 0,0 0 7 0,-6 10-2 16,6-10 4-16,0 0 3 0,-4 14 1 0,4-14-9 15,0 0-16-15,-4 11 26 0,4-11-2 0,0 0 1 16,-6 13-7-16,6-13 2 0,0 0-5 0,-4 12 1 0,4-12 1 16,0 0-4-16,-3 14 2 0,3-14-1 0,0 0 3 15,-4 13-1-15,4-13-2 0,0 0-1 0,-2 13-2 16,2-13 4-16,0 0-2 0,0 0-1 0,-1 16 5 16,1-16-3-16,0 0 0 0,0 0-1 0,1 17-2 15,-1-17 2-15,0 0-1 0,0 0 0 0,2 13 2 16,-2-13-3-16,0 0-3 0,0 0 8 0,0 0 21 15,4 14-15-15,-4-14-4 0,0 0 9 0,0 0-4 16,7 15-5-16,-7-15 7 0,0 0-9 0,0 0 2 16,8 14-1-16,-8-14-2 0,0 0 1 0,8 9-2 0,-8-9-1 15,0 0 0-15,8 11 1 0,-8-11-1 0,0 0-2 16,0 0 2-16,13 10-2 0,-13-10 7 16,0 0-1-16,0 0 2 0,12 8 0 0,-12-8 2 0,0 0-2 15,0 0 0-15,0 0 1 0,19 4-2 0,-19-4-1 16,0 0-3-16,0 0 2 0,0 0-4 0,0 0-3 15,29 0 10-15,-29 0-6 0,0 0-2 0,0 0-1 16,0 0 2-16,27 0-2 0,-27 0 1 0,0 0-1 0,0 0 1 16,0 0 2-16,26 0-5 0,-26 0-19 0,0 0 27 15,0 0 0-15,0 0 2 0,0 0-4 0,24-2 2 16,-24 2-4-16,0 0 3 0,0 0-1 0,0 0 2 16,19-4-2-16,-19 4-1 0,0 0 2 0,0 0-3 15,0 0 0-15,14-6-1 0,-14 6 1 0,0 0 3 16,0 0-3-16,11-10-1 0,-11 10 0 0,0 0-3 15,8-11 2-15,-8 11 0 0,0 0 2 0,6-12 0 0,-6 12 1 16,0 0-2-16,9-11-2 0,-9 11 6 16,0 0-2-16,6-15-2 0,-6 15-2 0,0 0 1 15,6-12 2-15,-6 12 0 0,0 0 2 0,4-17 2 16,-4 17-5-16,0 0 0 0,4-15 0 0,-4 15 1 16,0 0-3-16,4-20 2 0,-4 20 1 0,0 0 1 0,2-18 0 15,-2 18-2-15,0 0-2 0,2-18 4 0,-2 18 1 16,0 0-2-16,0-14 18 0,0 14-22 0,0 0 2 0,0 0-3 15,-2-15 4-15,2 15 1 0,0 0-4 16,0 0 2-16,-2-15 1 0,2 15 1 0,0 0-1 16,0 0 1-16,-6-10-1 0,6 10-1 0,0 0 1 15,0 0 1-15,-6-11-4 0,6 11 5 0,0 0-5 0,0 0-3 16,-8-12 8-16,8 12-10 0,0 0 10 0,0 0-6 16,-11-12 6-16,11 12-6 0,0 0 10 0,0 0-11 15,-8-12 10-15,8 12-5 0,0 0 6 0,0 0-4 16,-12-11 3-16,12 11-5 0,0 0 6 0,0 0-10 15,-13-9 8-15,13 9-5 0,0 0 7 0,0 0-8 16,0 0 6-16,-12-8-7 0,12 8 9 0,0 0-9 16,0 0 8-16,0 0-10 0,0 0 10 0,-15-7-8 15,15 7 7-15,0 0-5 0,0 0 4 0,0 0-4 0,0 0 9 16,-16-5-9-16,16 5 11 0,0 0 3 16,0 0 2-16,0 0-2 0,0 0 3 0,-19-6 1 0,19 6-1 15,0 0-5-15,0 0 3 0,0 0-10 0,-17-3 2 16,17 3-1-16,0 0 1 0,0 0-4 0,0 0-2 15,0 0 0-15,0 0 0 0,-23-3 3 0,23 3-1 16,0 0-4-16,0 0 0 0,0 0-3 0,0 0-1 16,0 0 14-16,0 0-27 0,-21 6-12 0,21-6-25 0,0 0-15 15,-12 15-29-15,12-15-31 0,-8 17-40 16,8-17-34-16,-9 21-42 0,3-9-254 0,2 2 7 0</inkml:trace>
  <inkml:trace contextRef="#ctx0" brushRef="#br0" timeOffset="-102382.206">16748 8785 100 0,'0'0'261'16,"0"0"-63"-16,6-9-29 0,-6 9-19 0,0 0-11 0,0 0-13 15,6-15-8-15,-6 15-21 0,0 0-6 0,0 0-13 16,0 0-2-16,6-11-9 0,-6 11 2 0,0 0-8 16,0 0 9-16,0 0 0 0,0 0 0 0,0 0-2 15,5-13-2-15,-5 13-4 0,0 0-4 0,0 0-3 16,0 0-3-16,0 0-6 0,0 0-5 0,0 0-3 16,0 0-2-16,0 0-8 0,0 0-3 0,0 0-4 15,0 0 0-15,0 0-6 0,0 0-1 0,0 0-3 0,0 0-1 16,0 0 3-16,0 0-3 0,0 0 2 15,0 0 1-15,0 0 0 0,12 7-10 0,-12-7 14 0,0 0-1 16,2 15-10-16,-2-15 10 0,0 0-8 0,2 20 8 16,-2-20-5-16,2 17 2 0,-2-17-4 15,0 18 7-15,0-18-7 0,0 18 6 0,0-18-7 0,0 23 7 16,0-23-6-16,0 23 3 0,0-23-5 0,-2 25 4 16,2-25-7-16,0 23 10 0,0-23-5 0,0 27 6 15,0-27-4-15,2 26 10 0,-2-26-7 0,0 22 4 16,0-22-12-16,2 23 9 0,-2-23-10 0,0 22 10 0,0-22-9 15,2 18 7-15,-2-18-8 0,0 17 0 0,0-17-1 16,2 15 0-16,-2-15-1 0,0 0-1 0,0 18 3 16,0-18-2-16,0 0-3 0,2 15-3 0,-2-15 3 15,0 0 0-15,0 0 0 0,0 15 1 0,0-15 1 16,0 0-1-16,5 14 1 0,-5-14-3 0,0 0-17 16,2 16-14-16,-2-16-15 0,0 0-17 0,4 14-27 15,-4-14-36-15,0 0-17 0,4 15-34 0,-4-15-38 16,0 0-41-16,0 0-40 0,4 11-230 0,-4-11-28 15</inkml:trace>
  <inkml:trace contextRef="#ctx0" brushRef="#br0" timeOffset="-101828.675">16695 9041 161 0,'-10'-10'218'0,"10"10"-56"16,0 0-26-16,0 0-17 0,-11-9-4 0,11 9-2 16,0 0-3-16,0 0-12 0,0 0-9 0,-14-9-12 15,14 9-3-15,0 0-4 0,0 0-5 0,0 0-7 0,0 0-5 16,-10-10-5-16,10 10 0 0,0 0-2 15,0 0 4-15,0 0 6 0,0 0 5 0,0 0 3 16,0 0 3-16,-11-9-9 0,11 9 2 0,0 0-7 0,0 0 0 16,0 0-5-16,0 0 7 0,0 0-6 15,0 0 4-15,0 0-6 0,0 0 2 0,0 0-7 0,0 0 0 16,0 0-11-16,0 0 0 0,0 0-10 0,0 0 2 16,0 0-2-16,0 0 16 0,0 0-3 0,0 0 10 15,0 0-8-15,0 0 12 0,21-6-9 0,-21 6 9 16,0 0-13-16,0 0 4 0,31 0-9 0,-31 0 9 15,21-3-17-15,-21 3 6 0,23 0-16 0,-23 0 9 0,27 0-12 16,-27 0 12-16,29 0-18 0,-29 0 10 16,31 2-22-16,-31-2 21 0,31 1-10 0,-31-1 9 15,28 3-12-15,-28-3 11 0,29 0-11 0,-29 0 9 0,27 2-7 16,-27-2 15-16,25 0-10 0,-25 0 14 0,0 0-5 16,31 1 13-16,-31-1-10 0,0 0 12 0,26-1-15 15,-26 1 8-15,0 0-13 0,0 0 7 0,26 0-12 16,-26 0 11-16,0 0-13 0,0 0 11 0,0 0-14 15,0 0 0-15,27 1-33 0,-27-1-9 0,0 0-32 16,0 0-14-16,0 0-23 0,0 0-21 0,0 0-35 0,0 0-35 16,0 0-44-16,0 0-61 0,0 0-125 15,0 0-159-15,0 0-104 0</inkml:trace>
  <inkml:trace contextRef="#ctx0" brushRef="#br0" timeOffset="-92157.695">17784 9105 63 0,'0'0'295'0,"0"0"-82"16,0 0-39-16,0 0-27 0,0 0-15 0,0 0-21 0,0 0-11 16,0 0-24-16,0 0-13 0,0 0-17 15,0 0-8-15,0 0-9 0,0 0-5 0,0 0-8 0,0 0 0 16,0 0-2-16,0 0 7 0,0 0 2 0,0 0 10 16,0 0 4-16,0 0 11 0,0 0 19 0,0 0-13 15,0 0 1-15,0 0 2 0,0 0-1 0,0 0-5 16,0 0 1-16,0 0-8 0,0 0-4 0,0 0-10 15,0 0-4-15,0 0-5 0,0 0-5 0,0 0 0 16,0 0-1-16,0 0-2 0,0 0-4 0,0 0 2 16,21-4 0-16,-21 4-4 0,0 0-4 0,0 0 0 15,15-7 1-15,-15 7 0 0,0 0-1 0,14-12-1 16,-14 12-1-16,12-10 3 0,-12 10 0 0,11-11-2 0,-11 11-19 16,12-15 23-16,-12 15-1 0,10-15-4 0,-10 15 0 15,10-18-5-15,-10 18-2 0,10-16-2 0,-10 16-8 16,8-18 2-16,-8 18-2 0,9-16 7 0,-9 16-5 15,6-17-2-15,-6 17-1 0,4-20 9 0,-4 20-6 16,4-15 2-16,-4 15 1 0,2-17-19 0,-2 17 27 0,2-16 0 16,-2 16 5-16,2-15-4 0,-2 15 0 15,0-14-1-15,0 14 2 0,0 0 0 0,0-20-7 0,0 20 8 16,0 0-6-16,0-15 8 0,0 15-8 0,0 0 6 16,0 0-8-16,0-14 7 0,0 14-6 0,0 0 3 15,0 0-7-15,0 0 8 0,0 0-8 0,0 0 11 16,0 0-6-16,0 0 7 0,0 0 3 0,0 0-1 15,0 0 3-15,0 0 14 0,0 0-16 0,7 14 3 16,-7-14-1-16,2 15 0 0,-2-15 7 0,6 17 2 16,-6-17-1-16,6 22 1 0,-4-9-1 0,2 0 3 0,0 0-3 15,1 0 2-15,1 2-6 0,-2-3 7 16,0 4-2-16,2-4 1 0,-2 4 5 0,3-6-5 16,-3 3-4-16,2-1-2 0,0 3 0 0,-2-5-1 15,-4-10 0-15,7 18-2 0,-7-18-1 0,9 18 1 0,-9-18 5 16,6 14 6-16,-6-14-3 0,4 12 6 0,-4-12 5 15,0 0 0-15,6 13 5 0,-6-13 1 0,0 0 0 16,6 12 2-16,-6-12-4 0,0 0-2 0,0 0-3 0,7 11-3 16,-7-11-4-16,0 0-2 0,0 0-3 0,0 0-3 15,0 0-4-15,0 0-4 0,4 13-14 16,-4-13-14-16,0 0-23 0,0 0-17 0,0 0-31 0,0 0-36 16,0 0-37-16,0 0-61 0,0 0-63 0,0 0-267 15,0 0-75-15</inkml:trace>
  <inkml:trace contextRef="#ctx0" brushRef="#br0" timeOffset="-85976.66">20326 9032 90 0,'0'0'206'0,"0"0"-38"0,0 0-20 0,0 0-15 15,0 0-5-15,0 0-6 0,0 0 1 16,0 0-7-16,-12-7 1 0,12 7 6 0,0 0 6 0,0 0-1 16,0 0-2-16,0 0-3 0,0 0-6 15,0 0-5-15,-13-9 2 0,13 9-20 0,0 0-4 16,0 0-15-16,0 0 3 0,0 0-15 0,0 0-2 0,-18-5-14 15,18 5-4-15,0 0-14 0,0 0-2 0,0 0-11 16,0 0 5-16,0 0-15 0,0 0 2 0,0 0-7 16,0 0 4-16,0 0-6 0,0 0 5 0,0 0-6 15,0 0 3-15,0 0-5 0,0 0 7 0,0 0-7 16,0 0 7-16,-15-6 0 0,15 6 1 0,0 0-6 16,0 0 7-16,0 0-7 0,0 0 6 0,0 0-7 0,0 0 11 15,0 0-2-15,0 0 9 0,0 0 0 0,0 0 6 16,0 0-8-16,17 8 2 0,-17-8-9 15,0 0 8-15,0 0-8 0,22 3 11 0,-22-3-11 0,0 0 8 16,27 4-10-16,-27-4 9 0,0 0-10 0,30 4 0 16,-30-4 1-16,25 1-1 0,-25-1 8 0,27 1-10 15,-27-1-1-15,25 3 1 0,-25-3 0 0,29 2 2 16,-29-2 2-16,25 4 0 0,-25-4 0 0,25 2 17 16,-25-2-19-16,25 4-2 0,-25-4 2 0,23 2 0 15,-23-2-2-15,25 3 3 0,-25-3 0 0,22 5 3 16,-22-5 1-16,21 2 0 0,-21-2 0 0,20 4-1 0,-20-4 3 15,22 1-1-15,-22-1 2 0,19 3 2 0,-19-3 2 16,21 3-3-16,-21-3 0 0,0 0-2 16,27 2-2-16,-27-2 0 0,0 0 0 0,22 2 0 0,-22-2 0 15,0 0 1-15,0 0 1 0,24 0 3 0,-24 0 2 16,0 0 3-16,0 0 2 0,0 0 1 0,0 0 0 16,23 1 0-16,-23-1-2 0,0 0-2 0,0 0-1 15,0 0-3-15,0 0-4 0,0 0 1 0,0 0 20 0,0 0-32 16,0 0-14-16,0 0-22 0,0 0-27 15,0 0-42-15,0 0-44 0,0 0-49 0,0 0-68 0,0 0-57 16,0 0-97-16,0 0-238 0,0 0-172 0</inkml:trace>
  <inkml:trace contextRef="#ctx0" brushRef="#br0" timeOffset="-80696.688">21417 8857 78 0,'5'-11'229'0,"-5"11"-56"0,0 0-28 0,0 0-22 0,0 0-13 15,0 0-7-15,0 0-2 0,0 0-3 0,0 0-2 16,0 0-5-16,2-15 7 0,-2 15 0 0,0 0 8 16,0 0-3-16,0 0 5 0,0 0-3 0,0 0-6 15,0 0-3-15,0 0-8 0,0 0-1 0,0 0-13 0,0 0-12 16,0 0-3-16,0 0-14 0,0 0-10 0,0 0-10 16,0 0-4-16,0 0-4 0,0 0-3 15,0 0-6-15,0 0-4 0,0 0 3 0,-13 10-5 0,13-10 4 16,0 0-6-16,-6 16 5 0,6-16-6 0,-2 11 4 15,2-11-2-15,-4 14 3 0,4-14-2 0,-4 18 2 16,4-18-6-16,-7 16 6 0,7-16-6 0,-4 16 0 16,4-16 2-16,-4 18-1 0,4-18 0 0,-6 16 2 15,6-16 0-15,-4 13 1 0,4-13-2 0,-4 14 1 16,4-14 2-16,0 0 0 0,-5 12 0 0,5-12 1 16,0 0 0-16,0 0-1 0,-7 15 0 0,7-15-1 15,0 0 2-15,0 0-1 0,0 0 2 0,0 0 1 16,-4 11-2-16,4-11-1 0,0 0-3 0,0 0-10 0,0 0 13 15,0 0-6-15,0 0-3 0,0 0 3 0,0 0 3 16,-4-11-2-16,4 11-2 0,2-15-1 0,-2 15 6 16,2-14-6-16,4 2 4 0,-6 12-7 0,5-22-2 15,-3 8 0-15,1-3 1 0,1 4-2 0,-2 0 3 16,2-2-5-16,0 0 0 0,0 2-1 0,0-1 1 16,1 0-2-16,-3 2 1 0,2 0 16 0,0-2-13 15,-4 14 0-15,6-21 0 0,-6 21 5 0,6-19-1 0,-6 19-4 16,7-16 7-16,-7 16 2 0,6-15-4 0,-6 15-2 15,4-13 3-15,-4 13 0 0,0 0-2 0,6-13 0 16,-6 13 1-16,0 0-3 0,0 0 4 0,6-13 2 16,-6 13 0-16,0 0 2 0,0 0 8 0,0 0-1 15,0 0 4-15,13 12 0 0,-13-12 3 0,4 11 5 16,-4-11-4-16,4 16 2 0,-4-16 1 0,4 18-4 16,-4-18 4-16,4 23 5 0,-4-23-6 0,4 24-2 0,1-10 1 15,-3-4 9-15,2 5-7 0,0-2 6 16,-2 0-9-16,4 0 9 0,-2 2-2 0,0-2 8 0,-1 3-4 15,2-3-1-15,-1-1 0 0,2 3 2 0,-4-1 0 16,2-1 5-16,0 1 2 0,0-1 0 0,1 2-3 16,-1-2-3-16,-2 1-1 0,-2-14-2 0,8 23-2 15,-8-23-1-15,4 21-3 0,-4-21 0 0,4 18 0 16,-4-18 1-16,2 16 0 0,-2-16 0 0,2 14 1 16,-2-14 2-16,0 0 3 0,3 18-2 0,-3-18 2 15,0 0-1-15,2 13 0 0,-2-13-1 0,0 0-2 0,0 0 1 16,0 0-9-16,0 15-3 0,0-15-4 0,0 0-2 15,0 0-5-15,0 0-13 0,0 0-17 16,0 0-17-16,0 0-18 0,0 0-15 0,0 0-22 0,0 0-19 16,0 0-30-16,0 0-36 0,0 0-29 0,0 0-44 15,0 0-73-15,0 0-285 0,0 0-131 0</inkml:trace>
  <inkml:trace contextRef="#ctx0" brushRef="#br0" timeOffset="-76039.506">13718 10243 187 0,'0'0'210'0,"0"0"-47"16,0 0-25-16,0 0-19 0,0 0-17 0,0 0-10 15,0 0-9-15,0 0-8 0,0 0-2 0,0 0-10 16,0 0 4-16,0 0-1 0,0 0 5 0,0 0-6 15,0 0 3-15,0 0-29 0,0 0 30 0,0 0-12 16,-2-15 6-16,2 15-19 0,0 0 1 0,0 0-16 16,0 0 4-16,0 0-11 0,0 0 0 0,0 0-11 15,0 0 5-15,0 0-12 0,0 0 6 0,0 0-9 0,0 0 11 16,0 0-13-16,0 0 4 0,0 0-6 0,0 0 22 16,0 0-3-16,0 0 9 0,0 0-8 0,0 0 10 15,0 0 8-15,29 0-20 0,-29 0 24 0,0 0 0 16,0 0 12-16,27 0-25 0,-27 0 3 0,0 0-1 15,23 1-3-15,-23-1 1 0,0 0-6 0,22 3-4 16,-22-3 2-16,0 0-6 0,20 3-5 0,-20-3-2 16,0 0 1-16,19 5-2 0,-19-5-1 0,0 0-2 0,0 0-5 15,21 4-13-15,-21-4-9 0,0 0-17 0,0 0-40 16,0 0-32-16,0 0-50 0,0 0-45 0,0 0-51 16,0 0-47-16,0 0-133 0,0 0 88 0</inkml:trace>
  <inkml:trace contextRef="#ctx0" brushRef="#br0" timeOffset="-75750.948">13718 10120 178 0,'0'0'358'0,"0"0"-85"0,0 0-40 15,0 0-30-15,-4-13-27 0,4 13-23 0,0 0-8 16,0 0-18-16,0 0-12 0,0 0-13 0,0 0-3 15,0 0 4-15,7-13-12 0,-7 13 2 0,0 0 3 16,0 0-5-16,16-9-7 0,-16 9-14 0,0 0-6 16,21-6-4-16,-21 6-7 0,18-5-10 0,-18 5-7 0,21-4-4 15,-21 4-9-15,20-2-2 0,-20 2-7 0,22-3-2 16,-22 3-3-16,0 0-3 0,33-2-29 16,-33 2-22-16,0 0-18 0,29 0-16 0,-29 0-30 0,0 0-36 15,25 2-21-15,-25-2-33 0,0 0-45 0,0 0-44 16,0 0-274-16,27-2-77 0</inkml:trace>
  <inkml:trace contextRef="#ctx0" brushRef="#br0" timeOffset="-73084.516">14611 9912 223 0,'0'0'217'16,"0"0"-55"-16,0 0-29 0,0 0-14 0,0 0-14 15,0 0-10-15,0 0-11 0,-10-11 0 0,10 11-15 16,0 0-6-16,0 0-8 0,0 0-6 0,0 0-9 15,0 0 1-15,0 0-8 0,0 0 1 0,0 0-6 16,0 0-1-16,0 0-6 0,0 0-8 0,0 0 12 16,0 0 2-16,0 0 0 0,0 0-3 0,0 0-6 15,0 0 1-15,-10 8-5 0,10-8 7 0,0 0-9 0,-4 17 7 16,4-17-7-16,0 0 3 0,-2 17-7 16,2-17 9-16,-3 14 0 0,3-14 9 0,-2 17-9 0,2-17 5 15,0 17-11-15,0-17 7 0,0 18-8 0,0-18 6 16,0 19-8-16,0-19 2 0,0 21 0 0,0-21 1 15,0 16-3-15,0-16 19 0,2 20-18 0,-2-20-7 16,3 19 11-16,-3-19-6 0,4 18 5 0,-4-18-8 16,4 16 5-16,-4-16-10 0,4 16 9 0,-4-16-5 0,6 16 12 15,-6-16-15-15,6 13 12 0,-6-13-9 0,7 11 17 16,-7-11-15-16,6 13 11 0,-6-13-11 0,10 10 2 16,-10-10-4-16,8 9 11 0,-8-9-10 0,0 0 6 15,17 9-7-15,-17-9-14 0,0 0 24 0,0 0-1 16,23 2 10-16,-23-2-17 0,0 0-1 0,19-8-1 15,-19 8 0-15,15-12 1 0,-15 12 0 0,12-16-1 16,-4 5 1-16,-1-1 0 0,-1 1-2 0,0-2 2 16,-2-1-1-16,2 0-1 0,-1-1 1 0,-3 3-2 15,2-4 0-15,-2 3 1 0,-2-1-5 0,0 14 6 16,0-27-5-16,-2 15 8 0,0-4-11 0,-2 3 10 0,-1-1-12 16,-1-1 12-16,0 2-8 0,0 0 8 0,-2 1-8 15,1-2 10-15,-1 3-13 0,0 2 8 0,-3 0-8 16,11 9 7-16,-18-16-9 0,18 16 0 0,-18-11-15 15,18 11 1-15,-20-4-23 0,20 4 1 0,0 0-21 16,-29 3-5-16,29-3-28 0,-21 13-30 0,11-4-37 16,1 2-45-16,1 2-276 0,0 0 25 0</inkml:trace>
  <inkml:trace contextRef="#ctx0" brushRef="#br0" timeOffset="-68982.813">1091 8657 126 0,'0'0'138'0,"0"0"-25"0,0 0-19 0,0 0-9 16,0 0-2-16,0 0-8 0,0 0-3 0,0 0-2 16,0 0-2-16,0 0-2 0,0 0-1 0,21 2 4 0,-21-2 4 15,0 0-2-15,0 0 1 0,0 0-1 0,0 0 2 16,0 0-28-16,0 0 32 0,0 0-13 0,0 0-8 15,0 0-10-15,0 0-8 0,0 0-5 0,0 0-7 16,0 0-6-16,0 0-5 0,0 0-4 0,0 0-1 16,0 0-1-16,0 0-4 0,0 0-3 0,0 0 4 15,0 0-2-15,25-2 2 0,-25 2-3 0,0 0-1 0,0 0 0 16,0 0 1-16,16-3-2 0,-16 3 1 0,0 0-2 16,0 0 0-16,0 0 1 0,20-5-2 0,-20 5 4 15,0 0-7-15,0 0 1 0,19-6 19 0,-19 6-4 16,0 0-19-16,0 0 3 0,0 0 1 0,0 0 1 15,29 0 0-15,-29 0 0 0,0 0 2 0,0 0 14 16,18 6-16-16,-18-6 14 0,0 0-16 0,13 7 16 0,-13-7-18 16,0 0 18-16,14 11-19 0,-14-11 19 15,10 9-17-15,-10-9 14 0,9 11-17 0,-9-11 21 0,8 9-22 16,-8-9 15-16,6 11-13 0,-6-11 14 16,8 10-16-16,-8-10 14 0,0 0-14 0,12 11 18 0,-12-11-19 15,0 0 18-15,10 10-15 0,-10-10 12 0,0 0-12 16,13 8 16-16,-13-8-16 0,0 0 17 0,0 0-17 0,16 7 13 15,-16-7-13-15,0 0 16 0,0 0-16 16,0 0 14-16,27 3-15 0,-27-3 16 0,0 0-16 16,19-5 36-16,-19 5-40 0,0 0 16 0,20-7-16 0,-20 7 17 15,17-7-18-15,-17 7 16 0,15-8-17 16,-15 8 16-16,17-5-15 0,-17 5 15 0,16-9-19 0,-16 9 15 16,19-8-18-16,-19 8 15 0,17-6-16 0,-17 6 10 15,16-5-11-15,-16 5 19 0,0 0-17 0,23-8 20 16,-23 8-12-16,0 0 14 0,20-5-15 0,-20 5 20 15,0 0-19-15,16-5 26 0,-16 5-26 0,0 0 17 0,0 0-15 16,25-4 15-16,-25 4-24 0,0 0 29 16,0 0-19-16,0 0 18 0,27 0-17 0,-27 0 16 0,0 0-17 15,16 5 17-15,-16-5-15 0,0 0-32 0,17 8 42 16,-17-8 13-16,0 0-21 0,14 12 18 16,-14-12-17-16,11 7 14 0,-11-7-17 0,10 9 16 0,-10-9-13 15,12 9 13-15,-12-9-16 0,0 0 17 0,14 11-6 16,-14-11 3-16,0 0-16 0,14 11 15 0,-14-11-12 15,0 0 12-15,13 10-13 0,-13-10 14 0,0 0-13 16,16 3 12-16,-16-3-10 0,0 0 11 0,0 0-13 0,23 4 15 16,-23-4-15-16,0 0 13 0,23-2-15 0,-23 2 14 15,0 0-11-15,22-5 13 0,-22 5-14 0,17-5 15 16,-17 5-19-16,15-5 16 0,-15 5-14 0,0 0 11 16,25-5-13-16,-25 5 13 0,17-6-16 0,-17 6 15 15,18-3-15-15,-18 3 20 0,0 0-17 0,25-4 13 16,-25 4-10-16,0 0 14 0,23-4-14 0,-23 4 13 0,0 0-13 15,23-4 12-15,-23 4-11 0,0 0 14 16,0 0-15-16,27 4 13 0,-27-4-11 0,0 0 11 0,21 2-13 16,-21-2 16-16,0 0-14 0,17 9 13 0,-17-9-15 15,12 8 15-15,-12-8-16 0,12 8 15 0,-12-8-15 16,13 10 16-16,-13-10-17 0,10 9 18 0,-10-9-16 16,11 11 15-16,-11-11-16 0,10 10 16 0,-10-10-16 15,0 0 16-15,16 10-16 0,-16-10 15 0,0 0-16 16,14 10 16-16,-14-10-14 0,0 0 42 0,0 0-47 15,25 3 19-15,-25-3-19 0,0 0 17 0,22-9-12 0,-22 9 14 16,17-9-13-16,-17 9 12 0,19-9-13 0,-19 9 17 16,16-11-19-16,-16 11 16 0,19-11-15 0,-19 11 12 15,16-9-15-15,-16 9 16 0,14-7-14 0,-14 7 17 16,14-8-17-16,-14 8 17 0,13-9-17 0,-13 9 18 0,0 0-18 16,20-8 18-16,-20 8-16 0,13-6 15 15,-13 6-17-15,0 0 17 0,20-7-16 0,-20 7 18 0,0 0-15 16,21-7 12-16,-21 7-13 0,0 0 14 0,21-5-16 15,-21 5 14-15,0 0-13 0,0 0 13 0,25-5-14 16,-25 5 17-16,0 0-15 0,0 0 14 0,23 2-14 16,-23-2 14-16,0 0-15 0,0 0 16 0,19 5-15 15,-19-5 18-15,0 0-14 0,12 8 13 0,-12-8-33 16,0 0 37-16,13 8-17 0,-13-8 13 0,0 0-15 16,10 9 8-16,-10-9-8 0,0 0 15 0,14 6-18 15,-14-6 16-15,0 0-13 0,0 0 14 0,21 5-16 0,-21-5 13 16,0 0-12-16,0 0 12 0,25 1-12 0,-25-1 15 15,0 0-17-15,20-3 15 0,-20 3-14 0,14-6 12 16,-14 6-10-16,17-5 12 0,-17 5-16 0,14-9 41 16,-14 9-46-16,17-9 13 0,-17 9-14 0,14-7 16 15,-14 7-12-15,17-11-9 0,-17 11 13 0,12-7 12 0,-12 7-5 16,12-7 6-16,-12 7-15 0,0 0 16 16,14-9-17-16,-14 9 18 0,0 0-14 0,0 0 17 0,14-8-15 15,-14 8 15-15,0 0-18 0,0 0 18 0,0 0-15 16,0 0 14-16,0 0-13 0,0 0 14 0,23 4-13 15,-23-4 13-15,0 0-15 0,8 9 16 0,-8-9-18 16,0 0 15-16,9 13-15 0,-9-13 13 0,6 11-15 16,-6-11 15-16,8 10-15 0,-8-10 14 0,0 0-16 15,12 13 14-15,-12-13-10 0,0 0 15 0,15 11-17 16,-15-11 19-16,0 0-13 0,16 7 16 0,-16-7-13 16,0 0 15-16,21 3-15 0,-21-3 14 0,0 0-16 15,26-1 13-15,-26 1-14 0,0 0 12 0,27-6-13 0,-27 6 14 16,18-5-16-16,-18 5 14 0,19-4-15 0,-19 4 14 15,17-5-13-15,-17 5 13 0,16-6-16 0,-16 6 16 16,0 0-18-16,23-7 17 0,-23 7-14 0,0 0 16 16,17-8-19-16,-17 8 18 0,0 0-16 0,0 0 14 15,19-3-14-15,-19 3 37 0,0 0-30 0,0 0-5 0,0 0 8 16,0 0-14-16,0 0 16 0,19-6-16 0,-19 6 14 16,0 0-10-16,0 0 14 0,0 0 0 0,0 0-2 15,12 9-1-15,-12-9-1 0,0 0 1 0,0 0 3 16,8 10-5-16,-8-10-4 0,0 0 2 0,0 0-3 15,11 11 2-15,-11-11 1 0,0 0 0 0,0 0 0 16,14 7-14-16,-14-7 20 0,0 0-15 0,0 0 11 16,0 0-10-16,0 0 13 0,29-2-13 0,-29 2 15 0,0 0-16 15,17-7 17-15,-17 7-16 0,0 0 16 16,13-8-16-16,-13 8 15 0,0 0-16 0,17-8 18 16,-17 8-16-16,0 0 14 0,16-6-15 0,-16 6 10 15,0 0-10-15,15-8 13 0,-15 8-14 0,0 0 30 0,0 0-32 16,0 0 18-16,0 0-16 0,24 3 17 0,-24-3-16 15,0 0 14-15,0 0-9 0,15 12 12 0,-15-12-15 16,0 0 15-16,10 11-14 0,-10-11 14 0,0 0-17 16,10 11 14-16,-10-11-14 0,0 0 15 0,15 10-11 15,-15-10 16-15,0 0 3 0,14 9 4 0,-14-9-4 0,0 0 2 16,0 0 1-16,22 3 1 0,-22-3 3 16,0 0 2-16,19-3-2 0,-19 3-5 0,0 0-4 0,22-6 0 15,-22 6-2-15,15-7-2 0,-15 7-2 0,14-8-32 16,-14 8 34-16,0 0-17 0,17-7-27 0,-17 7-48 15,0 0-40-15,10-9-91 0,-10 9-355 0,0 0-82 16</inkml:trace>
  <inkml:trace contextRef="#ctx0" brushRef="#br0" timeOffset="-65519.158">14250 9386 143 0,'0'0'251'0,"0"0"-73"0,0 0-35 15,0 0-23-15,0 0-18 0,4 13-10 0,-4-13-13 16,0 0-10-16,0 19-7 0,0-19-9 0,2 13 0 15,-2-13-3-15,2 16 1 0,-2-16 0 0,2 16 1 16,-2-16 2-16,2 21-1 0,-2-21-1 0,4 26 0 16,-2-12-4-16,0 1 2 0,0 0-2 0,0 2-2 0,1 1-6 15,-3 3-4-15,2-3 3 0,0 4-7 16,0 2-21-16,-2 1 18 0,2 1 1 0,0-1-9 0,-2-1-2 16,2 3-10-16,-2 0 4 0,2-4-8 15,0 4 6-15,-2-4-10 0,2-2 9 0,0 6-9 16,-2-7 7-16,2-1-9 0,0 5 12 0,-2-4-10 0,2-2 9 15,1 2-4-15,-1 0 8 0,0-1-8 0,0-2 4 16,-2 0-8-16,2-1 7 0,0-1-8 0,-2-2 6 16,0-13-6-16,2 24 7 0,-2-24-10 0,2 20 24 15,-2-20-27-15,2 20 7 0,-2-20-8 0,2 16 9 16,-2-16-11-16,0 15 4 0,0-15-14 0,0 0 5 16,2 17-25-16,-2-17-7 0,0 0-31 0,0 0-35 0,0 15-46 15,0-15-43-15,0 0-57 0,0 0-197 0,0 0 70 16</inkml:trace>
  <inkml:trace contextRef="#ctx0" brushRef="#br0" timeOffset="-64872.053">14328 9431 172 0,'0'0'270'15,"0"0"-68"-15,0 0-48 0,0 0-27 0,0 0-24 0,0 0-10 16,4-13 6-16,-4 13 3 0,0 0 0 0,0 0-13 15,0 0-14-15,0 0-10 0,27 3-8 0,-27-3-7 16,19 5-5-16,-19-5-9 0,24 6-9 0,-24-6-3 16,33 8-4-16,-33-8-3 0,37 3-3 0,-14 1 4 15,-1-2-10-15,2-2 5 0,5 0-8 0,0-2 3 16,2-2-10-16,0 3 5 0,-1-3-12 0,3 0 2 16,0 1-11-16,0-2 0 0,0 3-5 0,-3-3-1 15,-1 4-2-15,0-2 6 0,0 0-1 0,-29 3 5 16,45 3 4-16,-45-3 3 0,39 3 4 0,-39-3 2 0,35 8 5 15,-35-8 6-15,27 10 7 0,-15-3 4 0,1 1 0 16,-4 1-1-16,-1 0 3 0,0 0 5 0,1 1-3 16,-3 1 7-16,-6-11-7 0,12 20 5 0,-12-20-9 15,9 26 1-15,-5-14-2 0,0 5 6 0,0-2-6 16,0 2 9-16,0 2-3 0,-2-1 10 0,3 4-11 0,-3 4 17 16,2-2-21-16,-2 2 1 0,-2 1-4 15,2-1 3-15,0 1 1 0,-2 1 2 0,0-1-2 0,2-2 0 16,-2 4-3-16,2-2 0 0,-2 3-2 0,0-4 4 15,0 2-3-15,0-2-9 0,0 0 8 0,-2-2-9 16,2-1 13-16,0 0-8 0,-2-3 15 0,0-2-6 16,2 3 8-16,-2-5-13 0,0-1 6 0,0 2-7 15,2-3 10-15,0-14-14 0,-4 25 8 0,4-25-15 16,-3 20 10-16,3-20-11 0,-4 20 6 16,4-20-9-16,-4 17 9 0,4-17-17 0,-2 13-4 0,2-13-22 15,0 0-10-15,-4 17-22 0,4-17-17 0,0 0-43 16,-4 13-54-16,4-13-59 0,0 0-72 0,0 0-208 15,-11 7-17-15</inkml:trace>
  <inkml:trace contextRef="#ctx0" brushRef="#br0" timeOffset="-64372.72">14507 10531 6 0,'0'0'297'0,"-21"-5"-76"16,21 5-49-16,0 0-38 0,0 0-24 15,0 0-20-15,0 0-4 0,0 0 0 0,0 0-2 0,0 0 4 16,0 0-2-16,0 0 0 0,0 0-1 0,0 0-9 16,0 0-7-16,17 11 2 0,-17-11-4 0,21 3-7 15,-21-3-4-15,25 6-5 0,-25-6-6 0,36 5 5 16,-36-5-12-16,37 4 3 0,-17-1-12 0,-20-3 5 16,45 4-17-16,-20-2 5 0,2 2 7 0,-1-3-12 15,1 2-11-15,2 0 6 0,-1-2-7 0,1 4 7 16,0-4-8-16,-2 4 10 0,2-2-9 0,-5 1 10 0,2 1-11 15,-1-1 10-15,-2 1-9 0,0 1 11 0,-5-1-10 16,-2 1 10-16,0 0 9 0,1 0-6 0,-17-6-12 16,27 12 11-16,-27-12-10 0,21 9 3 0,-21-9-1 15,18 8 2-15,-18-8-6 0,15 5 5 16,-15-5-4-16,0 0-11 0,18 10 8 0,-18-10 9 0,0 0-7 16,0 0 6-16,16 6-11 0,-16-6 8 0,0 0-13 15,0 0-6-15,0 0-28 0,0 0-14 0,0 0-34 16,0 0-36-16,0 0-33 0,0 0-38 0,0 0-36 15,0 0-64-15,0 0-188 0,0 0 33 0</inkml:trace>
  <inkml:trace contextRef="#ctx0" brushRef="#br0" timeOffset="-61623.161">3887 11294 211 0,'0'0'190'16,"0"0"-37"-16,0 0-17 0,0 0-18 15,0 0-7-15,0 0-8 0,0 0-9 0,0 0-6 16,0 0-10-16,0 0-9 0,0 0-38 0,0 0 40 0,0 0-1 15,0 0-4-15,0 0-1 0,0 0 0 0,-14-7-4 16,14 7-1-16,0 0-5 0,0 0-14 0,0 0 12 16,0 0-1-16,0 0-3 0,0 0-3 0,0 0-8 15,0 0 1-15,0 0-4 0,0 0-2 0,0 0-7 16,0 0 2-16,0 0-3 0,0 0-1 0,0 0-3 16,0 0-2-16,0 0-3 0,0 0 0 0,0 0-4 15,0 0-1-15,0 0 6 0,0 0 5 0,0 0-4 16,0 0 0-16,0 0-5 0,25 0-3 0,-25 0 1 15,0 0-2-15,0 0-3 0,32 0 0 0,-32 0-2 0,0 0 1 16,33 2-2-16,-33-2-1 0,27 0 0 0,-27 0-4 16,26 2 4-16,-26-2 3 0,29 2-3 0,-29-2 3 15,28 1 1-15,-28-1 3 0,27 0-1 0,-27 0 3 16,29 3 2-16,-29-3 1 0,25 0 5 0,-25 0 2 16,0 0 2-16,35 1 1 0,-35-1 5 0,0 0 0 15,26 0-1-15,-26 0 1 0,0 0 2 0,0 0-20 16,27 2 24-16,-27-2-1 0,0 0 0 0,0 0-2 0,0 0-2 15,22 1-4-15,-22-1 0 0,0 0-3 16,0 0-1-16,0 0-4 0,0 0-30 0,0 0 32 0,0 0-4 16,21 2 0-16,-21-2-5 0,0 0 0 0,0 0-3 15,0 0-1-15,0 0-2 0,0 0 1 0,0 0-2 16,0 0 1-16,0 0-3 0,0 0-1 0,0 0-1 16,0 0-9-16,0 0-16 0,0 0-20 15,0 0-18-15,0 0-30 0,0 0-22 0,0 0-30 0,0 0-22 0,0 0-34 16,0 0-36-16,0 0-50 0,0 0-55 15,0 0-158-15,0 0 8 0</inkml:trace>
  <inkml:trace contextRef="#ctx0" brushRef="#br0" timeOffset="-60865.203">4583 10768 290 0,'0'0'248'0,"0"0"-38"15,-4-15-29-15,4 15-13 0,0 0-15 0,-7-15-20 0,7 15-11 16,0 0-14-16,0 0-11 0,-6-13-16 0,6 13-10 16,0 0-16-16,0 0-12 0,0 0-9 0,0 0-9 15,0 0-1-15,0 0-2 0,0 0-1 0,0 0 0 16,-8 9 1-16,8-9 0 0,0 19-1 0,0-19 1 16,2 23 2-16,-2-6-1 0,2 0 4 0,0 4-30 15,-2-1 31-15,2 4-7 0,2 0-3 0,-2 2-4 16,1 0 3-16,-1-1 5 0,0 2 3 0,0 1 0 0,2-2 0 15,-4-1 0-15,2 2 7 0,0-2-3 0,0 0-4 16,-2-4 6-16,2-1-1 0,-2 1-4 0,2-5 3 16,0 3-3-16,-2-3-5 0,0-16 6 0,0 26-4 15,0-26 3-15,0 23-6 0,0-23-2 0,0 18-2 16,0-18 1-16,0 17-8 0,0-17 2 0,0 0-3 16,0 18 0-16,0-18-6 0,0 0-16 0,0 15-19 15,0-15-25-15,0 0-23 0,0 0-35 0,0 14-21 16,0-14-37-16,0 0-43 0,0 0-47 0,0 0-48 15,0 0-163-15,0 0 38 0</inkml:trace>
  <inkml:trace contextRef="#ctx0" brushRef="#br0" timeOffset="-60455.753">4531 10657 130 0,'0'0'300'0,"0"0"-57"0,0 0-38 0,0 0-19 16,0 0-13-16,0 0-26 0,0 0-11 0,-2-13-11 15,2 13-14-15,0 0-7 0,0 0-10 0,0 0-11 0,0 0-4 16,0 0-15-16,0 0-30 0,0 0 19 0,0 0-1 16,0 0-5-16,0 0 3 0,0 0 6 0,0 0-9 15,0 0-8-15,0 0-4 0,31 0-3 0,-31 0-3 16,0 0-5-16,25 2 1 0,-25-2-9 0,0 0 1 16,35 0-4-16,-35 0-1 0,25 1-4 0,-25-1 0 0,24 0-3 15,-24 0 0-15,31 2 0 0,-31-2 0 16,26 0-2-16,-26 0-2 0,27 0-1 0,-27 0 1 0,25 0 2 15,-25 0 12-15,22 2-37 0,-22-2-9 0,0 0-15 16,27 0-23-16,-27 0-27 0,0 0-36 0,0 0-49 16,22 2-65-16,-22-2-65 0,0 0-216 0,0 0-31 15</inkml:trace>
  <inkml:trace contextRef="#ctx0" brushRef="#br0" timeOffset="-60096.712">4587 10951 320 0,'0'0'282'15,"0"0"-66"-15,0 0-15 0,-8 9-25 0,8-9-23 16,0 0-33-16,0 0-20 0,0 0-15 0,0 0-12 0,0 0-1 15,0 0 8-15,0 0 9 0,0 0 11 0,0 0 3 16,4 11-2-16,-4-11-11 0,0 0-8 0,0 0-11 16,27 3-7-16,-27-3-6 0,0 0-8 0,29 0-2 15,-29 0-7-15,23-3-6 0,-23 3-6 0,27-2-2 16,-27 2-6-16,27-1-3 0,-27 1-2 0,25 0-8 16,-25 0 2-16,25-3-1 0,-25 3-2 0,0 0 1 15,32 0-5-15,-32 0 3 0,0 0-5 0,27 0-6 16,-27 0-4-16,0 0-14 0,0 0-15 0,0 0-20 15,27 0-42-15,-27 0-25 0,0 0-19 0,0 0-45 16,0 0-37-16,0 0-36 0,0 0-55 0,0 0-148 0,-5 16 54 16</inkml:trace>
  <inkml:trace contextRef="#ctx0" brushRef="#br0" timeOffset="-59303.457">4818 11356 257 0,'0'0'223'0,"0"0"-34"16,0 0-30-16,0 0-10 0,0 0-6 0,0 0-8 0,0 0-16 15,0 0-2-15,-12-8-9 0,12 8 0 0,0 0-1 16,0 0 1-16,0 0-4 0,0 0-6 0,0 0-2 16,0 0-8-16,0 0-10 0,0 0-6 0,0 0-11 15,0 0-9-15,0 0-9 0,0 0-8 0,-6-9-9 0,6 9-7 16,0 0-7-16,0 0-1 0,0 0-3 15,0 0-4-15,0 0 3 0,0 0-2 0,21-4-4 0,-21 4 4 16,0 0 4-16,24-2-12 0,-24 2-5 0,23-3-4 16,-23 3-4-16,25-2 0 0,-25 2-3 0,23-4 3 15,-23 4 3-15,0 0 4 0,32 0 3 0,-32 0 2 16,0 0-1-16,27 4 4 0,-27-4 2 0,0 0 2 16,18 9 1-16,-18-9-2 0,0 0-2 0,10 14 5 15,-10-14-2-15,3 17 2 0,-3-17 3 0,-3 15 2 16,3-15 1-16,-8 17-6 0,8-17 9 0,-10 22-1 15,4-9-4-15,-3-2-1 0,1 2-2 0,0 0 1 16,-2 2-2-16,2-2 4 0,-2 1-1 0,2-4-1 16,-3 3-2-16,3-3 2 0,2 2-1 0,-2-3-1 0,8-9-2 15,-11 17-2-15,11-17 0 0,-8 15-2 0,8-15-4 16,-10 11 1-16,10-11 2 0,0 0 0 0,-4 18-1 16,4-18 3-16,0 0 7 0,2 11 2 0,-2-11 6 15,0 0-1-15,8 11 1 0,-8-11-2 0,0 0-2 0,16 5-1 16,-16-5-2-16,0 0 0 0,23 2-4 15,-23-2 1-15,0 0-1 0,31-5-4 0,-31 5-5 16,20-2-12-16,-20 2-8 0,20-5-12 0,-20 5-3 0,21-6-14 16,-21 6-11-16,0 0-20 0,29-1-27 0,-29 1-35 15,0 0-52-15,23-2-42 0,-23 2-47 0,0 0-211 16,0 0 9-16</inkml:trace>
  <inkml:trace contextRef="#ctx0" brushRef="#br0" timeOffset="-58875.772">5283 11565 170 0,'0'0'367'0,"-5"-12"-73"0,5 12-41 0,0 0-34 16,0 0-27-16,0 0-17 0,0 0-10 0,0 0-20 0,0 0-9 16,0 0-15-16,0 0-17 0,0 0-11 0,0 0-9 15,0 0-9-15,0 0-12 0,0 0-15 0,-16 6-8 16,16-6-11-16,0 0-5 0,-8 11-6 0,8-11-3 16,0 0-3-16,-9 9-4 0,9-9-3 0,0 0-5 15,0 0 0-15,-4 14-2 0,4-14 3 0,0 0-2 16,0 0-1-16,0 0 2 0,2 13 0 0,-2-13-3 15,0 0-6-15,0 0-4 0,0 0-3 0,0 0 0 0,17 5 3 16,-17-5 3-16,0 0 2 0,0 0 1 16,0 0 4-16,0 0-3 0,0 0 4 0,18-3-3 0,-18 3 3 15,0 0 0-15,0 0 0 0,0 0 3 0,0 0 1 16,0 0-3-16,0 0-1 0,0 0-11 0,0 0-9 16,0 0-6-16,0 0-5 0,0 0-1 0,0 0-14 15,0 0-14-15,0 0-22 0,0 0-25 0,0 0-39 16,0 0-40-16,0 0-43 0,0 0-63 0,0 0-160 15,-6-11 69-15</inkml:trace>
  <inkml:trace contextRef="#ctx0" brushRef="#br0" timeOffset="-58219.782">5496 11383 233 0,'0'0'403'0,"0"0"-86"0,0 0-48 0,0 0-42 0,0 0-29 16,0 0-20-16,0 0-18 0,0 0-14 0,0 0-16 15,0 0-16-15,0 0-13 0,0 0-11 0,0 0-10 16,0 0-16-16,0 0-12 0,0 0-12 0,0 0-6 15,0 0-9-15,0 0-2 0,-6 11-7 0,6-11-4 16,-6 15 0-16,6-15-5 0,-6 17-2 0,6-17 1 0,-6 20 0 16,6-20-4-16,-9 19 1 0,9-19-2 0,-6 20 0 15,6-20-1-15,-6 15 2 0,6-15-12 0,-4 15-4 16,4-15-1-16,0 0-7 0,-6 17-3 0,6-17-5 16,0 0-4-16,0 0 0 0,-4 12 1 0,4-12 5 15,0 0 0-15,0 0 4 0,0 0-1 0,0 0 4 16,0 0-7-16,0 0-1 0,4-11 1 0,-4 11-2 15,4-12-2-15,-4 12 3 0,6-15 1 0,-6 15 2 16,8-19 8-16,-8 19 2 0,9-18-17 0,-9 18 26 0,8-19 3 16,-8 19 2-16,8-17 0 0,-8 17 1 0,8-16 3 15,-8 16 10-15,7-14 9 0,-7 14 5 0,6-10 10 16,-6 10 0-16,0 0 5 0,8-15-1 0,-8 15-3 16,0 0-4-16,0 0 7 0,8-10-21 0,-8 10-1 15,0 0-5-15,0 0 9 0,0 0-12 0,0 0-3 16,0 0 6-16,0 0 3 0,0 0 5 0,20 3 0 15,-20-3 0-15,4 12 2 0,-4-12-3 0,8 15 2 16,-8-15 2-16,7 19 5 0,-7-19 2 0,6 20 4 16,-2-7-3-16,-2 1-3 0,2-2-4 0,-2 1-2 15,2-1-1-15,-2 4-4 0,-2-16-2 0,7 22-3 16,-7-22-1-16,4 20-3 0,-4-20-1 0,4 20-3 0,-4-20 0 16,4 18 1-16,-4-18-2 0,4 17-1 0,-4-17 1 15,4 12-3-15,-4-12 0 0,2 14-2 0,-2-14-11 16,0 0-20-16,4 13-21 0,-4-13-17 0,0 0-22 15,5 14-28-15,-5-14-26 0,0 0-26 0,0 0-33 16,4 12-44-16,-4-12-43 0,0 0-264 0,0 0-69 0</inkml:trace>
  <inkml:trace contextRef="#ctx0" brushRef="#br0" timeOffset="-57822.422">5824 11551 90 0,'-10'-10'225'0,"10"10"-55"0,0 0-28 16,-10-9-17-16,10 9-10 0,0 0-2 0,-10-8-8 15,10 8 0-15,0 0-2 0,0 0-5 0,-14-9 4 16,14 9 6-16,0 0 6 0,0 0 0 0,0 0 0 15,0 0-1-15,-17-6-5 0,17 6-4 0,0 0-12 16,0 0-9-16,0 0-8 0,0 0-12 0,0 0-7 0,0 0-7 16,0 0-7-16,0 0-7 0,0 0-6 0,0 0-6 15,0 0-6-15,0 0-1 0,0 0 3 0,0 0-11 16,0 0 20-16,0 0 4 0,0 0 5 0,0 0 3 16,10 9 4-16,-10-9-3 0,0 0-3 0,23 3-6 15,-23-3-5-15,0 0-4 0,28 3-32 0,-28-3 29 16,0 0-5-16,31-2-2 0,-31 2 0 0,0 0-5 15,31 0-2-15,-31 0-12 0,0 0-16 0,27-1-13 16,-27 1-22-16,0 0-20 0,25-3-22 0,-25 3-36 16,0 0-31-16,0 0-47 0,24 0-40 0,-24 0-63 0,0 0-282 15,0 0-107-15</inkml:trace>
  <inkml:trace contextRef="#ctx0" brushRef="#br0" timeOffset="-57324.568">6126 11597 34 0,'0'0'342'0,"0"0"-90"0,0 0-49 0,0 0-33 16,0 0-24-16,19-7-22 0,-19 7-15 0,0 0-15 15,8-11-10-15,-8 11-17 0,0 0-9 0,8-15-8 16,-8 15-9-16,4-13-4 0,-4 13-2 0,4-12-7 16,-4 12-2-16,4-15-3 0,-4 15-2 0,3-15-6 0,-3 15 0 15,0-16-5-15,0 16-1 0,0-15-1 0,0 15-1 16,0-16-2-16,0 16 0 0,0-16-2 0,0 16-2 16,0 0 0-16,-3-18 0 0,3 18-2 0,0 0 4 15,0-13-3-15,0 13-3 0,0 0 2 0,0 0-1 16,0 0-22-16,0-15 36 0,0 15 8 0,0 0 9 15,0 0 4-15,0 0 2 0,0 0 3 0,7 17-4 16,-7-17 3-16,4 13 7 0,-4-13 2 0,4 18-1 0,-4-18-4 16,6 24-1-16,-2-9 1 0,0-1 2 15,1 2-5-15,-1-1-2 0,2 0 1 0,-2 2 6 16,2-2 5-16,0 0 5 0,-1 2 2 0,1-2 2 0,-2-2 1 16,1-1-4-16,-1 1 5 0,-4-13 1 0,8 19 4 15,-8-19-12-15,9 17-9 0,-9-17-4 0,6 15-5 16,-6-15-3-16,6 11-7 0,-6-11 0 0,0 0-7 15,6 17 0-15,-6-17-3 0,0 0-2 16,0 0-11-16,4 13-19 0,-4-13-23 0,0 0-29 0,0 0-27 16,0 0-24-16,0 0-35 0,7 12-46 0,-7-12-54 15,0 0-78-15,0 0-366 0,0 0-208 0</inkml:trace>
  <inkml:trace contextRef="#ctx0" brushRef="#br0" timeOffset="-56576.873">6842 10845 141 0,'-11'-8'285'0,"11"8"-62"0,0 0-45 0,0 0-24 15,-13-9-15-15,13 9-16 0,0 0-19 0,0 0-9 16,0 0-5-16,0 0-5 0,0 0-1 0,0 0 5 16,0 0 1-16,0 0 4 0,-14 9 0 0,14-9-3 15,0 0-7-15,4 20-4 0,-4-20-15 0,2 19-6 16,2-5-8-16,-2 2-8 0,2-1-5 0,1 4-5 16,-1-2-7-16,-1 4-4 0,3 2-3 0,-2 0-11 15,0 0 14-15,0-1-14 0,1-2 9 0,-1 0-16 0,2 3 11 16,-2-5-13-16,2 3 8 0,-2-6-23 15,1 0-9-15,-3-1-20 0,2-1-5 0,-4-13-23 0,6 20-7 16,-6-20-1-16,4 16-5 0,-4-16-18 16,0 0-24-16,4 10-28 0,-4-10-24 0,0 0-27 0,0 0-28 15,0 0-173-15,-6-10 130 0</inkml:trace>
  <inkml:trace contextRef="#ctx0" brushRef="#br0" timeOffset="-56346.752">6761 11098 381 0,'0'0'319'0,"0"0"-43"16,-11-9-26-16,11 9-34 0,0 0-25 0,0 0-20 16,0 0-18-16,-10-9-21 0,10 9-20 0,0 0-22 15,0 0-16-15,0 0-9 0,0 0-4 0,0 0 6 16,0 0 3-16,0 0-1 0,0 0-5 0,14 7-7 16,-14-7-7-16,0 0-4 0,23 8-7 0,-23-8-6 15,17 5-6-15,-17-5-6 0,18 6-3 0,-18-6-5 0,20 3-12 16,-20-3-22-16,23 3-22 0,-23-3-23 15,22 2-20-15,-22-2-43 0,25 0-32 0,-25 0-31 16,25 0-41-16,-25 0-28 0,25-2-37 0,-25 2-196 0,22 2 13 16</inkml:trace>
  <inkml:trace contextRef="#ctx0" brushRef="#br0" timeOffset="-55882.796">7231 11159 293 0,'0'0'357'16,"0"0"-90"-16,0 0-51 0,0 0-30 0,0 0-24 15,0 0-12-15,0 0-15 0,0 0-19 0,0 0-18 16,20-3-6-16,-20 3-28 0,0 0-12 0,0 0-13 15,15-9-5-15,-15 9-7 0,9-11-3 0,-9 11-8 16,8-15-5-16,-8 15-11 0,11-18-9 0,-11 18-9 0,10-23-8 16,-6 11-15-16,-2-2 1 0,3 2-3 15,-3-2 9-15,-2 14 5 0,4-21 8 0,-4 21 2 0,4-20 9 16,-4 20-2-16,2-13 8 0,-2 13-3 0,0 0 2 16,2-18 3-16,-2 18 7 0,0 0 8 0,0 0 7 15,0 0 7-15,0 0 8 0,0 0 4 0,0 0 0 16,0 0-2-16,0 0 4 0,0 20-1 0,0-20 12 15,4 19-13-15,-4-19-6 0,2 24-1 0,2-11-5 0,-2 3 4 16,3 0 13-16,-1 0-15 0,-2-1 18 16,4 2-14-16,-2-1 19 0,0 1-16 0,0 0 7 0,0-4-14 15,1 1 8-15,-1-2-15 0,0 1 8 0,-4-13-17 16,6 19 14-16,-6-19-15 0,4 17 13 16,-4-17-18-16,4 14 13 0,-4-14-20 0,0 0-3 0,4 14-33 15,-4-14-16-15,0 0-40 0,0 0-30 0,0 0-50 16,0 0-47-16,0 0-73 0,0 0-353 0,0 0-156 0</inkml:trace>
  <inkml:trace contextRef="#ctx0" brushRef="#br0" timeOffset="-55307.115">7729 11378 135 0,'0'0'414'0,"0"0"-87"0,0 0-42 0,0 0-35 0,0 0-18 15,0 0-27-15,0 0-6 0,0 0-35 0,0 0-5 16,0 0-33-16,0 0-3 0,0 0-26 0,0 0 3 16,0 0-28-16,0 0 7 0,0 0-28 0,0 0 7 15,0 0-19-15,0 0 22 0,0 0-15 0,0 0 14 16,10-9-17-16,-10 9-6 0,0 0 1 0,19-4 7 16,-19 4-22-16,0 0 12 0,27-3-17 0,-27 3 9 15,0 0-17-15,31-3 13 0,-31 3-18 0,23-2 12 16,-23 2-16-16,23-1 12 0,-23 1-15 0,0 0 13 15,31 0-21-15,-31 0 4 0,0 0-25 0,29-3 3 16,-29 3-25-16,0 0 5 0,23-3-33 0,-23 3 1 0,0 0-32 16,0 0-10-16,23-2-43 0,-23 2-28 0,0 0-45 15,0 0-47-15,0 0-73 0,0 0-209 0,0 0-81 16</inkml:trace>
  <inkml:trace contextRef="#ctx0" brushRef="#br0" timeOffset="-54991.141">7748 11225 311 0,'-13'-11'378'16,"13"11"-80"-16,0 0-37 0,0 0-39 0,-14-8-24 16,14 8-23-16,0 0-42 0,0 0 5 0,0 0-15 15,0 0-3-15,-11-9-38 0,11 9 0 0,0 0-22 0,0 0 17 16,0 0-1-16,0 0 18 0,0 0-10 0,0 0 7 15,0 0-23-15,0 0 12 0,17 7-19 16,-17-7 15-16,0 0-16 0,21 8 2 0,-21-8-23 16,16 3 9-16,-16-3-21 0,19 6 9 0,-19-6-23 0,22 4 12 15,-22-4-17-15,23 3 13 0,-23-3-17 0,22 5 12 16,-22-5-19-16,23 4 15 0,-23-4-15 0,22 4 10 16,-22-4-20-16,21 2 2 0,-21-2-33 0,0 0-7 15,25 4-19-15,-25-4-32 0,0 0-29 0,18 4-9 16,-18-4-43-16,0 0-48 0,0 0-60 0,11 8-106 15,-11-8-231-15,0 0-139 0</inkml:trace>
  <inkml:trace contextRef="#ctx0" brushRef="#br0" timeOffset="-53740.822">8433 11272 164 0,'0'0'244'0,"0"0"-49"0,0 0-21 15,0 0-11-15,0 0-9 0,0 0-22 0,0 0 10 16,0 0 2-16,0 0-6 0,-24 0-1 0,24 0-13 16,0 0 4-16,0 0-13 0,0 0 8 0,0 0-21 15,0 0 6-15,0 0-19 0,0 0 10 0,0 0-23 16,0 0 6-16,0 0-21 0,0 0 3 0,0 0-26 15,0 0 3-15,0 0-20 0,0 0 9 0,0 0-4 16,0 0 5-16,0 0-3 0,0 0-5 0,15 10-2 0,-15-10-6 16,0 0-2-16,21 4-4 0,-21-4 0 0,19 5-1 15,-19-5-2-15,20 6 0 0,-20-6-1 16,23 3-2-16,-23-3 1 0,23 3-1 0,-23-3-2 0,23 3 3 16,-23-3-3-16,20 1-5 0,-20-1-18 0,0 0-18 15,30 2-26-15,-30-2-35 0,0 0-49 0,25 0-37 16,-25 0-41-16,0 0-41 0,23-2-60 0,-23 2-269 15,0 0-111-15</inkml:trace>
  <inkml:trace contextRef="#ctx0" brushRef="#br0" timeOffset="-53302.732">8969 10834 167 0,'-2'-15'364'0,"2"15"-75"0,0 0-45 0,0 0-33 0,0 0-33 16,0 0-18-16,0 0-15 0,0 0-17 0,-10 15-15 15,10-15-13-15,0 15-19 0,0-15-6 0,0 25-17 16,0-25-9-16,2 27-1 0,-2-10-4 0,4-1 4 16,-2-1-14-16,2 4 7 0,0 0-12 15,1 1 11-15,1 4-9 0,-2-4 13 0,2 2-12 0,0 0 10 16,0 2-15-16,0-2 18 0,-2-1-15 0,2-1 13 15,-2-1-18-15,0 1 9 0,0-4-18 0,0 0 12 16,-1-1-17-16,1-1 9 0,-4-14-17 0,6 19 7 16,-6-19-7-16,4 20 13 0,-4-20-19 0,4 14-5 15,-4-14-35-15,0 0-16 0,4 16-42 0,-4-16-33 16,0 0-53-16,0 0-53 0,0 0-88 0,0 0-302 0,0 0-142 16</inkml:trace>
  <inkml:trace contextRef="#ctx0" brushRef="#br0" timeOffset="-52924.846">8887 10834 396 0,'0'0'297'15,"0"0"-56"-15,-15-9-22 0,15 9-17 0,0 0-30 16,-9-9-17-16,9 9-15 0,0 0-13 0,0 0-13 16,0 0-15-16,-13-8-5 0,13 8-13 0,0 0-12 15,0 0-11-15,0 0-10 0,0 0-7 0,0 0-4 16,0 0 3-16,0 0 6 0,0 0 4 0,0 0-1 16,0 0 0-16,0 0-7 0,0 0-5 0,30 0-4 0,-30 0-5 15,0 0-6-15,33 2-4 0,-33-2-1 0,29 2-6 16,-29-2-2-16,33-2 0 0,-33 2-3 0,36 0-1 15,-36 0-1-15,34 0-5 0,-34 0-3 0,35 0-7 16,-35 0-1-16,33 2-7 0,-33-2-5 0,25 4-9 0,-25-4-10 16,23 3-5-16,-23-3-26 0,21 6-29 0,-21-6-25 15,19 6-29-15,-19-6-36 0,12 8-40 16,-12-8-41-16,0 0-260 0,0 0-39 0</inkml:trace>
  <inkml:trace contextRef="#ctx0" brushRef="#br0" timeOffset="-52651.199">9011 10992 285 0,'0'0'387'0,"0"0"-86"0,0 0-40 0,-7 11-41 15,7-11-5-15,0 0-8 0,0 0-9 0,0 0-33 16,0 0-3-16,0 0-30 0,22 1 2 0,-22-1-25 15,0 0 5-15,0 0-21 0,33 0-1 0,-33 0-31 16,0 0 5-16,31 2-25 0,-31-2 7 0,0 0-12 16,33 1-4-16,-33-1-20 0,23 0-1 0,-23 0-5 15,22 3 13-15,-22-3-17 0,20 4 1 0,-20-4-24 16,21 5-6-16,-21-5-40 0,0 0-12 0,25 6-37 0,-25-6-20 16,0 0-43-16,20 7-34 0,-20-7-46 0,0 0-90 15,0 0-269-15,11 10-129 0</inkml:trace>
  <inkml:trace contextRef="#ctx0" brushRef="#br0" timeOffset="-50925.721">9365 11396 108 0,'0'0'208'0,"0"0"-39"0,0 0-20 0,0 0-17 0,0 0-11 16,0 0-7-16,0 0 0 0,0 0-3 0,0 0-6 16,0 0-1-16,0 0-1 0,0 0-4 0,-12 10 3 15,12-10-1-15,0 0-7 0,0 0 4 0,-4 13-13 16,4-13 1-16,0 0-16 0,-7 18-4 0,7-18-12 16,-4 14 0-16,4-14-14 0,-4 18-8 0,4-18-3 15,-4 18 5-15,4-18-5 0,-6 21-6 0,6-21-14 16,-6 20 8-16,6-20-13 0,-5 16 7 0,5-16-11 0,-2 15 9 15,2-15-13-15,-4 11 10 0,4-11-11 16,0 0 12-16,-2 13-15 0,2-13 10 0,0 0-6 0,0 0 10 16,0 0-13-16,0 0 6 0,0 0-9 0,0 0 3 15,6-13-15-15,-6 13 1 0,4-12-13 0,-4 12 5 16,7-15-13-16,-7 15 5 0,8-15-3 0,-8 15 3 16,6-16 0-16,-6 16 14 0,10-18-3 0,-10 18 9 15,9-16-2-15,-9 16 8 0,8-13-5 0,-8 13 11 16,8-14-7-16,-8 14 11 0,6-8-6 0,-6 8 12 0,0 0 0 15,11-13 15-15,-11 13-2 0,0 0 19 16,10-8-35-16,-10 8 33 0,0 0-7 0,0 0 14 0,0 0-9 16,21 4 7-16,-21-4-10 0,10 9 5 0,-10-9-11 15,11 15 15-15,-11-15-13 0,8 19 14 0,-3-8-18 16,-1 0 11-16,0 1-16 0,2 2 10 0,-1-2-12 16,1 2 11-16,0 1-17 0,-2-3 10 0,2 0-14 15,0 0 12-15,-6-12-14 0,11 24 16 0,-11-24-15 16,6 19 12-16,-6-19-11 0,8 16 11 0,-8-16-17 0,6 17 15 15,-6-17-15-15,5 11 12 0,-5-11-14 0,6 13 16 16,-6-13-18-16,0 0 15 0,4 18-17 0,-4-18-6 16,0 0-36-16,4 16-15 0,-4-16-40 0,0 0-26 15,2 15-18-15,-2-15-27 0,0 0-42 0,0 0-56 16,-2 15-286-16,2-15-74 0</inkml:trace>
  <inkml:trace contextRef="#ctx0" brushRef="#br0" timeOffset="-50392.869">9873 11209 58 0,'0'0'349'0,"0"0"-93"16,-5-16-55-16,5 16-26 0,0 0-12 15,-2-15-29-15,2 15-13 0,0 0-13 0,-2-14-9 0,2 14-8 16,0 0 8-16,0 0-8 0,0 0 11 0,-2-14-12 16,2 14 4-16,0 0-24 0,0 0 8 0,0 0-8 15,0 0 16-15,0 0-13 0,0 0 11 0,0 0-20 16,4 14 9-16,-4-14-25 0,2 12 8 0,-2-12-10 15,5 17-8-15,-5-17-8 0,6 21-1 0,-6-21-4 16,7 23-4-16,-3-10-4 0,2 2-3 0,-2-2-1 16,3 3-16-16,-1-3 12 0,0 4-16 0,0-4 17 0,-2 3-15 15,3 0 14-15,-1-2-14 0,-2-1 13 0,0 0-15 16,0 0 15-16,-4-13-23 0,8 19-7 0,-8-19-31 16,5 17-6-16,-5-17-42 0,6 14-18 0,-6-14-39 15,0 0-46-15,0 17-50 0,0-17-66 0,0 0-267 16,-6 11-103-16</inkml:trace>
  <inkml:trace contextRef="#ctx0" brushRef="#br0" timeOffset="-50153.115">9796 11368 185 0,'0'0'409'0,"0"0"-97"0,0 0-63 0,-12-9-39 16,12 9-46-16,0 0-9 0,0 0-18 0,0 0 8 15,0 0-4-15,0 0-8 0,0 0-10 0,0 0-12 0,0 0-7 16,27 6-5-16,-27-6-12 0,0 0-14 0,26 3-12 16,-26-3-10-16,0 0-7 0,36 0-13 0,-36 0-5 15,23-3-6-15,-23 3-8 0,27-1-26 0,-27 1-17 16,27-5-20-16,-27 5-20 0,25-3-17 0,-25 3-29 16,25 0-22-16,-25 0-37 0,24-3-52 0,-24 3-58 15,20 3-302-15,-20-3-104 0</inkml:trace>
  <inkml:trace contextRef="#ctx0" brushRef="#br0" timeOffset="-49703.961">10312 11353 313 0,'0'0'320'0,"0"0"-68"0,0 0-29 0,0 0-40 16,0 0-25-16,13-6-28 0,-13 6-13 0,0 0-27 16,0 0-12-16,9-10-19 0,-9 10-8 15,0 0-15-15,8-15-8 0,-8 15-28 0,6-15-9 0,-6 15-25 16,4-18-10-16,-4 18-3 0,4-21 1 0,-4 21 5 16,2-23-6-16,-2 23 23 0,0-24 7 0,0 24 3 15,-2-21 11-15,2 21 5 0,-4-18 4 0,4 18 5 16,-2-17 5-16,2 17 2 0,-4-12-1 0,4 12 1 15,0 0 0-15,-6-12 2 0,6 12 11 0,0 0 3 16,0 0 8-16,0 0 5 0,0 0-1 0,0 0 10 16,-4 18-7-16,4-18 13 0,4 13-10 0,-4-13 16 15,4 21-40-15,-4-21 30 0,6 22 5 0,-2-9-5 16,0 2 5-16,0-2 2 0,3 0-11 0,-3 1 17 0,2 1-13 16,0 1 19-16,-2-4-9 0,3 3 17 0,-1 0-12 15,-2-3 10-15,2 0-17 0,-2-1 15 0,-4-11-29 16,6 21 4-16,-6-21-24 0,7 16 7 0,-7-16-18 15,6 16 8-15,-6-16-21 0,0 0-7 0,4 18-36 16,-4-18-13-16,0 0-44 0,4 14-13 0,-4-14-55 16,0 0-34-16,0 0-58 0,4 13-69 0,-4-13-110 15,0 0-191-15,0 0-131 0</inkml:trace>
  <inkml:trace contextRef="#ctx0" brushRef="#br0" timeOffset="-49210.054">10793 11444 375 0,'0'0'311'0,"0"0"-59"0,-12-7-37 0,12 7-23 15,0 0-34-15,0 0-11 0,0 0-21 0,0 0-7 16,0 0-18-16,0 0-1 0,0 0-36 0,0 0 30 15,0 0-18-15,0 0 6 0,0 0-12 0,0 0 8 16,0 0-10-16,0 0 15 0,0 0-18 0,0 0 14 16,0 0-18-16,0 0 13 0,19 7-17 0,-19-7-4 15,0 0-10-15,0 0-8 0,24 2-7 0,-24-2-5 16,0 0-5-16,27 0-1 0,-27 0-7 0,0 0 1 16,29 0-3-16,-29 0-1 0,0 0-3 0,32-2-2 0,-32 2 0 15,21-3 0-15,-21 3-5 0,0 0 2 0,27-4-2 16,-27 4-4-16,0 0-8 0,23-4-1 0,-23 4-15 15,0 0-9-15,0 0-21 0,20-3-27 0,-20 3-43 16,0 0-47-16,0 0-40 0,0 0-59 0,0 0-76 16,0 0-238-16,4 14-105 0</inkml:trace>
  <inkml:trace contextRef="#ctx0" brushRef="#br0" timeOffset="-48913.274">10769 11328 220 0,'0'0'370'0,"0"0"-80"0,0 0-22 16,0 0-52-16,0 0-21 0,-14-7-31 0,14 7-11 0,0 0-27 15,0 0-7-15,0 0-9 0,0 0 0 0,0 0-6 16,0 0-1-16,0 0-8 0,0 0-6 0,0 0-14 15,20-6-7-15,-20 6-14 0,0 0 0 0,23 0-7 16,-23 0-7-16,0 0-4 0,31 0-8 0,-31 0-3 16,0 0-5-16,31-1-3 0,-31 1-4 0,22-5-5 0,-22 5 0 15,0 0-8-15,28-2-17 0,-28 2-17 16,0 0-23-16,27 0-29 0,-27 0-42 0,0 0-58 0,0 0-63 16,27 0-79-16,-27 0-349 0,0 0-185 0</inkml:trace>
  <inkml:trace contextRef="#ctx0" brushRef="#br0" timeOffset="-48082.765">11422 11393 60 0,'0'0'400'16,"0"0"-86"-16,0 0-51 0,-17-6-18 0,17 6-36 15,0 0-4-15,0 0-27 0,0 0-5 0,0 0-21 16,0 0-15-16,0 0-19 0,0 0-11 0,0 0-10 0,0 0-8 15,0 0-3-15,0 0-15 0,0 0-7 0,0 0-6 16,0 0-2-16,0 0-2 0,0 0 8 0,0 0 2 16,0 0 2-16,0 0 4 0,0 0-23 0,27 2 6 15,-27-2-10-15,21 5-7 0,-21-5-2 0,25 2-20 16,-25-2 12-16,30 4-16 0,-30-4 11 0,31 6-5 16,-31-6-14-16,31 0 14 0,-31 0-18 0,29 2 16 15,-29-2 4-15,26-2-21 0,-26 2 13 0,24-3-2 16,-24 3-2-16,23-3-5 0,-23 3-14 0,21-4-11 15,-21 4-16-15,0 0-22 0,24-2-30 0,-24 2-27 0,0 0-30 16,0 0-21-16,25-3-39 0,-25 3-45 0,0 0-74 16,11 9-406-16,-11-9-239 0</inkml:trace>
  <inkml:trace contextRef="#ctx0" brushRef="#br0" timeOffset="-45561.983">12063 11193 4 0,'0'0'380'16,"0"0"-85"-16,0 0-51 0,0 0-33 0,0 0-30 16,0 0-37-16,0 0-13 0,0 0-28 0,0 0-5 15,-2-17-11-15,2 17-1 0,0 0-10 0,0 0 8 0,0 0-12 16,0 0 7-16,0 0-20 0,0 0-6 0,0 0-12 16,0 0-2-16,0 0-16 0,0 0-2 0,0 0-10 15,-19 6 5-15,19-6-12 0,-6 15 8 0,6-15-2 16,-8 21-2-16,1-7 1 0,3-3-5 0,0 3-1 15,0 0-10-15,0-2 10 0,2 2-8 0,2-14 8 16,-6 21-9-16,6-21 9 0,-5 17-13 0,5-17 11 16,-4 13-11-16,4-13 7 0,0 0-5 0,-2 16 8 0,2-16-4 15,0 0 7-15,0 0-2 0,0 0-7 16,0 0-4-16,13-16-8 0,-13 16-8 0,8-18 4 0,-4 6-9 16,2-3 10-16,0-1-7 0,1-2 6 0,-1 0-30 15,2-1 38-15,-2-1-9 0,3 1 0 0,-4 2 6 16,1 3 4-16,0-3 0 0,0 6 2 0,-2-2-2 15,-4 13 6-15,9-18 3 0,-9 18-1 0,8-16 4 16,-8 16 16-16,0 0 3 0,8-12 19 0,-8 12 0 0,0 0 13 16,0 0-13-16,0 0 5 0,19 7-26 0,-19-7 30 15,6 13-11-15,-6-13 10 0,8 19 0 0,-8-19 3 16,11 25-11-16,-7-14-2 0,2 4-7 0,-2 2-4 16,2-1 10-16,1 1-1 0,-3 1-5 0,2 0-6 15,0 2-2-15,0 0-2 0,-1-4 11 16,2 3-7-16,-1-1 5 0,0-3-3 0,-2 2-16 0,0-4 11 15,3 1-14-15,-3 0 11 0,-4-14-15 0,6 18 14 16,-6-18-13-16,2 16 11 0,-2-16-5 0,4 14-20 16,-4-14-25-16,0 0-24 0,6 15-36 0,-6-15-53 0,0 0-35 15,0 0-44-15,0 0-68 0,0 0-71 16,0 0-154-16,0 0-27 0</inkml:trace>
  <inkml:trace contextRef="#ctx0" brushRef="#br0" timeOffset="-45221.212">12551 11109 348 0,'0'0'286'0,"6"-12"-48"0,-6 12-11 0,2-13-15 16,-2 13-23-16,0 0 0 0,2-15-23 0,-2 15-11 15,0 0-34-15,0 0-14 0,0 0-32 0,2-15-6 16,-2 15-27-16,0 0 5 0,0 0-20 0,0 0 6 15,0 0-15-15,0 0 12 0,0 19-10 0,0-19 9 16,0 16-14-16,0-16 11 0,4 20-9 0,-4-20 13 16,4 27-1-16,-2-13 2 0,2 1 1 0,-2 0 2 15,5 2 1-15,-5 0 2 0,2-1 1 0,-2 1-3 16,4 1-3-16,-2 0-1 0,0 0-17 0,1 0 12 16,-1 0-15-16,-2 1 10 0,2-3-17 0,0 1 14 0,-2-3-18 15,2 2 15-15,-2-3-28 0,-2-13-9 0,4 24-37 16,-4-24-14-16,2 16-37 0,-2-16-21 0,3 15-38 15,-3-15-44-15,0 0-65 0,1 14-80 0,-1-14-184 16,0 0-48-16</inkml:trace>
  <inkml:trace contextRef="#ctx0" brushRef="#br0" timeOffset="-45022.754">12515 11374 423 0,'0'0'377'0,"0"0"-71"16,-12-9-54-16,12 9-32 0,0 0-35 0,0 0-31 15,0 0-22-15,-11-9-22 0,11 9-14 0,0 0-8 16,0 0 0-16,0 0 4 0,0 0-2 0,0 0-2 16,0 0 1-16,0 0-8 0,17-6-12 0,-17 6-10 15,0 0-13-15,25-2-8 0,-25 2-9 0,25-1-2 0,-25 1-15 16,29-3-23-16,-29 3-27 0,33-5-29 16,-33 5-30-16,32-2-41 0,-32 2-48 0,33-2-47 0,-33 2-65 15,31-2-360-15,-31 2-166 0</inkml:trace>
  <inkml:trace contextRef="#ctx0" brushRef="#br0" timeOffset="-44621.919">12975 11365 352 0,'0'0'329'0,"0"0"-64"0,0 0-46 15,23 3-26-15,-23-3-46 0,0 0-21 0,0 0-31 16,12-12-12-16,-12 12-22 0,7-13-7 0,-7 13-32 16,4-17-11-16,-4 17-33 0,6-20-21 0,-6 20-16 15,0-23-10-15,0 23-4 0,2-26 11 16,-2 26 5-16,0-21 9 0,0 21 10 0,-2-21 8 0,2 21 9 16,-2-17 14-16,2 17 16 0,-2-14 10 0,2 14 4 15,0 0 6-15,-2-13 9 0,2 13 9 0,0 0 9 0,0 0 10 16,0 0 6-16,0 0 1 0,0 0 12 0,0 0-3 15,0 0 7-15,6 16-11 0,-6-16 10 0,4 14-14 16,-4-14 8-16,8 20-13 0,-8-20 3 0,9 22-1 16,-5-12 2-16,0 5-4 0,2-3 3 0,-2 1-4 15,2 0-12-15,-1 2 12 0,-1-3-15 0,1 2 16 16,-1-4-35-16,0 4 5 0,-4-14-18 0,6 18 10 16,-6-18-25-16,7 17 16 0,-7-17-23 0,6 15-12 0,-6-15-39 15,0 0-15-15,4 16-46 0,-4-16-32 0,0 0-50 16,6 11-47-16,-6-11-49 0,0 0-80 0,0 0-204 15,0 0-90-15</inkml:trace>
  <inkml:trace contextRef="#ctx0" brushRef="#br0" timeOffset="-44273.3">13464 11435 126 0,'0'0'442'0,"0"0"-88"16,0 0-54-16,0 0-46 0,0 0-34 0,0 0-17 0,0 0-18 15,0 0-12-15,0 0-24 0,0 0-4 0,0 0-8 16,21-3-7-16,-21 3-2 0,0 0-6 0,0 0-5 15,0 0-11-15,0 0-8 0,0 0-13 0,29 0-11 16,-29 0-11-16,0 0-10 0,0 0-11 0,26 0-6 16,-26 0-7-16,0 0-6 0,22 1-3 0,-22-1-6 15,0 0-4-15,27 2-7 0,-27-2-20 0,0 0-21 16,25 0-24-16,-25 0-29 0,0 0-32 0,0 0-23 16,29 0-20-16,-29 0-31 0,0 0-16 0,0 0-29 15,0 0-44-15,0 0-71 0,24 0-240 0,-24 0-108 0</inkml:trace>
  <inkml:trace contextRef="#ctx0" brushRef="#br0" timeOffset="-44005.31">13470 11328 462 0,'0'0'394'0,"0"0"-58"0,0 0-57 0,0 0-33 0,0 0-22 16,-12-6-31-16,12 6-26 0,0 0-28 0,0 0-13 16,0 0 0-16,0 0 1 0,0 0-13 0,0 0-6 15,0 0-20-15,0 0 6 0,0 0-14 16,0 0-11-16,29 0-14 0,-29 0-10 0,0 0-9 0,0 0-8 16,30 2-16-16,-30-2-31 0,0 0-33 0,25-2-34 15,-25 2-38-15,0 0-36 0,29 2-48 0,-29-2-55 16,0 0-64-16,27 0-407 0,-27 0-240 0</inkml:trace>
  <inkml:trace contextRef="#ctx0" brushRef="#br0" timeOffset="-43212.266">14097 11212 234 0,'0'0'331'15,"0"0"-79"-15,0 0-41 0,0 0-18 0,0 0-25 16,0 0-7-16,0 0-6 0,0 0-21 0,0 0-5 0,0 0-25 16,0 0-1-16,11 10-23 0,-11-10 2 15,0 14-16-15,0-14 1 0,0 14-4 0,0-14-11 0,0 18-9 16,0-18-7-16,4 18-5 0,-4-18-4 0,6 17-11 16,-6-17 11-16,11 21-15 0,-5-10 17 0,2-2-13 15,3 3 13-15,1-4-15 0,0-1 13 0,1 0-15 16,-13-7 11-16,31 9-15 0,-31-9 14 0,32 4-17 15,-32-4 14-15,33-2-17 0,-33 2 17 0,33-6-7 16,-16 1 1-16,-1-1-2 0,-1-1-1 0,-1-2-2 16,-1 0-2-16,-2-3-21 0,1 1 7 0,-4 1-18 0,1-4 15 15,-1 1-18-15,-4 0 11 0,-2 1-18 0,0-3 11 16,-2 15-5-16,-4-26 15 0,0 12-6 16,-4 2 10-16,-3-1-6 0,-1 2 11 0,-3 2-7 0,2 0 10 15,-3 1-8-15,-3 4 8 0,0-1-16 0,19 5 7 16,-35 0-15-16,17 5-4 0,1-1-23 0,0 4-8 15,4 1-24-15,1 0-6 0,-1 2-27 0,3 2-24 16,0-1-27-16,1 3-32 0,1-1-34 0,2 0-239 16,0 1 40-16</inkml:trace>
  <inkml:trace contextRef="#ctx0" brushRef="#br0" timeOffset="-42742.114">13916 10875 285 0,'0'0'251'0,"-8"-13"-51"16,8 13-33-16,0 0-21 0,0 0-19 0,-7-11-20 0,7 11-16 16,0 0-11-16,0 0 2 0,0 0 1 0,0 0 13 15,0 0 5-15,0 0 2 0,0 0-4 0,5 14-4 16,-5-14 0-16,4 19-21 0,-4-19 1 0,6 24-19 15,-4-7 7-15,0 0-17 0,2 3 5 0,-2 2-16 16,2 1 2-16,-2 2-18 0,3 2 6 0,-3-2-4 16,0 3-1-16,2-3-4 0,-2 2-6 0,2-4-1 15,-1 4-10-15,-1-5 9 0,2-1-12 0,0-2 15 16,-2-1-17-16,3-3 11 0,-1 0-14 0,0 0 9 0,-4-15-20 16,4 23 0-16,-4-23-22 0,4 18 2 0,-4-18-17 15,4 16 4-15,-4-16-12 0,2 16 0 0,-2-16-16 16,5 12-17-16,-5-12-21 0,0 0-37 0,0 13-46 15,0-13-61-15,0 0-205 0,0 0 49 0</inkml:trace>
  <inkml:trace contextRef="#ctx0" brushRef="#br0" timeOffset="-42243.792">13983 10926 191 0,'0'0'303'0,"0"-14"-76"0,0 14-51 0,0 0-32 16,0 0-28-16,2-15-23 0,-2 15-10 0,0 0 7 15,0 0 8-15,10-8 2 0,-10 8 3 0,0 0 0 0,17-7 1 16,-17 7-6-16,0 0-5 0,27-4-7 0,-27 4-5 16,25 0-9-16,-25 0-15 0,31 0 1 15,-31 0-15-15,38 3-2 0,-38-3-13 0,41 0-1 0,-41 0-10 16,46 0 3-16,-46 0-14 0,44 0 12 0,-21-3-12 15,-23 3 17-15,45-2-26 0,-24 2 7 0,2-1-11 16,-6-3 8-16,-17 4-6 0,40-3 7 0,-40 3-7 16,33-4 6-16,-33 4-3 0,27-4 3 0,-27 4-9 15,0 0 8-15,33 0-2 0,-33 0 13 0,17 5-11 16,-17-5 11-16,17 6-9 0,-17-6 6 0,16 15-6 16,-16-15 5-16,15 18-8 0,-11-7 13 0,4 0-16 15,-2 3 10-15,1-1-15 0,-1 2 16 0,-2-1-9 0,2 3 6 16,0-1-6-16,1 1 13 0,-3-1-6 0,2 4 15 15,-2-4-11-15,2 4 17 0,2-2 3 0,-1 3-6 16,-2 0 7-16,1 1-5 0,0-2-1 0,0 0-1 16,1 2-1-16,-1-1-17 0,-2-1 15 0,2 0-14 15,-2-1 8-15,3 0-10 0,-3-1 12 0,0 0-16 16,0-3 12-16,0 2-14 0,-2-2 13 0,2-1-15 16,-4-14 8-16,6 23-34 0,-6-23-3 0,3 18-31 15,-3-18-14-15,4 15-51 0,-4-15-35 0,0 0-44 0,0 18-66 16,0-18-72-16,0 0-197 0,-11 10-54 0</inkml:trace>
  <inkml:trace contextRef="#ctx0" brushRef="#br0" timeOffset="-41908.89">14324 11522 319 0,'0'0'364'0,"0"0"-74"0,0 0-32 0,0 0-48 16,0 0-24-16,0 0-18 0,0 0-27 0,0 0 8 15,0 0-16-15,0 0 0 0,0 0-21 0,4 15 4 16,-4-15-24-16,0 0 3 0,27 4-28 0,-27-4 0 16,25 2-24-16,-25-2 6 0,32-2-23 0,-32 2 8 15,41-2-21-15,-16 2 13 0,0-2-18 0,4 2 10 0,-5 0-17 16,2-2 14-16,-1 0-16 0,0 2 13 0,-25 0-14 15,46 0 14-15,-46 0-16 0,40 4 14 0,-40-4-14 16,39 4 14-16,-39-4-13 0,31 9 14 0,-31-9-15 16,27 9 15-16,-27-9-16 0,22 9-1 0,-22-9-11 15,18 10-7-15,-18-10-38 0,17 7-17 0,-17-7-32 16,0 0-15-16,19 8-28 0,-19-8-33 0,0 0-52 16,0 0-62-16,0 0-285 0,0 0-97 0</inkml:trace>
  <inkml:trace contextRef="#ctx0" brushRef="#br0" timeOffset="-41129.738">15130 11119 228 0,'0'0'311'0,"0"0"-71"0,6-12-39 16,-6 12-21-16,0 0-29 0,0 0-18 0,11-9-3 16,-11 9-10-16,0 0-8 0,0 0 3 0,0 0-15 0,0 0 2 15,20 2-18-15,-20-2 5 0,9 12-18 0,-9-12 1 16,8 13-16-16,-8-13 6 0,6 18-16 0,-6-18 7 16,9 25-7-16,-5-13-2 0,0 1-6 0,0 0-4 15,-2 2 1-15,2-3-1 0,-2 3-6 16,-2-15-5-16,6 23-8 0,-6-23 0 0,5 18-2 0,-5-18 2 15,6 14 2-15,-6-14 0 0,0 0-3 0,8 12 0 16,-8-12 2-16,0 0-4 0,14-14-3 0,-8 6-13 0,2-7 14 16,2 1-15-16,3-7 15 0,1-7-14 15,3 4 12-15,3-11-18 0,3 0 8 0,0 0-18 0,1 0-17 16,0 3-31-16,3-1-9 0,0 3-30 0,0 0-16 16,-4 8-11-16,-2-1-15 0,2 2-14 15,2 4-18-15,-6 0-15 0,-1 7-18 0,-1-3-48 0,-5 6-170 16,3 0 98-16</inkml:trace>
  <inkml:trace contextRef="#ctx0" brushRef="#br0" timeOffset="-40507.761">15661 10222 86 0,'0'0'322'0,"0"0"-81"16,0 0-44-16,0 0-27 0,0 0-15 0,0 0-17 16,0 0-10-16,0 0-14 0,0 0 1 0,0 0-11 15,0 0 4-15,-13 10-8 0,13-10 5 0,0 0-14 16,0 14 7-16,0-14-18 0,-2 13 0 0,2-13-12 0,0 17 5 16,0-17-22-16,-2 20 9 0,2-20-17 0,-2 24 9 15,2-24-22-15,-2 23 7 0,2-23-20 0,-2 19 10 16,2-19-21-16,0 17 12 0,0-17-17 0,2 14 15 15,-2-14-12-15,0 0 18 0,0 0-10 0,8 8 16 16,-8-8-12-16,13-8 11 0,-3-3-16 0,0-3 2 16,5-3 4-16,0-5-3 0,4-2 0 0,-1-3-2 15,7-7-3-15,0 1-7 0,2-4-3 0,-1 1-7 16,1-1-13-16,-1 4-12 0,1-2-13 0,0 3-7 16,-2 3-11-16,-3 6-18 0,0-2-36 0,-1 5-17 0,2 1-26 15,-7 3-27-15,3 3-38 0,-5 1-41 0,2 3-273 16,-4 0-48-16</inkml:trace>
  <inkml:trace contextRef="#ctx0" brushRef="#br0" timeOffset="-24517.241">915 12727 30 0,'0'0'198'0,"0"0"-14"0,0 0-34 0,4-16-4 0,-4 16-25 16,0 0 4-16,0 0-15 0,0 0 8 0,2-11-20 15,-2 11 8-15,0 0-20 0,0 0 8 0,0 0-7 16,0 0-5-16,0 0-24 0,0 0 6 0,0 0-23 16,0 0 11-16,0 0-21 0,0 0 7 0,0 0-19 15,0 0 32-15,0 0-44 0,0 0 11 0,0 0-15 16,0 0 18-16,0 0-17 0,0 0 17 0,0 0-17 15,2 21 17-15,-2-21-17 0,0 20 22 0,0-20-17 16,0 24 17-16,0-7-20 0,0-1 23 0,0 2-17 0,0 1 13 16,2 4-20-16,-2-3 19 0,2 5-12 15,-2 0 18-15,2 0-18 0,0 0 22 0,0 0-20 16,0 0 23-16,-2 0-26 0,2-2 22 0,1-5-22 0,-3 2 18 16,2-1-20-16,0-2 23 0,0 3-16 0,0-5 20 15,0 2-20-15,-2-1 19 0,2-1-19 0,-2-15 20 16,0 26-17-16,0-26 15 0,2 24-18 0,-2-24 16 15,0 20-12-15,0-20 15 0,0 17-20 0,0-17 13 16,0 14-18-16,0-14 10 0,0 18-17 0,0-18 11 0,0 0-16 16,-2 20 14-16,2-20-17 0,-2 12 13 15,2-12-23-15,-2 13 1 0,2-13-29 0,-2 17 7 0,2-17-30 16,-2 13 13-16,2-13-31 0,-2 14 5 0,2-14-31 16,0 0-5-16,-2 18-42 0,2-18-23 0,0 0-45 15,0 0-24-15,0 0-32 0,0 0-139 0,0 0 116 16</inkml:trace>
  <inkml:trace contextRef="#ctx0" brushRef="#br0" timeOffset="-23502.194">942 13111 15 0,'0'0'224'0,"0"0"-33"0,0 0-30 0,-7-11-17 0,7 11-11 16,0 0-5-16,0 0-8 0,0 0-5 15,0 0-13-15,0 0-9 0,-6-11-4 0,6 11-7 0,0 0 12 16,0 0-24-16,0 0 9 0,0 0-23 0,0 0 15 16,0 0-25-16,0 0 13 0,0 0-24 15,0 0 18-15,0 0-24 0,0 0 15 0,0 0-20 0,0 0 17 16,0 0-23-16,0 0 23 0,0 0-32 0,0 0 20 16,0 0-24-16,0 0 19 0,0 0-21 0,0 0 16 15,0 0-18-15,0 0 23 0,0 0-16 0,6-10 25 16,-6 10-23-16,0 0 21 0,0 0-23 0,23-3 18 0,-23 3-23 15,0 0 17-15,27-6-17 0,-27 6 19 0,23-4-27 16,-23 4 22-16,19-2-21 0,-19 2 19 0,23-5-20 16,-23 5 19-16,21-4-23 0,-21 4 30 0,23-3-36 15,-23 3 18-15,0 0-8 0,28-5 15 16,-28 5-16-16,0 0 22 0,23 0-23 0,-23 0 18 0,0 0-17 16,0 0 22-16,24-3-25 0,-24 3 25 0,0 0-23 15,0 0 21-15,0 0-22 0,19-3 10 0,-19 3-29 16,0 0 14-16,0 0-27 0,0 0 13 0,0 0-21 15,0 0 16-15,2-13-17 0,-2 13 18 0,0 0-15 0,0 0 16 16,-7-17-16-16,7 17 21 0,0 0-10 0,-6-15 19 16,6 15-9-16,0 0 21 0,-6-16-14 0,6 16 20 15,0 0-17-15,-6-14 16 0,6 14-12 0,0 0 11 16,-3-16-9-16,3 16 19 0,0 0-16 0,-4-11 22 16,4 11-13-16,0 0 18 0,0 0-17 0,-5-13 16 15,5 13-18-15,0 0 15 0,0 0-17 0,0 0 21 16,0 0-16-16,0 0 21 0,0 0-15 0,0 0 20 15,0 0-20-15,0 0 21 0,0 0-20 0,-6 18 21 16,6-18-22-16,0 15 21 0,0-15-21 0,0 21 10 16,0-21-8-16,2 23 21 0,-2-23-21 0,0 25 22 0,0-25-22 15,0 27 18-15,0-27-21 0,2 27 19 16,-2-12-17-16,0 2 17 0,2-3-20 0,-2 1 19 0,3 0-19 16,-3-3 18-16,0-12-21 0,2 26 22 0,-2-26-16 15,2 26 18-15,-2-26-19 0,2 24 20 0,-2-24-17 0,1 24 19 16,-1-24-15-16,2 20 12 0,-2-20-9 15,2 19 12-15,-2-19-11 0,2 16 13 0,-2-16-13 16,2 14 12-16,-2-14-11 0,0 0 8 0,2 16-12 0,-2-16 8 16,0 0-14-16,0 15 6 0,0-15-10 0,0 0 10 15,0 0-14-15,0 0 10 0,2 14-13 0,-2-14 9 16,0 0-14-16,0 0 12 0,0 0-17 0,0 0-1 16,4 12-31-16,-4-12-14 0,0 0-40 0,0 0-3 15,0 0-39-15,0 0-10 0,0 0-35 0,0 0-8 16,0 0-46-16,4-12-28 0,-4 12-30 0,0 0-218 15,7-16-7-15</inkml:trace>
  <inkml:trace contextRef="#ctx0" brushRef="#br0" timeOffset="-22526.763">997 12584 252 0,'0'0'261'16,"0"0"-27"-16,0 0-41 0,0 0-5 0,-8-9-35 16,8 9-11-16,0 0-30 0,0 0 1 0,0 0-24 0,0 0 1 15,0 0-23-15,0 0 3 0,0 0-24 0,0 0 5 16,0 0-27-16,0 0 13 0,0 0-16 15,0 0 24-15,0 0-12 0,0 0 24 0,0 0-7 0,0 0-12 16,21-4 0-16,-21 4-12 0,0 0-1 0,24 1-8 16,-24-1-2-16,22 5-2 0,-22-5-1 0,25 0-5 15,-25 0 0-15,27-2-1 0,-27 2-1 0,35-3-1 16,-35 3 3-16,34-3-6 0,-34 3 2 0,37-3-3 0,-37 3-4 16,36-1-5-16,-36 1-4 0,35-1-4 0,-35 1 8 15,30 0-2-15,-30 0 1 0,27 1 0 16,-27-1 2-16,24 4-1 0,-24-4 5 0,21 8 0 0,-21-8-1 15,19 7 4-15,-19-7 2 0,14 13-3 0,-14-13 2 16,13 17 0-16,-13-17 0 0,10 20-1 0,-6-6-14 16,0-1 20-16,-1 3-18 0,-1-2 23 0,0 3-13 15,0 0 9-15,0 1-5 0,1 3 20 16,-1-2-17-16,0 1 20 0,-2 1-21 0,4 3 20 0,-2 0-21 16,0 0 18-16,0 1-18 0,0 0 15 0,0 1-22 15,2-2 22-15,-4 2-19 0,4-1 17 0,-2 0-21 0,1-1 23 16,1 0-4-16,-2-1 3 0,2 2-5 15,-4-4 0-15,4 2-3 0,-2 0-4 0,0-3 8 0,0 1-5 16,2-1 1-16,-2-2-6 0,1 1 1 0,-1 1 3 16,0-1-2-16,0-2-3 0,0-1 1 0,2 1 2 15,-2 0-3-15,0-3 0 0,0 1 1 0,2-2 0 16,-4-13 0-16,4 24 0 0,-4-24 0 0,2 22-1 16,-2-22 3-16,5 20 4 0,-5-20-5 0,2 15 4 15,-2-15 1-15,4 16 0 0,-4-16 2 0,2 13-1 16,-2-13 3-16,0 0-5 0,2 17 2 0,-2-17-1 0,0 0-2 15,2 19 5-15,-2-19-1 0,0 0-1 16,0 14 0-16,0-14-1 0,0 0 3 0,-2 14 2 0,2-14 1 16,0 0 1-16,-6 14 2 0,6-14 1 0,0 0 3 15,-6 15 1-15,6-15-1 0,0 0 3 16,-9 12-3-16,9-12 6 0,0 0 0 0,-12 11-2 0,12-11-5 16,0 0-9-16,-17 7 5 0,17-7-3 0,0 0 1 15,-22 5-4-15,22-5 2 0,0 0 7 0,-34 0-7 0,34 0 7 16,-21-1 2-16,21 1 0 0,-25-4 5 15,25 4-1-15,-27-4 5 0,27 4-2 0,-25-3-1 0,25 3-2 16,-22-5-2-16,22 5-5 0,-23-3-3 0,23 3-4 16,0 0-2-16,-28-3-3 0,28 3-2 15,0 0-4-15,-23-5-2 0,23 5-6 0,0 0-21 0,0 0-25 16,-20-1-19-16,20 1-20 0,0 0-13 0,0 0-14 16,0 0-19-16,0 0-30 0,0 0-48 0,0 0-33 15,0 0-81-15,0 0-288 0,0 0-131 0</inkml:trace>
  <inkml:trace contextRef="#ctx0" brushRef="#br0" timeOffset="-17935.737">1816 13464 28 0,'0'0'270'0,"0"0"-60"16,0 0-21-16,0 0-37 0,0 0-3 0,0 0-26 16,0 0 1-16,0 0-28 0,0 0 8 0,0 0-20 15,-8-9 8-15,8 9-19 0,0 0 10 0,0 0-18 16,0 0 15-16,0 0-6 0,0 0 2 0,0 0-6 15,0 0-1-15,0 0-9 0,0 0-2 0,0 0-10 0,0 0-1 16,0 0-12-16,0 0-8 0,-4-14-6 16,4 14-4-16,0 0-4 0,-3-14-4 0,3 14-4 15,0 0-6-15,-2-22-9 0,2 22-11 0,0-16-8 0,0 16-23 16,0-19 16-16,0 19-16 0,0-17 17 16,0 17-14-16,0-16 20 0,0 16-14 0,0 0 24 0,0-21-15 15,0 21 21-15,0 0-13 0,-2-13-20 0,2 13 35 16,0 0 15-16,0 0-16 0,0 0 18 0,0-13-16 0,0 13 20 15,0 0-12-15,0 0 22 0,0 0-16 16,0 0 19-16,0 13-9 0,0-13 19 0,0 0-17 0,2 20 14 16,-2-20-2-16,2 16-1 0,-2-16-2 0,3 19-3 15,-3-19-26-15,6 19 26 0,-6-19-3 16,6 23-3-16,-6-23-7 0,8 20-4 0,-8-20-1 0,9 20 1 16,-9-20-4-16,10 17-3 0,-10-17 5 0,10 13 1 15,-10-13-1-15,15 11 4 0,-15-11-3 0,0 0 4 16,18 5-4-16,-18-5 1 0,0 0 0 0,22-5-2 15,-22 5-2-15,16-11-9 0,-16 11-10 0,17-13-22 0,-17 13 14 16,14-18-16-16,-5 8 12 0,-9 10-7 0,12-20 16 16,-12 20-11-16,11-18 20 0,-11 18-13 15,10-16 22-15,-10 16-14 0,6-13 21 0,-6 13-11 0,0 0 24 16,8-15-12-16,-8 15 19 0,0 0-16 16,0 0 14-16,4-13-20 0,-4 13 14 0,0 0-17 0,0 0 13 15,0 0-14-15,0 0 17 0,0 0-13 0,0 0 16 16,5 16-13-16,-5-16 18 0,0 0-2 0,2 16 0 15,-2-16-5-15,2 13-1 0,-2-13-4 0,4 15 1 0,-4-15-4 16,2 15-4-16,-2-15 0 0,4 14 3 16,-4-14-3-16,5 16-2 0,-5-16-1 0,6 13 1 0,-6-13 0 15,7 12-5-15,-7-12 2 0,6 11 3 16,-6-11-5-16,8 9 6 0,-8-9-1 0,0 0-3 0,12 10 2 16,-12-10-1-16,0 0 3 0,0 0-4 0,0 0-10 15,21 2-3-15,-21-2-2 0,0 0-3 0,15-12-20 16,-15 12 13-16,10-11-13 0,-10 11 16 0,8-16-15 15,-8 16 18-15,11-17-11 0,-11 17 19 0,8-17-11 16,-8 17 19-16,8-18-13 0,-8 18 16 0,6-16-10 16,-6 16 16-16,4-14-10 0,-4 14 21 0,0 0-14 0,7-17 19 15,-7 17-12-15,0 0 19 0,4-14-9 0,-4 14 11 16,0 0-20-16,0 0 17 0,0 0-21 16,0 0 14-16,0 0-13 0,0 0 13 0,0 0-18 0,0 0 19 15,0 0-2-15,0 0 2 0,7 14-1 0,-7-14 0 16,0 0 0-16,4 17-3 0,-4-17 0 0,4 14-3 0,-4-14-1 15,2 13-3-15,-2-13 1 0,4 12-3 16,-4-12 1-16,5 13-2 0,-5-13 0 0,6 13-2 16,-6-13 1-16,4 13-2 0,-4-13 0 0,8 11-1 15,-8-11 0-15,0 0 1 0,11 13-1 0,-11-13-4 0,0 0-1 16,10 9 3-16,-10-9 3 0,0 0-3 0,0 0 1 16,16 8 1-16,-16-8-2 0,0 0 1 0,0 0 0 15,0 0 0-15,23-5 0 0,-23 5 1 0,0 0-4 16,15-12 3-16,-15 12-2 0,12-11-4 0,-12 11 3 15,12-13-4-15,-12 13-4 0,14-19-2 0,-6 8-1 16,-8 11 1-16,15-18 0 0,-7 7-1 0,0 1 0 0,0-1-13 16,1 2 20-16,-9 9-1 0,16-18-13 15,-16 18 19-15,15-13 0 0,-15 13 0 0,14-11 0 0,-14 11-2 16,15-10 1-16,-15 10 0 0,0 0 1 16,17-7 0-16,-17 7 1 0,0 0 0 0,0 0 0 0,25-2 1 15,-25 2-3-15,0 0 1 0,0 0 2 0,21 5-1 16,-21-5 1-16,0 0 2 0,0 0-4 0,16 4 3 15,-16-4 0-15,0 0 4 0,0 0 7 0,0 0 1 16,13 10 2-16,-13-10 2 0,0 0-4 0,0 0-5 16,0 0 1-16,0 0-5 0,0 0 0 0,0 0-2 0,0 0-1 15,0 0-2-15,0 0-1 0,0 0-1 0,0 0-4 16,-9 9-2-16,9-9-1 0,0 0-3 0,0 0-5 16,0 0 0-16,0 0 5 0,-22-4-2 0,22 4-2 15,0 0-11-15,-19-9 15 0,19 9-12 0,0 0 19 16,-19-9-14-16,19 9 17 0,0 0-12 0,-15-9 17 15,15 9-18-15,0 0 19 0,-17-9-18 0,17 9 17 16,0 0-17-16,0 0 16 0,0 0-12 0,-24 6 13 0,24-6-19 16,-11 14 22-16,11-14-19 0,-8 16 23 15,8-16 0-15,-8 19-4 0,8-19 0 0,-7 22 21 16,7-22-21-16,-4 21 2 0,4-21-4 0,0 22 4 16,0-22-7-16,4 20 3 0,-4-20-1 0,9 16-4 15,-9-16 5-15,12 14 1 0,-12-14 1 0,15 7 0 0,-15-7 1 16,0 0 1-16,27-2 1 0,-27 2 0 0,21-11 0 15,-10 0-4-15,-1-2 0 0,0-2-2 0,3-4-3 16,-5-1 2-16,0 1-2 0,0-2-1 0,-1-2-2 16,-1 0-2-16,0 4-4 0,-4-1 3 0,2-1 18 0,-4 2-19 15,2 1 1-15,-4 3 0 0,2 0-1 0,0 15 0 16,-2-24 3-16,2 24-2 0,-6-20 22 0,6 20-26 16,-4-17 0-16,4 17-15 0,0 0 18 0,-8-13 5 15,8 13-17-15,0 0 20 0,0 0-19 0,0 0 22 16,0 0-16-16,-7 12 19 0,7-12-15 0,0 0 18 15,2 18 4-15,-2-18 3 0,2 19 2 0,-2-19-2 16,5 22 0-16,-1-11 0 0,0 2 2 0,0 2 3 0,0-3-3 16,0 2-2-16,0 0 1 0,1-1-1 15,-1 4-5-15,2-4 2 0,-2 1 0 0,0 0-4 0,2-2 0 16,-1 4-4-16,-1-3 8 0,2-1-13 16,-3-1 0-16,3 0-2 0,-6-11 1 0,8 21-6 15,-8-21 1-15,9 16 2 0,-9-16 4 0,10 13-2 0,-10-13 0 16,10 10 6-16,-10-10-6 0,0 0 0 0,21 6-3 15,-21-6-12-15,0 0-4 0,23-11-7 0,-23 11-7 16,18-12-4-16,-9 3-1 0,-1-2-2 0,0 2-4 16,-2-2 5-16,1-1 5 0,0-1 6 0,-3 2 3 0,-4 11 7 15,10-20 3-15,-10 20 7 0,6-21 6 0,-6 21 7 16,5-16 19-16,-5 16-11 0,4-13 6 0,-4 13-3 16,0 0 10-16,2-18 0 0,-2 18-3 0,0 0 0 15,0 0-5-15,0-15-3 0,0 15-2 0,0 0-7 16,0 0 0-16,0 0-2 0,0 0 3 0,0 0-4 15,0 0-1-15,0 0 0 0,0 0-2 0,0 0 1 16,-2 15 1-16,2-15 2 0,0 0-3 0,2 16 0 16,-2-16-1-16,2 10 1 0,-2-10 1 0,4 14 2 15,-4-14-3-15,6 13 3 0,-6-13 0 0,6 15-2 16,-6-15-1-16,9 13 0 0,-9-13 0 0,8 13 0 16,-8-13-1-16,12 13-3 0,-12-13 4 0,13 9 1 15,-13-9 0-15,0 0-1 0,18 9-6 0,-18-9 15 0,0 0-12 16,21 1-1-16,-21-1-7 0,0 0-12 0,20-8-4 15,-20 8-9-15,14-11 1 0,-14 11 1 0,13-17 2 16,-13 17 1-16,10-18 4 0,-10 18 6 0,10-19 6 16,-10 19 4-16,6-18-1 0,-6 18 4 0,7-17 3 15,-7 17 3-15,2-17-4 0,-2 17 8 0,4-13 6 0,-4 13 5 16,0 0 2-16,2-13 1 0,-2 13-2 0,0 0-4 16,0 0-2-16,2-16 3 0,-2 16-1 0,0 0-4 15,0 0 0-15,0 0-1 0,0 0 0 0,0 0 2 16,0 0 1-16,0 0 4 0,0 0 1 0,0 0-1 15,0 0 0-15,-10 11 0 0,10-11 3 0,0 0 1 16,-2 17-4-16,2-17 1 0,0 0 0 0,0 18 1 16,0-18-2-16,0 13-3 0,0-13 1 0,0 13-4 15,0-13 5-15,2 16-5 0,-2-16 0 0,2 13-2 16,-2-13 3-16,4 14-3 0,-4-14 0 0,6 14-2 16,-6-14 2-16,8 11 7 0,-8-11-9 0,9 11-5 0,-9-11 4 15,12 8-2-15,-12-8 0 0,0 0-1 0,21 7 0 16,-21-7-2-16,0 0 6 0,19 4 0 0,-19-4 0 15,0 0-3-15,0 0 4 0,31-3-6 0,-31 3 3 16,0 0-4-16,19-5 1 0,-19 5-2 0,0 0 12 16,18-7-14-16,-18 7 6 0,0 0-5 0,15-7 1 15,-15 7 0-15,0 0 2 0,14-10 0 0,-14 10-1 0,11-9-4 16,-11 9 4-16,8-9-3 0,-8 9 4 0,10-10-1 16,-10 10 0-16,9-9-1 0,-9 9 2 0,7-9 0 15,-7 9-3-15,0 0 3 0,14-11 4 0,-14 11-5 16,0 0 1-16,15-11 1 0,-15 11 2 0,0 0-3 15,18-11 1-15,-18 11-1 0,0 0-1 0,19-7 0 16,-19 7 1-16,0 0-4 0,19-8 6 0,-19 8-3 16,0 0 1-16,14-6 0 0,-14 6 1 0,0 0 1 15,0 0 2-15,17-4-3 0,-17 4 2 0,0 0-1 16,0 0 3-16,0 0-2 0,0 0 1 0,0 0-2 16,0 0 3-16,0 0-2 0,0 0 0 0,0 0 2 15,0 0-4-15,0 0 1 0,0 0 0 0,0 0-2 16,-15 8 1-16,15-8-1 0,0 0 1 0,0 0-1 0,-18 4 5 15,18-4-4-15,0 0 4 0,0 0-3 0,0 0 0 16,-27 0-2-16,27 0 4 0,0 0-4 0,0 0-2 16,0 0 6-16,-25 0-6 0,25 0-9 0,0 0 10 15,0 0 3-15,-17 6-1 0,17-6 2 0,0 0-3 16,-12 14 5-16,12-14 3 0,-7 13 1 0,7-13-3 16,-9 15-2-16,9-15 5 0,-4 16 1 0,4-16-1 0,-8 18 2 15,8-18-1-15,-2 16 1 0,2-16-3 0,-2 16-4 16,2-16 1-16,2 16-1 0,-2-16 0 0,4 16 2 15,-4-16-1-15,8 13 1 0,-8-13-2 0,11 11 1 16,-11-11-1-16,13 10 1 0,-13-10-1 0,19 7 2 0,-19-7-5 16,20 4 3-16,-20-4 0 0,0 0 1 15,36-2-1-15,-36 2 1 0,28-7 0 0,-28 7-2 16,29-12 2-16,-17 5-1 0,2-3 0 0,-1 3-3 0,-1-4-3 16,0 0-2-16,1 0-13 0,-3-4 2 15,3 0-4-15,-3-1 5 0,-2-3-5 0,3 3 1 0,-3-3 0 16,-2 1-5-16,0 0 3 0,-3 2 1 0,1-4-1 15,1 3 2-15,-3-1 5 0,2 0 2 0,-2-1-1 16,-2 0 2-16,2 1 1 0,-2 1-23 0,0 0 34 16,0 1-1-16,0 1-20 0,0 15 25 0,-2-26 0 15,2 26 1-15,-2-20 0 0,2 20 0 0,-4-19 10 0,4 19-9 16,-2-14 2-16,2 14 0 0,0 0-5 16,-5-14 0-16,5 14-2 0,0 0-1 0,0 0 4 0,0 0 3 15,0 0 1-15,-9 9 8 0,9-9 3 0,-2 16 2 16,2-16 2-16,-2 18 1 0,2-18-1 0,0 24 1 15,0-9 2-15,2 0-6 0,-2 2-1 0,2-3-1 16,0 4 1-16,-1 0-2 0,3-2-2 0,-2 3-2 16,3-3 1-16,-3 3-3 0,2-6-3 0,0 7 2 15,2-2 2-15,-2-3-5 0,0 2 4 0,3-2-3 16,-1 0-2-16,0-1-1 0,-2-1-1 0,2 0 0 0,1 0-4 16,-7-13-1-16,8 18 1 0,-8-18 2 15,10 15-3-15,-10-15 2 0,10 12 0 0,-10-12 0 16,13 8-2-16,-13-8 3 0,0 0-5 0,16 8 0 0,-16-8-6 15,0 0-3-15,0 0-4 0,20-5 1 0,-20 5-5 16,0 0-1-16,12-11 0 0,-12 11-1 0,9-12 0 16,-9 12-6-16,6-15-3 0,-6 15-2 0,6-18 10 15,-6 18 2-15,4-19 7 0,-4 19 0 0,6-20 3 0,-6 20 2 16,3-16 2-16,-3 16 1 0,4-17 25 16,-4 17-21-16,2-11 4 0,-2 11 7 0,0 0 0 15,2-17 7-15,-2 17-4 0,0 0 4 0,0 0-2 0,0 0-1 16,0 0 0-16,0 0 2 0,0 0 0 0,0 0-2 15,0 0 3-15,0 0-1 0,4 11 0 0,-4-11-4 16,2 17 0-16,-2-17-2 0,2 15 1 0,-2-15-3 16,2 18 1-16,-2-18-4 0,2 20 1 0,-2-20 0 15,4 19-3-15,-4-19 0 0,4 20 2 0,-4-20-5 16,5 17 2-16,-5-17-1 0,6 15-2 0,-6-15 0 0,8 13 2 16,-8-13 0-16,8 9 2 0,-8-9-4 15,0 0 2-15,13 7-2 0,-13-7-2 0,0 0-5 16,0 0-5-16,20-7-11 0,-20 7-2 0,10-13-4 0,-10 13-5 15,12-15 5-15,-12 15 2 0,10-17 7 0,-10 17 1 16,11-18 7-16,-11 18-3 0,8-18 2 0,-8 18 5 16,10-17 3-16,-10 17 0 0,9-17 5 0,-9 17-1 15,8-13 0-15,-8 13 0 0,8-11 1 0,-8 11 2 0,8-13-3 16,-8 13 2-16,7-8-1 0,-7 8 2 0,0 0 1 16,12-14-1-16,-12 14-4 0,0 0 4 15,10-9 1-15,-10 9 2 0,0 0 3 0,0 0 3 0,0 0 2 16,0 0 7-16,0 0 2 0,0 0 1 0,23 6-2 15,-23-6 1-15,0 0-8 0,6 17 0 0,-6-17 0 16,3 14-4-16,-3-14-1 0,5 18 1 0,-5-18-1 16,4 19-2-16,-4-19-1 0,4 22-3 0,-4-22-1 15,4 21 0-15,-4-21 2 0,6 16-3 0,-6-16 2 16,6 16-1-16,-6-16 0 0,7 16-2 0,-7-16 2 16,6 12-2-16,-6-12 4 0,0 0 1 0,10 11 0 15,-10-11-1-15,0 0-2 0,0 0 0 0,17 4 2 16,-17-4-4-16,0 0 4 0,0 0 10 0,16-7-21 0,-16 7-5 15,0 0 2-15,15-13-6 0,-15 13 4 0,10-10-1 16,-10 10 1-16,8-13-5 0,-8 13 4 0,6-12-1 16,-6 12-1-16,7-17 3 0,-7 17 5 0,6-16 2 15,-6 16-2-15,4-17 4 0,-4 17 5 0,3-17 0 16,-3 17-6-16,0-15 9 0,0 15 2 0,2-14 4 0,-2 14-2 16,2-14 15-16,-2 14-15 0,0 0 1 15,0-18-5-15,0 18 0 0,0 0-2 0,2-15 14 0,-2 15-18 16,0 0-2-16,0 0 0 0,2-13 2 0,-2 13 1 15,0 0 1-15,0 0 0 0,0 0 0 0,13-8-2 16,-13 8 3-16,0 0 2 0,0 0-6 0,0 0 3 16,23-5-3-16,-23 5 5 0,0 0 0 0,0 0 1 15,22-1 3-15,-22 1-5 0,0 0 2 0,0 0 0 16,27-6-3-16,-27 6-2 0,0 0 3 0,23-5 2 16,-23 5 0-16,0 0 1 0,21-2-3 0,-21 2 16 15,0 0-11-15,0 0-4 0,23-6 1 0,-23 6 10 16,0 0 2-16,0 0 4 0,0 0-3 0,21 6 4 15,-21-6-4-15,0 0 1 0,10 11 0 0,-10-11-5 0,0 0 3 16,11 15 0-16,-11-15-1 0,0 0-1 0,4 18-5 16,-4-18 2-16,2 17-3 0,-2-17-2 0,2 16 0 15,-2-16 2-15,0 17-4 0,0-17 0 0,2 19 1 16,-2-19 1-16,2 16-1 0,-2-16 7 0,0 19-12 16,0-19 2-16,2 16 0 0,-2-16 0 0,2 17-6 0,-2-17 6 15,2 13 3-15,-2-13-4 0,2 13-1 16,-2-13 3-16,0 0-3 0,4 13 3 0,-4-13-3 0,0 0 3 15,9 11-5-15,-9-11 0 0,0 0-5 16,0 0-2-16,0 0-9 0,22 2-2 0,-22-2-5 0,0 0 0 16,17-10-4-16,-17 10 5 0,10-10-2 0,-10 10 0 15,12-13 1-15,-12 13 9 0,8-14 2 0,-8 14 6 16,8-17 1-16,-8 17 3 0,6-19-1 0,-6 19 7 16,5-21-4-16,-5 21 6 0,2-21-5 0,-2 21 3 15,-2-21 0-15,-3 7 1 0,3 4 2 0,-2-5 4 16,0 2 2-16,-2 0 3 0,0-2 0 0,1 2 2 15,-4 0 0-15,3 4 6 0,-2-2-2 0,2 0 7 0,6 11-5 16,-13-17 2-16,13 17-6 0,-12-11-15 16,12 11 11-16,0 0-2 0,-17-9-1 0,17 9-6 0,0 0 2 15,-16 7-1-15,16-7-2 0,-11 15 0 0,11-15-5 16,-8 20 5-16,4-6 0 0,2-2-3 0,-2 1 2 16,4 1 3-16,-2 1-4 0,2 2-1 0,0-17 0 15,0 29 4-15,0-15-5 0,2 1 2 0,0 0-1 16,0-3 3-16,0 1-7 0,-2-13 12 0,4 23-9 0,-4-23 1 15,6 18-4-15,-6-18 4 0,7 16-5 0,-7-16 7 16,6 16 9-16,-6-16-10 0,8 9-5 0,-8-9 6 16,0 0 1-16,17 5-2 0,-17-5-8 0,0 0-2 15,18-5-8-15,-18 5-10 0,13-9-8 16,-13 9-1-16,14-11-10 0,-14 11-2 0,14-14-2 0,-14 14 4 16,12-13 10-16,-12 13 4 0,12-15 8 0,-12 15 4 15,13-10 5-15,-13 10 4 0,8-12 12 0,-8 12 16 0,8-9 16 16,-8 9 15-16,0 0 11 0,11-11 8 15,-11 11 2-15,0 0 1 0,0 0-3 0,8-9-1 0,-8 9-6 16,0 0-8-16,0 0-5 0,0 0-6 0,0 0-5 16,8-9-10-16,-8 9-5 0,0 0-2 15,0 0-5-15,0 0-5 0,0 0 1 0,0 0-4 0,6 15-1 16,-6-15-4-16,4 12 2 0,-4-12 1 0,2 13 0 16,-2-13-2-16,7 17 6 0,-7-17-2 0,6 14 1 15,-6-14-2-15,8 15 2 0,-8-15 1 0,8 11 2 16,-8-11 2-16,13 13 2 0,-13-13 5 0,12 10 3 0,-12-10 5 15,16 5 3-15,-16-5-2 0,0 0 0 0,31-1-8 16,-31 1 0-16,22-9-5 0,-22 9-1 0,25-16-19 16,-14 7-25-16,1-2 31 0,-2 3-165 0,1-4 35 15,-3 0-45-15,-1 1-55 0,-3 0-93 0,-4 11-385 16,4-21-214-16</inkml:trace>
  <inkml:trace contextRef="#ctx0" brushRef="#br0" timeOffset="-17448.367">3796 13068 83 0,'0'0'449'0,"0"0"-79"16,0 0-48-16,0 0-48 0,0 0-22 0,2-13-24 16,-2 13-16-16,0 0-22 0,0 0-19 0,0 0-18 15,0 0-14-15,0 0-12 0,0 0-17 0,0 0-13 16,0 0-18-16,0 0-12 0,0 0-15 0,0 0-10 15,0 0-11-15,0 0-5 0,0 0-24 0,0 0-29 16,0 0-38-16,0 0-29 0,0 0-25 0,0 0-27 16,0 0-33-16,0 0-35 0,0 0-52 0,0 0-67 15,0 0-308-15,0 0-150 0</inkml:trace>
  <inkml:trace contextRef="#ctx0" brushRef="#br0" timeOffset="-17121.29">3475 12885 318 0,'0'0'327'0,"0"0"-71"0,-11-11-36 16,11 11-31-16,0 0-31 0,0 0-17 0,0 0-8 15,0 0-2-15,0 0-1 0,0 0 1 0,0 0-8 16,0 0-14-16,0 0-6 0,9-9-10 0,-9 9-4 16,0 0-5-16,0 0-3 0,30-1-10 0,-30 1-11 15,0 0-8-15,35 0-9 0,-35 0-10 0,29-5-3 16,-29 5-9-16,33-1-3 0,-33 1-5 0,34-2-1 16,-34 2-8-16,37-3-24 0,-37 3-24 0,31 0-22 15,-31 0-28-15,31 0-34 0,-31 0-29 0,27 3-37 16,-27-3-52-16,22 2-46 0,-22-2-314 0,18 7-119 0</inkml:trace>
  <inkml:trace contextRef="#ctx0" brushRef="#br0" timeOffset="-16513.303">1968 13032 79 0,'-13'-11'585'0,"13"11"-160"0,0 0-72 16,0 0-40-16,0 0-21 0,-14-7-21 0,14 7-40 15,0 0-20-15,0 0-25 0,0 0-28 0,0 0-32 16,0 0-24-16,0 0-21 0,-17-6-19 0,17 6-15 16,0 0-21-16,0 0-45 0,0 0-49 0,0 0-44 0,0 0-46 15,0 0-66-15,0 0-97 0,0 0-115 16,0 0-265-16,0 0-207 0</inkml:trace>
  <inkml:trace contextRef="#ctx0" brushRef="#br0" timeOffset="-13812.775">5293 13422 105 0,'0'0'266'0,"0"0"-70"0,0 0-38 0,0 0-28 15,0 0-36-15,0 0-3 0,0 0-14 0,0 0-14 16,0 0-10-16,0 0-12 0,0 0-5 0,0 0-6 0,0 0 2 16,0 0 1-16,0 0 6 0,0 0 7 0,0 0 7 15,0 0 5-15,0 0 8 0,0 0 1 16,0 0 6-16,0 0 4 0,0 0 3 0,0 0-5 0,0 0 2 16,0 0-6-16,0 0-3 0,0 0-6 15,0 0-10-15,0 0-10 0,0 0-10 0,0 0-10 0,0 0 2 16,-4-15-7-16,4 15-3 0,0 0-6 0,0 0 3 15,-2-17-5-15,2 17-2 0,0 0-2 0,2-22 3 16,-2 22-3-16,2-16 0 0,-2 16 0 0,2-21 1 16,-2 21-2-16,4-19 2 0,-4 19-6 0,4-21 4 15,-4 21-2-15,4-18 2 0,-4 18 0 0,4-15-1 0,-4 15 0 16,2-17 0-16,-2 17-1 0,5-10 1 0,-5 10-3 16,0 0 1-16,6-15-2 0,-6 15 12 0,0 0-8 15,0 0-2-15,12-11 0 0,-12 11-2 0,0 0 3 16,0 0 6-16,17 6-6 0,-17-6 2 0,0 0 0 15,16 11 4-15,-16-11-5 0,12 11 1 0,-12-11 1 16,14 14 1-16,-14-14-5 0,10 18 1 0,-10-18 2 16,11 18 3-16,-11-18-20 0,8 19 22 0,-8-19-2 15,8 18 3-15,-8-18-5 0,9 19 3 0,-9-19-3 16,6 19 0-16,-6-19-1 0,6 15 0 0,-6-15-1 0,6 16 2 16,-6-16-1-16,4 11 3 0,-4-11-3 15,0 0 1-15,4 16-2 0,-4-16 4 0,0 0-5 0,0 0 2 16,7 11 0-16,-7-11 0 0,0 0 1 0,0 0-2 15,0 0-2-15,0 0 2 0,0 0-1 0,0 0 1 16,0 0-4-16,0 0 0 0,10-11-7 0,-10 11 4 16,2-14-1-16,-2 14-3 0,4-18-1 0,-4 18 4 15,6-18-3-15,-6 18 6 0,7-20-2 0,-7 20 1 16,6-21-3-16,-6 21 1 0,8-17 0 0,-8 17 3 16,6-18-4-16,-6 18 4 0,8-17 0 0,-8 17 4 0,6-12-1 15,-6 12 3-15,8-14-3 0,-8 14 2 0,8-10-3 16,-8 10 6-16,0 0-3 0,13-8-1 0,-13 8 2 15,0 0 3-15,0 0-2 0,0 0 1 0,22 2 0 16,-22-2 2-16,11 8-5 0,-11-8 9 0,10 13-4 16,-10-13 2-16,10 14-1 0,-10-14 3 0,11 19-3 0,-11-19 1 15,8 20 2-15,-8-20-3 0,8 18 2 16,-8-18 5-16,6 21 0 0,-6-21 3 0,7 17 1 0,-7-17 0 16,4 16 2-16,-4-16-1 0,4 14 2 0,-4-14-1 15,2 14-2-15,-2-14 3 0,0 0 0 16,3 15-1-16,-3-15-3 0,0 0 0 0,0 0-1 0,2 16-3 15,-2-16-2-15,0 0-3 0,0 0 0 0,0 0-6 16,0 0-6-16,2 11-7 0,-2-11-16 0,0 0-13 16,0 0-20-16,0 0-19 0,0 0-27 0,0 0-25 15,0 0-35-15,0 0-39 0,0 0-30 0,0 0-37 0,0 0-202 16,0 0 40-16</inkml:trace>
  <inkml:trace contextRef="#ctx0" brushRef="#br0" timeOffset="-13292.775">5942 13355 101 0,'0'0'210'16,"0"0"-47"-16,0 0-25 0,0 0-25 0,0 0-14 0,0 0-5 16,0 0 1-16,0 0 1 0,0 0-2 15,0 0-2-15,-17 4-1 0,17-4 1 0,0 0-2 0,0 0 9 16,0 0 8-16,0 0-2 0,0 0 3 0,-8 13-1 15,8-13-2-15,0 0-5 0,0 0-11 0,0 0-9 16,0 0-11-16,0 0-13 0,0 0-9 0,0 0-10 16,-6 11-8-16,6-11-8 0,0 0-4 0,0 0-3 15,0 0-3-15,0 0-3 0,0 0 0 0,0 0-1 16,19 3-3-16,-19-3 3 0,0 0-1 0,0 0-3 16,26-2 1-16,-26 2-2 0,0 0 1 0,26 0-3 0,-26 0 3 15,0 0 0-15,27-1-4 0,-27 1 2 0,0 0 0 16,31-2 0-16,-31 2-3 0,0 0 2 15,29-2 2-15,-29 2 0 0,0 0-3 0,27 0 2 0,-27 0-1 16,0 0-2-16,24 0 0 0,-24 0 3 0,0 0 1 16,0 0-3-16,27 0-4 0,-27 0-8 0,0 0-6 15,0 0-11-15,0 0-9 0,24-2-20 0,-24 2-16 16,0 0-33-16,0 0-40 0,0 0-49 0,0 0-42 0,0 0-53 16,0 0-212-16,0 0 4 0</inkml:trace>
  <inkml:trace contextRef="#ctx0" brushRef="#br0" timeOffset="-12849.773">5930 13297 135 0,'0'0'351'0,"0"0"-83"0,0 0-46 0,0 0-29 16,0 0-29-16,0 0-25 0,0 0-12 0,0 0-13 16,0 0-6-16,0 0 0 0,-13-6-10 0,13 6-8 15,0 0-5-15,0 0-5 0,0 0-8 0,0 0-5 16,0 0-1-16,0 0 2 0,0 0-2 0,0 0-5 0,0 0 1 16,0 0-6-16,0 0-1 0,17-6-2 15,-17 6-3-15,0 0-3 0,0 0 13 0,22-6-30 16,-22 6 0-16,0 0-9 0,22-6-1 0,-22 6-4 0,0 0 0 15,29-3-7-15,-29 3 1 0,23-4-4 0,-23 4 0 16,0 0-3-16,31-1 2 0,-31 1-1 0,0 0-3 16,33 0 2-16,-33 0 1 0,0 0-2 0,26 1 10 15,-26-1-14-15,0 0 4 0,0 0-1 0,27 0 2 16,-27 0-1-16,0 0 3 0,0 0-2 0,0 0 1 16,0 0 1-16,26 0 1 0,-26 0-1 0,0 0 1 15,0 0-3-15,0 0 1 0,0 0-22 0,0 0-28 16,0 0-26-16,0 0-25 0,0 0-25 0,0 0-29 15,0 0-24-15,0 0-38 0,0 0-52 0,0 0-55 0,15-5-251 16,-15 5-88-16</inkml:trace>
  <inkml:trace contextRef="#ctx0" brushRef="#br0" timeOffset="-10501.961">6533 12919 178 0,'0'0'262'0,"0"0"-56"15,0 0-35-15,0 0-20 0,0 0-16 0,0 0-16 16,-2-13-21-16,2 13-16 0,0 0-21 0,0 0-6 0,0 0-6 16,0 0-5-16,0 0-7 0,0 0-3 0,0 0-1 15,0 0 3-15,0 0 0 0,0 0-24 0,0 0 32 16,-6 13 3-16,6-13-1 0,-2 16 2 0,2-16-1 16,-4 21-4-16,2-8-1 0,0 3 4 0,-3-1-4 0,3 3-1 15,-2 3-4-15,0-2-2 0,0 2-8 16,0 2-2-16,0-1-5 0,0 1 2 0,-1 0-6 15,1-4 0-15,2 1-3 0,-2-3 3 0,0 1-4 0,2 0 1 16,0-2 0-16,0-3-2 0,0 4-4 0,2-17-4 16,-2 23-1-16,2-23 2 0,-2 22-2 0,2-22-1 15,0 19 2-15,0-19 0 0,0 14 12 16,0-14-17-16,-3 16 1 0,3-16 0 0,0 0 4 0,0 16-5 16,0-16 3-16,0 0 2 0,0 15 0 0,0-15 0 15,0 0 2-15,0 0 3 0,0 0-3 0,-2 13-3 16,2-13-2-16,0 0 1 0,0 0-4 0,0 0-5 15,0 0 1-15,0 0-6 0,-10-12-1 0,10 12-4 16,-4-14 5-16,4 14 2 0,-4-18-2 0,4 18 4 0,-2-23-1 16,2 23 5-16,0-21-4 0,0 21 3 0,0-24-1 15,0 24 1-15,4-22-1 0,-4 22 3 0,4-21-3 16,-4 21 3-16,6-18 1 0,-6 18 2 0,6-12-1 16,-6 12 1-16,9-15-3 0,-9 15 0 0,8-9 3 15,-8 9 3-15,0 0-1 0,12-11 3 0,-12 11-5 16,0 0 6-16,0 0 3 0,17-4 4 0,-17 4 3 15,0 0 1-15,0 0-1 0,16 6 0 0,-16-6-18 0,0 0 23 16,11 11-7-16,-11-11 4 0,6 11-2 0,-6-11 0 16,6 11-4-16,-6-11 16 0,7 12-21 0,-7-12 6 15,9 14-2-15,-9-14 2 0,8 16 2 0,-8-16-3 16,12 15-2-16,-12-15-1 0,13 16 3 0,-13-16-2 16,14 19 1-16,-14-19 0 0,17 19-5 0,-9-10 2 15,-8-9 0-15,17 16 0 0,-17-16-3 16,16 15 2-16,-16-15-5 0,12 13 3 0,-12-13-6 0,13 11 5 15,-13-11 8-15,0 0-8 0,13 11 2 0,-13-11 0 16,0 0 2-16,11 10-3 0,-11-10-2 0,0 0 0 0,0 0 9 16,0 0-11-16,0 0-2 0,0 0-3 0,0 0 3 15,-2-13-4-15,2 13 1 0,0 0 1 0,-11-15-2 16,11 15-2-16,-7-11 2 0,7 11 0 0,-12-9-2 16,12 9 3-16,-13-12 1 0,13 12 0 0,-12-13-2 15,12 13 2-15,-13-9 5 0,13 9-7 0,-14-13 4 16,14 13-1-16,-15-12-2 0,15 12 4 0,-12-13-4 15,12 13 6-15,-12-12-2 0,12 12 2 0,-11-9-3 16,11 9 3-16,-10-8-2 0,10 8 1 0,-8-11 0 0,8 11-2 16,0 0 3-16,-12-7 0 0,12 7 0 0,0 0 0 15,0 0 1-15,-12-9 4 0,12 9 2 0,0 0 3 16,0 0 4-16,0 0-1 0,-12-9 0 0,12 9 2 16,0 0 1-16,0 0-2 0,0 0-1 0,0 0-4 15,0 0 0-15,0 0-3 0,-11-10-2 0,11 10 0 16,0 0-1-16,0 0 5 0,0 0 1 0,0 0 12 15,4-10 12-15,-4 10 3 0,9-12 6 0,-9 12-5 16,14-16-1-16,-6 7-5 0,2-3-2 0,-2-1-7 16,4 2-1-16,-1-2 1 0,-1 0-9 0,0 0-3 15,1 1-2-15,1-1 0 0,-2 0-1 0,-1 1-1 16,-1 4-4-16,-8 8 2 0,12-17-2 0,-12 17-7 0,13-15-17 16,-13 15-22-16,8-9-24 0,-8 9-28 0,0 0-34 15,0 0-46-15,0 0-46 0,0 0-51 0,7 9-69 16,-7-9-272-16,0 0-126 0</inkml:trace>
  <inkml:trace contextRef="#ctx0" brushRef="#br0" timeOffset="-9451.422">7000 13400 56 0,'0'0'427'0,"0"0"-109"16,0 0-42-16,0 0-18 0,0 0-45 0,0 0-19 15,0 0-3-15,0 0-13 0,0 0-7 0,0 0-15 0,0 0-4 16,0 0 2-16,0 0-5 0,0 0-3 0,0 0-3 16,0 0-9-16,0 0-4 0,0 0-8 0,0 0-8 15,0 0-11-15,0 0-19 0,-6 11-10 0,6-11-12 16,0 0-11-16,0 0-12 0,0 0-8 0,0 0-12 15,0 0-11-15,0 0-29 0,0 0-47 0,0 0-44 16,0 0-66-16,0 0-6 0,0 0-29 0,0 0-31 16,-6 11-30-16,6-11-35 0,0 0-47 0,0 0-340 0,0 0-201 15</inkml:trace>
  <inkml:trace contextRef="#ctx0" brushRef="#br0" timeOffset="-9219.867">6939 13290 456 0,'0'0'383'0,"-2"-14"-52"0,2 14-45 16,0 0-27-16,0 0-24 0,0 0-18 0,0-14-23 15,0 14-22-15,0 0-12 0,0 0-15 0,0 0-11 16,0 0-11-16,0 0-9 0,0 0-6 0,0 0-10 16,0 0-12-16,0 0-12 0,0 0-11 0,0 0-14 15,-2-15-10-15,2 15-8 0,0 0 0 0,0 0-18 0,0 0 1 16,0 0-7-16,0 0-25 0,0 0-32 0,0 0-35 15,0 0-37-15,0 0-29 0,0 0-30 0,0 0-33 16,0 0-47-16,8 11-49 0,-8-11-83 0,0 0-248 16,0 0-154-16</inkml:trace>
  <inkml:trace contextRef="#ctx0" brushRef="#br0" timeOffset="-7023.866">5287 13678 90 0,'0'0'240'0,"0"0"-53"0,0 0-24 0,0 0-26 16,0 0-13-16,0 0-16 0,0 0-9 0,0 0-12 15,0 0-13-15,0 0-9 0,0 0-6 0,0 0-11 16,0 0-1-16,0 0-2 0,0 0-1 0,0 0-1 16,0 0 0-16,0 0-4 0,0 0 1 0,0 0-6 15,0 0-3-15,0 0-4 0,0 0 4 0,0 0-2 16,0 0-3-16,0 0-2 0,0 0-2 0,8 11-1 15,-8-11 1-15,0 0-5 0,0 0-1 0,0 0-2 0,21-5-5 16,-21 5 1-16,0 0 0 0,22-6-6 0,-22 6 2 16,17-9-2-16,-17 9-1 0,21-9-2 0,-21 9 5 15,19-7-6-15,-19 7 2 0,21-6-2 0,-21 6 1 16,21-7-24-16,-21 7 30 0,20-1-4 0,-20 1 7 16,21-5-11-16,-21 5 4 0,0 0-4 0,29 2 4 15,-29-2-3-15,0 0 3 0,28 4-1 16,-28-4-4-16,16 4 2 0,-16-4 0 0,17 5 0 0,-17-5 0 15,16 9 2-15,-16-9-2 0,13 8 2 0,-13-8-1 16,14 9 0-16,-14-9 1 0,13 9 3 0,-13-9-3 0,10 12 6 16,-10-12-1-16,12 12 1 0,-12-12-4 0,11 13 2 15,-11-13-1-15,10 13-1 0,-10-13 1 0,9 13-2 16,-9-13-2-16,11 11 2 0,-11-11-3 0,10 11 3 16,-10-11-4-16,12 8 3 0,-12-8 0 0,13 7-2 15,-13-7 3-15,0 0-1 0,18 9-2 0,-18-9 2 16,0 0-1-16,23 3 1 0,-23-3-2 0,0 0-1 15,0 0 2-15,33-3-1 0,-33 3 3 0,17-3-5 16,-17 3 3-16,17-7 1 0,-17 7 1 0,19-6-4 16,-19 6 16-16,21-8-18 0,-21 8 1 0,20-7 0 15,-20 7 1-15,21-10-4 0,-21 10 3 0,23-6-2 0,-23 6 2 16,20-7 1-16,-20 7 0 0,22-9 1 0,-22 9 0 16,23-5-2-16,-23 5-1 0,20-6 2 0,-20 6 2 15,21-5-1-15,-21 5 3 0,21-4-2 0,-21 4-2 16,20-2-3-16,-20 2 3 0,21-3 3 0,-21 3-2 15,0 0-23-15,26 0 30 0,-26 0-4 0,0 0-3 16,27 2 3-16,-27-2 2 0,0 0 0 0,27 3-6 16,-27-3 2-16,16 6 4 0,-16-6-5 0,17 6 1 15,-17-6 1-15,16 8 1 0,-16-8-7 0,17 10 8 0,-17-10-2 16,15 7 1-16,-15-7-24 0,17 10 25 0,-17-10-3 16,16 9 2-16,-16-9-1 0,17 9 1 0,-17-9-3 15,19 9-1-15,-19-9 1 0,16 9 3 0,-16-9-6 16,17 8 5-16,-17-8-4 0,18 3 5 0,-18-3-3 15,0 0 3-15,24 4-5 0,-24-4 4 0,0 0-4 16,25-1 3-16,-25 1-1 0,0 0 1 0,25-6-2 0,-25 6 1 16,18-8-3-16,-18 8 1 0,17-9-1 15,-17 9-2-15,18-7 0 0,-18 7 4 0,19-8-5 0,-19 8 4 16,16-7-2-16,-16 7 0 0,16-7 1 16,-16 7 1-16,0 0 2 0,23-6 0 0,-23 6-2 0,0 0 18 15,20-6-21-15,-20 6 3 0,0 0-2 0,0 0 3 16,27 0-1-16,-27 0 3 0,0 0-1 15,19 4 1-15,-19-4-3 0,0 0 5 0,16 5-4 0,-16-5 3 16,0 0-4-16,19 12 3 0,-19-12 1 0,0 0-4 16,16 11 1-16,-16-11 2 0,10 9-1 0,-10-9 2 0,10 12-2 15,-10-12-2-15,13 8 1 0,-13-8 1 0,10 10-2 16,-10-10 4-16,12 8-4 0,-12-8 5 0,13 8-3 16,-13-8 1-16,0 0 0 0,18 4-2 0,-18-4 2 15,0 0 3-15,0 0-8 0,27-4 8 0,-27 4-24 16,17-8 26-16,-17 8-3 0,15-8 0 0,-15 8-2 15,15-10 0-15,-15 10-4 0,16-8 4 0,-16 8-1 16,15-10 1-16,-15 10 0 0,12-8 1 0,-12 8-2 16,0 0 10-16,17-9-15 0,-17 9 7 0,0 0-5 15,12-7-22-15,-12 7 27 0,0 0 1 0,0 0 6 0,0 0-7 16,19-7 0-16,-19 7-1 0,0 0 3 0,0 0-4 16,0 0 6-16,0 0-3 0,20 7 2 15,-20-7-1-15,0 0-1 0,14 7 3 0,-14-7-3 16,0 0 1-16,14 8-1 0,-14-8 2 0,0 0-1 0,21 9 3 15,-21-9 4-15,14 7 3 0,-14-7 3 0,0 0 5 16,23 8 8-16,-23-8-1 0,0 0 7 0,23 1 2 16,-23-1-3-16,0 0 0 0,25-1-2 0,-25 1 6 15,0 0-15-15,19-8 4 0,-19 8-14 0,0 0 7 16,19-10-22-16,-19 10-8 0,0 0-41 0,17-11-37 16,-17 11-45-16,0 0-60 0,0 0-77 0,14-6-344 0,-14 6-125 15</inkml:trace>
  <inkml:trace contextRef="#ctx0" brushRef="#br0" timeOffset="34149.157">8470 12643 45 0,'0'0'144'0,"0"0"-13"0,0 0-15 16,0 0-1-16,0 0 4 0,0 0-2 0,0 0 3 0,-6-10 3 15,6 10 7-15,0 0 5 0,0 0-13 16,0 0-7-16,0 0 11 0,0 0-14 0,0 0 0 0,-8-12-17 16,8 12 4-16,0 0-20 0,0 0 2 15,0 0-16-15,0 0 5 0,0 0-18 0,-13-7 7 0,13 7-17 16,0 0 7-16,0 0-17 0,0 0 12 0,0 0-17 15,0 0 13-15,0 0-12 0,0 0 11 0,-12-10-13 16,12 10 7-16,0 0-12 0,0 0 10 0,0 0-20 16,0 0 12-16,0 0-16 0,0 0 11 0,0 0-18 15,0 0 13-15,0 0-18 0,0 0 16 0,0 0-17 0,0 0 12 16,0 0-12-16,0 0 10 0,0 0-15 16,0 0 13-16,0 0-14 0,0 0 16 0,0 0-13 0,0 0 14 15,0 0-13-15,6-11 15 0,-6 11-14 0,0 0 15 16,19-4-15-16,-19 4 14 0,0 0-16 0,28-6 20 15,-28 6-17-15,23-5 14 0,-23 5-13 0,29 0 16 16,-29 0-19-16,33-3 16 0,-33 3-14 0,34-4 13 0,-34 4-14 16,35-2 16-16,-35 2-17 0,34 0 16 15,-34 0-17-15,29 0 11 0,-29 0-13 0,27 0 11 16,-27 0-13-16,25-3 9 0,-25 3-12 0,0 0 15 0,35 0-17 16,-35 0 13-16,0 0-14 0,29-2 14 0,-29 2-17 15,0 0 12-15,27-2-12 0,-27 2 15 0,0 0-14 16,21-4 14-16,-21 4-11 0,0 0 13 0,17-4-5 15,-17 4 6-15,0 0-10 0,0 0 9 0,21-3-5 16,-21 3 11-16,0 0-9 0,0 0 11 0,0 0-23 16,0 0 27-16,21-4-13 0,-21 4 14 0,0 0-13 15,0 0 10-15,0 0-11 0,0 0 10 0,0 0-12 0,0 0 13 16,0 0-9-16,0 0 10 0,0 0-11 16,14 6 10-16,-14-6-7 0,0 0 9 0,0 0-10 0,2 16 14 15,-2-16-2-15,0 0 2 0,0 17-9 0,0-17 11 16,0 0-10-16,0 20 13 0,0-20-12 0,-2 15 11 15,2-15-12-15,0 16 13 0,0-16-13 0,-2 16 13 16,2-16-9-16,-2 18 11 0,2-18-11 0,-2 15 11 16,2-15-12-16,-2 14 9 0,2-14-15 0,0 0 15 15,-2 19-15-15,2-19 1 0,0 0 16 0,-2 13-17 16,2-13 15-16,0 0-15 0,-2 13 2 0,2-13 11 0,0 0-13 16,0 0-2-16,-2 14 2 0,2-14-1 15,0 0 0-15,0 0 0 0,-4 13-2 0,4-13 1 16,0 0-14-16,0 0-18 0,-3 19-21 0,3-19-24 0,0 0-20 15,0 0-21-15,-2 12-18 0,2-12-26 0,0 0-31 16,0 0-24-16,0 0-34 0,0 0-238 0,0 0 17 16</inkml:trace>
  <inkml:trace contextRef="#ctx0" brushRef="#br0" timeOffset="35466.633">8433 12551 102 0,'0'0'213'16,"0"0"-43"-16,0 0-23 0,0 0-17 0,0 0-13 0,0 0-9 15,0 0-8-15,0 0-6 0,0 0-11 0,0 0-8 16,0 0-11-16,0 0-2 0,0 0-12 0,0 0-4 15,0 0-11-15,0 0-1 0,0 0-6 0,0 0-2 16,0 0-3-16,0 0 7 0,0 0-9 0,2-14 7 16,-2 14-6-16,0 0 5 0,0 0-6 0,0 0 6 15,0 0-5-15,0 0 7 0,0 0-7 0,0 0 4 16,0 0-7-16,0 0 6 0,0 0-1 0,0 0 9 16,0 0-12-16,0 0 10 0,4 14-10 0,-4-14 9 0,0 0-14 15,4 13 5-15,-4-13-10 0,0 0 5 16,10 16-6-16,-10-16 8 0,9 15-11 0,-9-15 9 0,12 17-11 15,-12-17-1-15,13 21-1 0,-5-13 0 0,0 4 1 16,0 0-1-16,3 0 0 0,-3 0-1 0,0-1 0 16,3 3-2-16,-1-3 2 0,-2 3 0 0,1-1-2 15,2-1 2-15,-1 1 0 0,0-1-2 0,1 1 0 16,-1-1-1-16,0-2 3 0,1 3 0 0,-3-2-2 0,2-1 2 16,1 1-1-16,-3-2 0 0,0 0-3 15,-8-9 4-15,17 16-4 0,-17-16 2 0,11 13 2 0,-11-13 0 16,13 12-1-16,-13-12 0 0,8 9 0 0,-8-9-1 15,0 0 3-15,12 11-1 0,-12-11 2 0,0 0 0 16,0 0-1-16,11 13 1 0,-11-13 1 0,0 0 1 16,0 0 4-16,0 0-3 0,8 10 1 0,-8-10-3 15,0 0 1-15,0 0-3 0,0 0-1 0,-4 14 0 16,4-14 1-16,0 0-4 0,-9 15 3 16,9-15 0-16,-10 14 0 0,10-14-2 0,-12 14-3 0,12-14 5 15,-15 16 0-15,8-7-1 0,-3 2-3 0,1-3 4 16,-1 3-1-16,2-1-2 0,-2 0 1 0,-1 2 0 15,1-1 1-15,2 0 1 0,-3-1-3 0,1 2 1 0,0-1 1 16,-1 0 1-16,1-2 0 0,0 3 2 0,0-2 0 16,2 2 5-16,-2-1-2 0,-1 0 4 0,1-2 2 15,0 2 2-15,-3-1 0 0,3 1 2 0,0-1-2 16,-3 1 5-16,1-1 1 0,1 1 0 0,-1 1 4 0,1 0-5 16,-2-1-1-16,1 0 2 0,-1 0-6 15,3-1-1-15,-2 1-3 0,1-2 2 0,1 0 1 16,0-1-2-16,10-8 4 0,-19 13 0 0,19-13-1 0,-12 13-5 15,12-13-1-15,-11 9-3 0,11-9-5 0,0 0-3 16,-13 11 1-16,13-11 0 0,0 0-4 0,0 0 0 16,-10 10 4-16,10-10-2 0,0 0 4 0,0 0-5 15,0 0 15-15,0 0-13 0,0 0 10 0,12 8-10 16,-12-8 10-16,0 0-11 0,0 0 7 0,0 0-9 16,32 0 13-16,-32 0-14 0,0 0 12 0,27 0-10 15,-27 0 11-15,23 0-14 0,-23 0 11 0,24 3-10 16,-24-3 15-16,31 0-15 0,-31 0 14 0,37 2-14 15,-37-2 15-15,41 0-14 0,-18 3 11 0,-23-3-11 0,45 0 13 16,-19 2-15-16,3-2 13 0,-2 1-11 0,2 2 11 16,0-3-12-16,-1 3 9 0,1-1-11 0,-3 0 14 15,3 0-13-15,-2 0 12 0,-1 1-11 0,-1 0 13 16,0 0-14-16,-3 0 15 0,-1-1-15 0,0 1 14 16,-21-3-13-16,36 2 12 0,-36-2-12 0,33 6 13 15,-33-6-16-15,25 2 16 0,-25-2-11 0,23 3 14 16,-23-3-12-16,0 0 13 0,24 3-13 0,-24-3 14 0,0 0-7 15,0 0 4-15,0 0-15 0,0 0 14 0,17-6-14 16,-17 6 12-16,0 0-12 0,-8-9 2 0,8 9-1 16,0 0 1-16,-19-9 1 0,19 9 0 0,-14-6 1 15,14 6-2-15,-15-9 2 0,15 9 2 0,-14-9-2 16,14 9-1-16,-15-10 1 0,15 10 0 0,-10-11 0 16,10 11-1-16,-11-14 0 0,11 14 0 0,-6-15-1 15,6 15 3-15,-6-18 1 0,6 18-5 0,-2-21 5 16,2 21-2-16,0-21 2 0,0 21 1 0,2-18-2 15,-2 18 3-15,0-17-2 0,0 17-2 0,2-16 4 0,-2 16 0 16,0-13 0-16,0 13 0 0,0 0 1 0,2-17-1 16,-2 17 0-16,0 0 1 0,0 0-4 0,0-13 2 15,0 13-2-15,0 0-1 0,0 0-3 0,0 0-13 16,0 0-19-16,0 0-19 0,0 0-30 0,0 0-37 16,0 0-40-16,0 0-61 0,-2 13-55 0,2-13-303 15,0 0-97-15</inkml:trace>
  <inkml:trace contextRef="#ctx0" brushRef="#br0" timeOffset="36962.005">8553 13980 127 0,'0'0'204'0,"0"0"-46"0,0 0-17 0,0 0-20 16,0 0-6-16,0 0-11 0,0 0-6 0,0 0-12 16,0 0-9-16,0 0-13 0,0 0-6 0,0 0-6 15,0 0 0-15,-17 6-1 0,17-6 2 0,0 0-1 16,0 0 0-16,0 0 2 0,-4 11-10 0,4-11-2 0,0 0-1 15,0 0-32-15,-4 13 35 0,4-13-3 16,0 0-7-16,0 0-5 0,0 14 2 0,0-14-6 16,0 0 0-16,0 0-6 0,0 0-3 0,2 13-1 0,-2-13-1 15,0 0 0-15,0 0 1 0,0 0-2 0,0 0-1 16,0 0-1-16,0 0 1 0,0 0-3 0,23-1-3 16,-23 1-1-16,10-9 0 0,-10 9-1 0,8-13-1 15,-8 13 0-15,10-17-1 0,-10 17-1 0,10-14 1 16,-10 14 0-16,8-18-35 0,-8 18 42 0,8-16-4 15,-8 16 2-15,7-15-3 0,-7 15-2 0,6-15 3 0,-6 15 0 16,2-13-2-16,-2 13-1 0,0 0 1 0,4-13-2 16,-4 13 1-16,0 0-4 0,4-13 2 15,-4 13 1-15,0 0-3 0,0 0-2 0,0 0 0 0,4-12-5 16,-4 12 9-16,0 0-2 0,0 0 1 0,0 0 1 16,0 0 0-16,0 0-1 0,7 10 1 0,-7-10 8 15,0 0 4-15,4 19 4 0,-4-19 3 0,4 18-3 16,-4-18-2-16,4 19 2 0,-4-19 0 0,4 22-2 15,-4-22-2-15,8 21-3 0,-8-21 0 0,7 18-2 16,-7-18-1-16,10 19-2 0,-10-19-1 0,8 13 2 16,-8-13-1-16,8 10-2 0,-8-10 2 0,0 0 0 0,17 10-3 15,-17-10-2-15,0 0-6 0,0 0-23 16,20-6-28-16,-20 6-41 0,0 0-63 0,14-8-65 0,-14 8-74 16,0 0-193-16,8-12 15 0</inkml:trace>
  <inkml:trace contextRef="#ctx0" brushRef="#br0" timeOffset="37182.405">8561 13857 421 0,'0'0'340'16,"0"0"-71"-16,-8-10-41 0,8 10-42 0,0 0-24 15,0 0-16-15,-9-8-23 0,9 8-19 0,0 0-18 16,0 0-17-16,0 0-13 0,0 0-9 0,0 0 0 15,0 0 5-15,0 0-19 0,0 0 4 0,0 0-15 16,0 0 6-16,0 0-15 0,11-9 0 0,-11 9-27 16,0 0-28-16,14 6-32 0,-14-6-37 0,0 0-48 0,18 9-41 15,-18-9-52-15,12 9-259 0,-12-9-7 0</inkml:trace>
  <inkml:trace contextRef="#ctx0" brushRef="#br0" timeOffset="37553.104">8907 14033 113 0,'0'0'336'0,"0"0"-76"0,0 0-35 15,0 0-15-15,0 0-21 0,0 0-17 0,0 0-15 16,0 0-15-16,0 0-13 0,0 0-18 0,0 0-18 16,0 0-5-16,0 0-6 0,-12-9-11 0,12 9-8 15,0 0-5-15,0 0-8 0,0 0-5 0,0 0-7 0,0 0-4 16,0 0-6-16,0 0-6 0,0 0 7 16,0 0 3-16,0 0-1 0,0 0-3 0,0 0-3 0,0 0-5 15,23-2-8-15,-23 2 1 0,0 0-1 0,0 0-3 16,31 0-1-16,-31 0-2 0,0 0-1 0,26-3-6 15,-26 3-13-15,0 0-11 0,29 0-13 0,-29 0-13 16,0 0-15-16,24 0-12 0,-24 0-18 0,0 0-17 16,0 0-10-16,27 0-24 0,-27 0-33 0,0 0-30 0,0 0-44 15,0 0-232-15,0 0 23 0</inkml:trace>
  <inkml:trace contextRef="#ctx0" brushRef="#br0" timeOffset="37768.171">8832 13986 313 0,'0'0'373'15,"0"0"-87"-15,0 0-50 0,0 0-43 0,0 0 7 0,0 0-27 16,0 0-11-16,0 0-12 0,0 0-21 0,0 0-19 16,8-9-20-16,-8 9-14 0,0 0-16 15,0 0-9-15,23-5-11 0,-23 5-8 0,0 0-7 0,21-3-3 16,-21 3-6-16,17-4-24 0,-17 4-35 0,19-5-37 15,-19 5-45-15,20-4-57 0,-20 4-72 0,17-4-72 16,-17 4-211-16,18-5-44 0</inkml:trace>
  <inkml:trace contextRef="#ctx0" brushRef="#br0" timeOffset="38911.665">9211 13849 172 0,'0'0'280'0,"0"0"-62"16,0 0-44-16,0 0-14 0,0 0-17 0,0 0-10 15,0 0-21-15,0 0-9 0,0 0-8 0,0 0-35 16,0 0 19-16,-21 5-8 0,21-5-1 0,0 0-9 16,0 0 0-16,0 0-2 0,0 0-5 0,-10 10-1 15,10-10-9-15,0 0-5 0,0 0-6 0,-8 10-7 16,8-10-2-16,0 0-5 0,0 0-2 0,-6 15 4 15,6-15 4-15,0 0-5 0,-2 13 3 0,2-13-1 0,0 0 3 16,-3 14 0-16,3-14 3 0,0 0-2 0,0 20-2 16,0-20 0-16,3 15 2 0,-3-15-3 0,2 14-2 15,-2-14 3-15,2 15-1 0,-2-15-1 0,4 15-5 16,-4-15-2-16,4 15 2 0,-4-15-6 0,6 17 1 16,-6-17-2-16,8 12 1 0,-8-12-5 0,11 12 0 15,-11-12 1-15,10 11-2 0,-10-11 1 0,15 9-3 16,-15-9 1-16,14 7 1 0,-14-7-2 0,0 0-1 0,23 5 1 15,-23-5 1-15,0 0-1 0,25-5-2 0,-25 5 2 16,14-7-1-16,-14 7 0 0,11-13-2 16,-11 13 2-16,13-15-2 0,-7 5-6 0,0-2-4 0,-6 12 5 15,8-24-17-15,-5 11 7 0,-3 13-4 0,2-26 2 16,-2 26-10-16,0-25 13 0,-2 8-6 0,2 17 14 16,-9-23-10-16,5 8 11 0,-2 2-9 0,-2 2 9 15,-1 0-9-15,9 11 11 0,-17-15-15 0,17 15 7 0,-19-9-11 16,19 9-1-16,-20-3-22 0,20 3-15 15,-19 6-24-15,19-6-23 0,-19 12-26 0,19-12-31 16,-18 20-25-16,12-10-29 0,-3 0-58 0,5 2-152 0,4-12 103 16</inkml:trace>
  <inkml:trace contextRef="#ctx0" brushRef="#br0" timeOffset="41062.093">8472 12107 138 0,'0'0'258'0,"0"0"-58"0,0 0-34 16,0 0-13-16,0 0-9 0,0 0-4 15,0 0-10-15,0 0-8 0,0 0-11 0,0 0-9 0,0 0-3 16,0 0-4-16,0 0-4 0,0 0-2 0,0 0-5 16,0 0 3-16,0 0 7 0,0 0-17 0,0 0 4 15,0 0-16-15,0 0 3 0,0 0-20 0,0 0 7 16,0 0-24-16,0 0 3 0,0 0-15 0,0 0 5 0,0 0-16 16,0 0 10-16,0 0-20 0,0 0 11 15,0 0-7-15,0 0 7 0,0 0-12 0,0 0 13 16,0 0-12-16,0 0 11 0,0 0-13 0,0 0 11 0,15-8-12 15,-15 8 13-15,0 0-13 0,0 0 13 0,26 0-13 16,-26 0 13-16,0 0-13 0,0 0 14 0,29 2-14 16,-29-2 13-16,0 0-13 0,17 9 13 0,-17-9-12 15,10 9 11-15,-10-9-15 0,7 14 18 0,-7-14-13 16,5 16 12-16,-5-16-15 0,4 20 14 0,-4-20-11 16,0 22 11-16,0-22-19 0,-4 27 19 0,4-12-17 15,-5-1 15-15,2 1-10 0,-1 0 10 0,0 1-14 16,0-2 17-16,0 1-17 0,0-3 16 0,0 1-1 15,-1 0-3-15,5-13 0 0,-8 21 1 0,8-21 3 0,-6 16 3 16,6-16-1-16,-4 15 0 0,4-15-2 0,-4 13-4 16,4-13-1-16,0 0 0 0,-4 12-2 0,4-12 1 15,0 0-1-15,0 0-2 0,0 0-10 0,0 0 15 16,6 14-13-16,-6-14 13 0,0 0-11 0,0 0 14 16,0 0-12-16,27 2 14 0,-27-2-14 0,0 0 15 15,24-2-16-15,-24 2 18 0,0 0-18 0,30-2 17 16,-30 2-14-16,0 0 14 0,36-2-19 0,-36 2 19 0,20-2-17 15,-20 2 14-15,0 0-15 0,29-4 15 0,-29 4-14 16,0 0 13-16,23-1-17 0,-23 1 1 0,0 0-29 16,0 0-5-16,20-3-31 0,-20 3-28 0,0 0-60 15,0 0-46-15,0 0-66 0,0 0-72 0,0 0-196 16,0 0-52-16</inkml:trace>
  <inkml:trace contextRef="#ctx0" brushRef="#br0" timeOffset="41926.154">8821 12091 253 0,'-4'-13'248'0,"4"13"-54"15,0 0-32-15,-4-12-20 0,4 12-15 0,0 0-20 16,0 0-18-16,-4-14-18 0,4 14-8 0,0 0-13 16,0 0 6-16,0 0 1 0,0 0 4 0,0 0-6 15,0 0 0-15,0 0-8 0,0 0 6 0,0 0-2 16,2 17 0-16,-2-17 4 0,0 0-4 0,2 21 6 16,-2-21 1-16,0 15-6 0,0-15-3 0,0 22-5 15,0-22-4-15,0 22-3 0,0-22 13 0,-4 26-29 16,2-10 23-16,0-2-11 0,-4 0 5 0,4 1-8 0,0 0 9 15,-3 0-18-15,3-2 11 0,-2 1-17 16,4-14 8-16,-4 23-16 0,4-23 10 0,-4 19-15 16,4-19 11-16,-4 18-17 0,4-18 14 0,-2 14-19 0,2-14 16 15,-2 13-13-15,2-13 6 0,0 0-7 0,0 17 11 16,0-17-15-16,0 0 12 0,0 0-11 0,2 15 16 16,-2-15-14-16,0 0 15 0,0 0-17 0,0 0 7 15,0 0-13-15,0 0 5 0,0 0-11 0,20-7 7 16,-20 7-15-16,9-12 11 0,-9 12-15 0,8-13 16 15,-8 13-8-15,8-14 6 0,-8 14 4 0,9-17 3 0,-9 17 1 16,6-13 3-16,-6 13 3 0,8-12 0 0,-8 12 3 16,4-10 0-16,-4 10 1 0,0 0 0 0,8-15 3 15,-8 15 0-15,0 0-3 0,0 0 4 0,7-13 0 16,-7 13 3-16,0 0 1 0,0 0 1 0,0 0 2 16,0 0 5-16,0 0 14 0,9-9-6 0,-9 9 10 15,0 0-16-15,0 0 12 0,6 12-15 16,-6-12 9-16,0 0-14 0,8 12 8 0,-8-12-10 0,9 9 10 15,-9-9-10-15,6 13 12 0,-6-13-18 0,8 13 16 16,-8-13-15-16,10 11 8 0,-10-11-11 0,9 13 14 16,-9-13-14-16,10 13 12 0,-10-13-14 0,10 13 13 0,-10-13-14 15,9 11 12-15,-9-11-11 0,10 9 11 16,-10-9-12-16,0 0 9 0,8 10-9 0,-8-10 13 0,0 0-13 16,0 0 13-16,9 8-15 0,-9-8-1 0,0 0-19 15,0 0 1-15,0 0-19 0,0 0 2 0,0 0-18 16,0 0 7-16,-7-12-8 0,7 12 7 0,-10-9 7 15,10 9 10-15,-12-11 8 0,12 11 7 0,-17-9 3 0,17 9 6 16,-14-9 3-16,14 9 6 0,-15-8 4 16,15 8 14-16,-14-7-2 0,14 7 10 0,-15-8 3 0,15 8 2 15,0 0 12-15,-13-8-11 0,13 8 11 0,0 0-13 16,-11-13 20-16,11 13-5 0,0 0 21 0,-2-14-3 16,2 14 19-16,7-11-20 0,-7 11 19 0,11-14-8 15,-11 14 13-15,14-12-17 0,-14 12 11 0,17-15-25 16,-17 15-4-16,21-11-8 0,-21 11-9 0,18-14-5 15,-18 14-2-15,19-12-5 0,-19 12-1 0,18-13-6 16,-18 13-29-16,15-11-39 0,-15 11-27 0,10-11-65 16,-10 11-97-16,0 0-74 0,8-12-487 0,-8 12-341 0</inkml:trace>
  <inkml:trace contextRef="#ctx0" brushRef="#br0" timeOffset="43608.819">9663 12634 252 0,'0'0'250'0,"0"0"-54"0,0 0-37 16,0 0-18-16,0 0-18 0,0 0-12 0,-9-9-18 0,9 9-9 15,0 0-3-15,0 0-3 0,0 0 1 0,0 0 2 16,-10 9 2-16,10-9 3 0,0 0-7 0,-4 11 3 16,4-11-12-16,0 0 4 0,-4 16-14 0,4-16 4 15,-4 14-30-15,4-14 22 0,-2 20 0 0,2-20 6 16,-4 26-27-16,1-11 10 0,1 1-12 0,0 4 9 16,0 1-15-16,-2 1 11 0,2 2-11 0,2 1-1 15,-4-2-2-15,2 5 6 0,0-2-14 0,-2 2 1 0,4-1 0 16,-2-2-4-16,2 0-3 0,0-3 13 0,0 0-19 15,2-1 12-15,2 1-14 0,-2-2 11 0,2-1-13 16,0-2 10-16,2-1-13 0,-2-1 10 0,3-2-10 16,1 0 12-16,-2-1-15 0,2-2 15 0,1 0-14 15,-9-10 14-15,14 12-13 0,-14-12 13 0,15 12-20 16,-15-12-9-16,16 7-33 0,-16-7-23 0,13 5-43 16,-13-5-36-16,0 0-31 0,18 9-38 0,-18-9-43 0,0 0-52 15,20 2-181-15,-20-2 7 0</inkml:trace>
  <inkml:trace contextRef="#ctx0" brushRef="#br0" timeOffset="43917.696">9777 13066 4 0,'0'0'422'16,"0"0"-112"-16,0 0-65 0,0 0-39 0,0 0-39 15,0 0-25-15,0-16-15 0,0 16-20 0,0 0 4 0,0 0-7 16,0 0 1-16,0 0 0 0,0 0-2 16,13-7-4-16,-13 7-21 0,0 0 5 0,0 0-22 0,0 0 13 15,23-4-21-15,-23 4 5 0,0 0-24 0,0 0 6 16,24 0-19-16,-24 0 9 0,0 0-17 15,0 0-4-15,31 0 10 0,-31 0-18 0,0 0-11 16,0 0-39-16,32 0-19 0,-32 0-47 0,0 0-42 0,27-2-48 16,-27 2-71-16,0 0-84 0,23-2-169 0,-23 2-32 15</inkml:trace>
  <inkml:trace contextRef="#ctx0" brushRef="#br0" timeOffset="44391.154">10050 13102 309 0,'0'0'262'15,"0"0"-55"-15,0 0-30 0,0 0-26 0,0 0-13 0,0 0-13 16,0 0-8-16,0 0-15 0,0 0-14 0,0 0-22 15,17-5-8-15,-17 5-14 0,0 0-6 0,10-10 2 16,-10 10-16-16,8-11-8 0,-8 11-1 16,9-15-14-16,-9 15-8 0,6-15-12 0,-6 15-4 15,6-18-8-15,-6 18 5 0,4-17-3 0,-4 17-2 0,2-15-1 16,-2 15 5-16,2-14 0 0,-2 14 6 0,0 0 2 16,0-17 3-16,0 17-1 0,0 0 6 0,0-15 0 15,0 15 5-15,0 0-2 0,0 0 3 0,0 0 6 16,0 0 10-16,0 0 5 0,0 0 8 0,0 0 10 0,0 0 9 15,0 0 4-15,0 0 6 0,0 0 23 0,0 0-54 16,-4 16 39-16,4-16 5 0,0 17 4 0,0-17-4 16,2 17-2-16,-2-17 1 0,2 22-3 0,-2-22-1 15,2 21-6-15,-2-21-7 0,5 18-1 0,-5-18-7 16,6 21-5-16,-6-21-6 0,6 20-5 0,-6-20-5 16,6 16-4-16,-6-16-5 0,6 13-1 0,-6-13 0 15,7 13-2-15,-7-13-5 0,0 0-20 0,8 14-20 0,-8-14-36 16,0 0-39-16,0 0-46 0,14 7-58 15,-14-7-61-15,0 0-319 0,0 0-111 0</inkml:trace>
  <inkml:trace contextRef="#ctx0" brushRef="#br0" timeOffset="44811.897">10145 12769 56 0,'-4'-13'374'16,"4"13"-95"-16,0 0-64 0,0 0-35 0,0 0-16 16,0 0-29-16,0 0-14 0,0 0-11 0,0 0 3 15,0 0-33-15,15 9-12 0,-15-9-11 0,12 13-1 16,-3-4-2-16,0 1-8 0,1 1-5 0,2 0 0 15,-1 2-2-15,3-1-6 0,1 3 1 0,-3 2-6 16,3 0-3-16,-1-2 0 0,-2 3 5 0,3-3 6 16,-4 3 0-16,0-1 2 0,1 1 3 0,-4 2 3 15,3-2 4-15,-3 0-2 0,-2-2 3 0,-2 1-1 0,0 2 2 16,1-3-3-16,-3 3-1 0,0-4-16 0,-2 3 3 16,0-3-5-16,-2 2-4 0,0-1-6 0,-1-3-5 15,1 2 2-15,-2-2-2 0,0 0-3 0,4-13-1 16,-8 19 0-16,8-19 3 0,-6 20 4 0,6-20 0 15,-7 12-3-15,7-12-4 0,-6 14-3 0,6-14-1 0,0 0-9 16,-6 16-23-16,6-16 2 0,0 0-7 0,-6 11-34 16,6-11-7-16,0 0-35 0,0 0-27 0,-4 13-30 15,4-13-31-15,0 0-50 0,0 0-45 0,0 0-285 16,0 0-91-16</inkml:trace>
  <inkml:trace contextRef="#ctx0" brushRef="#br0" timeOffset="45921.976">10458 12706 106 0,'0'0'270'0,"0"0"-67"0,0 0-38 0,0 0-34 15,0 0-21-15,0 0-21 0,13-6-15 0,-13 6-10 16,0 0-13-16,0 0-1 0,0 0-1 16,0 0 7-16,0 0 1 0,0 0 0 0,0 0 0 0,0 0-6 15,0 0-4-15,0 0-9 0,8-11-7 16,-8 11-6-16,0 0-5 0,4-12-5 0,-4 12-6 0,5-13-9 16,-5 13-15-16,2-14-17 0,-2 14-10 0,4-17-8 15,-4 17-2-15,2-17 6 0,-2 17 4 0,2-16 7 16,-2 16 8-16,0 0 3 0,2-17 7 0,-2 17 6 15,0 0 4-15,2-14 3 0,-2 14 0 0,0 0 4 16,0 0 7-16,0 0 11 0,0 0 10 0,0 0 8 0,0 0 4 16,0 0 6-16,0 0-4 0,-6 14 6 15,6-14 4-15,-2 14 2 0,2-14 0 0,0 12-2 0,0-12-1 16,2 19 0-16,-2-19 6 0,4 17 1 0,-4-17-2 16,6 16-5-16,-6-16-2 0,8 19 0 0,-8-19-5 15,11 15-3-15,-11-15 8 0,12 16-14 0,-12-16 10 16,10 16-15-16,-10-16 6 0,13 14-15 0,-13-14 2 15,12 11-10-15,-12-11 5 0,11 12-10 0,-11-12 5 16,12 8-13-16,-12-8 3 0,0 0-36 0,14 11-32 16,-14-11-31-16,0 0-44 0,0 0-58 0,14 4-71 0,-14-4-324 15,0 0-107-15</inkml:trace>
  <inkml:trace contextRef="#ctx0" brushRef="#br0" timeOffset="46150.858">10455 12469 436 0,'0'0'456'0,"-6"-11"-75"0,6 11-76 0,0 0-26 0,-6-13-43 16,6 13-11-16,0 0-56 0,0 0-14 0,-6-12-41 15,6 12-11-15,0 0-33 0,0 0-5 0,0 0-28 16,-6-12 4-16,6 12-29 0,0 0-11 0,0 0-40 15,0 0-22-15,0 0-50 0,0 0-40 0,0 0-53 16,0 0-48-16,16 6-58 0,-16-6-306 0,0 0-124 16</inkml:trace>
  <inkml:trace contextRef="#ctx0" brushRef="#br0" timeOffset="46582.041">10818 12558 45 0,'0'0'290'0,"-4"-15"-59"16,4 15-31-16,0 0-17 0,0 0-12 0,-6-15-8 16,6 15-21-16,0 0-5 0,0 0-17 0,0 0-3 15,-4-12-26-15,4 12-7 0,0 0-24 0,0 0-2 16,0 0-17-16,0 0 10 0,0 0-10 0,0 0 8 16,0 0-7-16,0 0 15 0,0 0-17 0,0 0 10 0,0 20-15 15,0-20 16-15,2 15-14 0,-2-15 10 0,6 18-16 16,-6-18 11-16,6 20-12 0,-2-6 14 0,1-3-13 15,-1 3 8-15,0-1-21 0,2-1 12 0,-2 0-19 16,2 1 11-16,-2 0-15 0,3-2 11 0,-7-11-17 16,8 19 11-16,-8-19-15 0,8 15 4 0,-8-15-32 15,8 14-7-15,-8-14-30 0,7 11-16 0,-7-11-30 16,0 0-16-16,8 11-23 0,-8-11-35 0,0 0-34 0,0 0-31 16,0 0-274-16,0 0-31 0</inkml:trace>
  <inkml:trace contextRef="#ctx0" brushRef="#br0" timeOffset="46792.485">10785 12706 183 0,'0'0'307'0,"-12"-8"-57"15,12 8-32-15,0 0-17 0,0 0-24 0,0 0-21 0,-13-7-13 16,13 7-4-16,0 0-23 0,0 0-1 0,0 0-9 16,0 0 4-16,0 0-12 0,0 0-5 0,0 0-16 15,5-13 2-15,-5 13-18 0,0 0 4 0,14-6-21 16,-14 6 1-16,0 0-21 0,21-6 3 0,-21 6-13 15,0 0 10-15,29-5-25 0,-29 5-24 0,22-7-42 16,-22 7-27-16,21-4-53 0,-21 4-31 0,25-5-45 16,-25 5-42-16,19-6-60 0,-19 6-160 0,21-3 24 15</inkml:trace>
  <inkml:trace contextRef="#ctx0" brushRef="#br0" timeOffset="47181.021">11137 12691 9 0,'16'-5'414'0,"-16"5"-107"0,0 0-51 16,0 0-20-16,0 0-25 0,15-9-27 0,-15 9-15 0,0 0-23 16,10-13-27-16,-10 13-35 0,6-11-10 15,-6 11-18-15,4-16-6 0,-4 16-18 0,5-18 1 0,-5 18-15 16,5-19 13-16,-5 19-23 0,4-20 7 0,-4 20-9 15,2-18 5-15,-2 18 8 0,2-15-12 0,-2 15-6 16,0-16 7-16,0 16-8 0,0 0 5 0,0-17-8 16,0 17 9-16,0 0-10 0,0 0 7 0,2-17-8 15,-2 17 12-15,0 0-21 0,0 0 34 0,0 0 5 16,0 0 3-16,0 0 6 0,4 18 5 0,-4-18 8 16,2 13-11-16,-2-13 16 0,4 19-7 0,-4-19 12 0,4 19-17 15,-4-19 13-15,9 25-18 0,-5-12 17 16,0-1-15-16,0 2 11 0,0-3-22 0,-4-11 9 15,8 20-18-15,-8-20 9 0,9 19-17 0,-9-19 8 0,6 15-14 16,-6-15 22-16,6 11-26 0,-6-11 9 16,0 0-42-16,10 13-11 0,-10-13-47 0,0 0-41 0,0 0-75 15,0 0-90-15,0 0-152 0,0 0-197 0,0 0-157 16</inkml:trace>
  <inkml:trace contextRef="#ctx0" brushRef="#br0" timeOffset="48308.023">11680 12908 226 0,'-2'-15'233'0,"2"15"-36"0,0 0-32 0,-2-17-13 0,2 17-13 16,0 0-14-16,0 0-16 0,0 0-23 0,2-12-9 16,-2 12-3-16,0 0 13 0,0 0 6 0,0 0 1 15,0 0-3-15,0 0-6 0,0 0-11 0,13 12-3 16,-13-12-2-16,4 18-4 0,-4-18-8 0,8 22-5 0,-6-8-3 15,2 0-9-15,0 1 0 0,3 2 1 0,-3 3-3 16,0-1-6-16,2 3 1 0,-2-1-2 16,2 0 2-16,-2 2-5 0,3-1 4 0,-3-2-4 15,2 2-3-15,-2-3 2 0,1-2-2 0,-1 1 7 16,1-1-15-16,-1-2 10 0,0-1-19 0,0 1 14 0,0-5-18 16,-4-10 12-16,6 21-15 0,-6-21 11 0,7 15-15 15,-7-15 16-15,4 12-18 0,-4-12 16 0,0 0-19 16,0 0 8-16,0 0-27 0,0 0 7 0,16-12-22 15,-16 12-10-15,2-22-2 0,-2 7-8 0,2-3-2 16,-2-1-4-16,-2-3-2 0,0-1-4 0,0-4 3 0,-4 4 0 16,2-6 17-16,-2 3-7 0,-1 1 2 0,-1-1 10 15,0 2 10-15,0-2 6 0,-1 2 5 0,0 2 7 16,-1 1 5-16,-3 1 3 0,3-1 4 0,-2 5 1 16,1-3 2-16,-1 4 6 0,1 3 7 0,1-1 7 15,2 2 9-15,0 0-4 0,-1 1 6 0,9 10 1 16,-12-15-4-16,12 15-4 0,-11-13-2 0,11 13-7 15,-9-9-2-15,9 9 1 0,0 0-2 0,-8-13 10 16,8 13 9-16,0 0 13 0,0 0 7 0,0 0-10 16,0 0 15-16,0 0-6 0,0 0 9 0,12-5-9 0,-12 5 11 15,0 0-10-15,20 4 13 0,-20-4-15 16,21 5 9-16,-21-5-13 0,25 4 18 0,-25-4-17 16,28 7 14-16,-28-7-16 0,36 4 12 0,-36-4-22 0,36 5 12 15,-18-2-23-15,3-1 14 0,0 3-19 0,-21-5 9 16,41 3-16-16,-41-3 11 0,42 4-15 0,-42-4 14 15,42 4-17-15,-42-4 14 0,39 1-15 0,-39-1 9 16,37 4-36-16,-37-4-4 0,28 4-37 0,-28-4-14 16,25 2-32-16,-25-2-28 0,21 1-45 0,-21-1-47 15,0 0-70-15,20 6-345 0,-20-6-158 0</inkml:trace>
  <inkml:trace contextRef="#ctx0" brushRef="#br0" timeOffset="48587.168">11778 12969 423 0,'0'0'391'0,"0"0"-71"0,0 0-51 0,0 0-36 15,-7 9-17-15,7-9-24 0,0 0-12 0,0 0-20 16,0 0-23-16,0 0-15 0,0 0-14 0,0 0-11 15,0 0-24-15,0 0 21 0,0 0-3 0,0 0-8 16,0 0-15-16,7 9-8 0,-7-9-15 0,0 0-7 0,21-2-8 16,-21 2-3-16,19-5-7 0,-19 5-12 0,27-9 6 15,-27 9 5-15,31-10-51 0,-15 5-19 0,3-3-53 16,-2 4-23-16,2-1-52 0,-19 5-48 0,39-6-47 16,-39 6-62-16,35-1-358 0,-35 1-199 0</inkml:trace>
  <inkml:trace contextRef="#ctx0" brushRef="#br0" timeOffset="49098.826">12089 13444 146 0,'6'13'260'0,"-6"-13"-64"0,0 0-33 0,0 0-20 16,0 0-15-16,0 0-10 0,0 0-7 0,8 9-6 15,-8-9-1-15,0 0-2 0,0 0-3 0,0 0-2 16,0 0-5-16,0 0-2 0,14-7-6 0,-14 7-11 15,0 0-11-15,11-13-12 0,-11 13-35 0,6-12 25 16,-6 12-8-16,6-16-8 0,-6 16-7 0,6-21-3 16,-6 21-5-16,9-20-4 0,-9 20-8 0,8-22-5 15,-8 22-4-15,6-21-4 0,-6 21-1 0,6-18 11 16,-6 18-12-16,4-13 4 0,-4 13 5 0,5-13-3 16,-5 13 7-16,0 0-1 0,4-17 3 0,-4 17 1 0,0 0 3 15,0 0 7-15,0 0 8 0,0 0 9 0,0 0 4 16,0 0 4-16,0 0 2 0,0 0 0 0,4 14 11 15,-4-14-13-15,0 0 11 0,2 21-13 0,-2-21 5 16,4 15-16-16,-4-15 10 0,6 21-9 0,-6-21 11 16,5 17-14-16,-5-17 8 0,11 16-12 0,-11-16 12 0,10 14-19 15,-10-14 8-15,15 12-10 0,-15-12 11 16,12 8-14-16,-12-8 9 0,0 0-24 0,21 5-16 0,-21-5-40 16,0 0-37-16,20-5-55 0,-20 5-60 0,0 0-83 15,15-11-312-15,-15 11-127 0</inkml:trace>
  <inkml:trace contextRef="#ctx0" brushRef="#br0" timeOffset="49325.423">12194 13150 176 0,'-8'-17'555'0,"8"17"-106"0,-9-11-85 15,9 11-21-15,-6-11-35 0,6 11-15 0,0 0-49 0,-8-11-9 16,8 11-46-16,0 0-17 0,0 0-45 0,-8-11-25 15,8 11-34-15,0 0-5 0,0 0-16 0,0 0-8 16,0 0-11-16,0 0-15 0,0 0-36 0,0 0-25 16,0 0-52-16,4-13-28 0,-4 13-37 0,0 0-24 15,0 0-46-15,20 3-35 0,-20-3-40 0,0 0-88 16,23 8-214-16,-23-8-124 0</inkml:trace>
  <inkml:trace contextRef="#ctx0" brushRef="#br0" timeOffset="50052.631">12725 13239 376 0,'0'0'340'0,"0"0"-59"0,0 0-31 16,0 0-43-16,0 0-24 0,0 0-40 0,0 0 8 16,0 0-17-16,0 0-18 0,0 0-3 0,0 0 4 15,2-13-9-15,-2 13 15 0,0 0-12 0,0 0 10 16,0 0-17-16,0 0-14 0,0 0-8 0,25-4-9 16,-25 4-9-16,0 0-7 0,0 0-10 0,29 0-9 15,-29 0-8-15,0 0-6 0,26 0-3 0,-26 0-5 16,0 0-3-16,31 2-2 0,-31-2-4 0,21 4-3 0,-21-4-17 15,0 0-19-15,31 3-15 0,-31-3-12 0,0 0-5 16,26 2-29-16,-26-2-11 0,0 0-16 0,20 2-16 16,-20-2-13-16,0 0-27 0,0 0-36 0,0 0-57 15,19 5-49-15,-19-5-232 0,0 0-62 0</inkml:trace>
  <inkml:trace contextRef="#ctx0" brushRef="#br0" timeOffset="50292.886">12738 13170 412 0,'0'0'394'0,"0"0"-63"0,0 0-52 0,-17-6-29 0,17 6-16 16,0 0-36-16,0 0-6 0,0 0-44 0,0 0-13 16,-14-6-20-16,14 6 6 0,0 0-5 0,0 0-10 15,0 0-5-15,8-11-4 0,-8 11-20 0,0 0-8 16,18-7-13-16,-18 7-10 0,0 0-5 0,27-1-11 0,-27 1-3 15,23-2-8-15,-23 2-6 0,24 0-38 0,-24 0-43 16,25 0-43-16,-25 0-45 0,24 2-45 0,-24-2-66 16,0 0-80-16,36 0-424 0,-36 0-289 0</inkml:trace>
  <inkml:trace contextRef="#ctx0" brushRef="#br0" timeOffset="51281.745">13230 13087 61 0,'0'0'283'0,"0"0"-67"16,0 0-25-16,0 0-25 0,0 0-5 0,0 0-9 16,0 0-15-16,0 0-10 0,-22 2-8 0,22-2-11 0,0 0-5 15,0 0-6-15,0 0-1 0,0 0-2 0,0 0-2 16,0 0-1-16,0 0-3 0,0 0 6 0,0 0-21 15,0 0 11-15,0 0-16 0,0 0 9 0,0 0-20 16,0 0 11-16,0 0-20 0,0 0 7 0,0 0-22 0,0 0-2 16,0 0-1-16,-17 4 8 0,17-4 4 15,0 0 0-15,0 0 2 0,0 0-1 0,0 0-6 0,0 0-3 16,27 0-7-16,-27 0-5 0,0 0-4 0,0 0-4 16,32 0 0-16,-32 0-3 0,0 0-1 0,35 0 10 15,-35 0-15-15,25 1 12 0,-25-1-17 0,27 0 17 16,-27 0-13-16,27 2 16 0,-27-2-12 0,26 0 15 15,-26 0-15-15,27 1 12 0,-27-1-15 0,27 3 12 16,-27-3-15-16,24 0 12 0,-24 0-15 0,23 2 13 16,-23-2-16-16,23 1 15 0,-23-1-16 0,0 0 17 15,28 5-17-15,-28-5 17 0,0 0-9 0,25 1 17 16,-25-1-10-16,0 0 19 0,0 0-9 0,24 5 18 16,-24-5-13-16,0 0 14 0,0 0-19 0,0 0 28 0,23 2-39 15,-23-2 13-15,0 0-22 0,0 0 4 0,0 0 14 16,0 0-19-16,0 0 15 0,0 0-22 0,0 0-16 15,0 0-47-15,0 0-21 0,0 0-56 0,23 2-15 16,-23-2-41-16,0 0-32 0,0 0-56 0,0 0-55 16,0 0-427-16,0 0-292 0</inkml:trace>
  <inkml:trace contextRef="#ctx0" brushRef="#br0" timeOffset="51835.765">13875 12481 189 0,'0'0'290'0,"0"0"-63"0,-7-12-35 15,7 12-18-15,0 0-17 0,0 0-14 0,0 0-17 16,0 0 1-16,0 0-19 0,0 0 14 0,0 0-34 16,-12 12 6-16,12-12-15 0,0 0 7 0,0 20-7 15,0-20 1-15,2 20-17 0,-2-20 6 0,2 26-13 16,0-14 16-16,2 6-14 0,-2-2 10 0,2 5-12 16,3-1 13-16,-3 4-12 0,2-2 29 0,-2 2-31 15,0 0 18-15,0 0-8 0,3 2-4 0,-1-1 0 0,-2 0-5 16,2-1-6-16,0-2-5 0,1 0-6 0,-1 1-8 15,-2-5 0-15,0 1-10 0,1-4-4 0,-1 1-4 16,0-1-2-16,1-1 1 0,-1-2-5 0,-4-12 0 16,4 19-2-16,-4-19-16 0,6 19-17 0,-6-19-17 0,2 13-19 15,-2-13-19-15,0 0-23 0,4 18-25 16,-4-18-31-16,0 0-33 0,-4 14-34 0,4-14-27 16,0 0-48-16,0 0-52 0,0 0-177 0,0 0-38 0</inkml:trace>
  <inkml:trace contextRef="#ctx0" brushRef="#br0" timeOffset="52306.977">13799 12478 207 0,'0'0'318'0,"0"0"-66"0,0 0-18 0,0 0-33 16,0 0-17-16,0 0-22 0,-8-9-2 0,8 9-18 0,0 0-5 15,0 0-20-15,0 0-1 0,0 0-15 0,0 0-17 16,0 0-8-16,0 0-9 0,0 0-11 0,0 0-6 15,0 0-5-15,0 0-4 0,0 0 5 0,0 0 12 16,0 0 13-16,0 0 3 0,0 0-3 0,8-11-2 16,-8 11-7-16,0 0 1 0,0 0-27 0,0 0 9 15,26 4-2-15,-26-4-6 0,0 0-5 0,27 4-6 16,-27-4-2-16,20 9-2 0,-20-9-4 0,23 3 0 16,-23-3-4-16,29 6-2 0,-29-6-2 0,30 3-1 15,-30-3-2-15,31 4-3 0,-31-4 1 0,31 4-1 16,-31-4 0-16,29 2 0 0,-29-2 0 0,27-2-2 0,-27 2 0 15,25 0 4-15,-25 0-17 0,19-4 15 0,-19 4-29 16,0 0-7-16,25-4-40 0,-25 4-21 0,0 0-57 16,0 0-4-16,21-1-81 0,-21 1-41 0,0 0-52 15,0 0-396-15,0 0-231 0</inkml:trace>
  <inkml:trace contextRef="#ctx0" brushRef="#br0" timeOffset="52779.396">13841 12771 19 0,'0'0'342'0,"-8"11"-70"0,8-11-44 16,0 0-17-16,0 0-14 0,0 0-17 0,0 0-6 16,0 0-7-16,0 0 3 0,0 0-25 0,0 0-2 15,0 0-20-15,0 0 1 0,0 0-19 0,0 0 9 16,0 0-27-16,23-5 7 0,-23 5-26 0,0 0 4 16,0 0-21-16,25-5 6 0,-25 5-22 0,0 0 9 15,27-3-22-15,-27 3 14 0,20-4-16 0,-20 4 12 0,25-1-15 16,-25 1 15-16,24-3-13 0,-24 3 18 0,27 0-14 15,-27 0 18-15,29-2-9 0,-29 2 18 0,24 2-14 16,-24-2 17-16,27 0-19 0,-27 0 12 0,22 3-7 16,-22-3 16-16,21 1-20 0,-21-1-4 0,0 0-9 15,27 4 5-15,-27-4-6 0,0 0-4 0,22 3-2 16,-22-3-2-16,0 0-3 0,0 0 0 0,21 2-1 16,-21-2 0-16,0 0 1 0,0 0-4 0,0 0 0 15,0 0 2-15,21 4 11 0,-21-4-16 0,0 0 10 16,0 0-39-16,0 0-13 0,0 0-43 0,0 0-11 0,0 0-40 15,0 0-1-15,0 0-31 0,0 0-10 0,0 0-28 16,0 0-31-16,0 0-47 0,0 0-59 16,0 0-366-16,0 0-212 0</inkml:trace>
  <inkml:trace contextRef="#ctx0" brushRef="#br0" timeOffset="54071.993">14156 13144 85 0,'0'0'304'0,"0"0"-60"0,0 0-34 16,0 0-12-16,0 0-7 0,0 0-14 0,0 0-9 0,0 0-6 15,0 0-6-15,0 0-11 0,-15-5-9 16,15 5-12-16,0 0-13 0,0 0-13 0,0 0-8 16,0 0-7-16,0 0-6 0,0 0-5 0,0 0-5 0,0 0-6 15,0 0-7-15,0 0-5 0,0 0-9 0,0 0-7 16,0 0-5-16,0 0-5 0,0 0-5 0,0 0-7 15,0 0-3-15,0 0-1 0,0 0-2 0,0 0 0 16,0 0-2-16,6-17-1 0,-6 17 0 0,0 0 0 0,17-8 0 16,-17 8 0-16,16-11-2 0,-16 11 1 15,21-7-2-15,-21 7-1 0,19-7-5 0,-19 7-3 16,20-4 0-16,-20 4-3 0,0 0 4 0,24 2 3 0,-24-2 1 16,0 0 9-16,19 9-11 0,-19-9 6 0,8 13 1 15,-8-13 0-15,4 17-2 0,-4-17 1 0,2 18 1 16,-2-18 0-16,-4 24-2 0,4-24 1 0,-6 23-2 15,4-9-5-15,-2 1 3 0,0-4-1 0,-1 2 2 16,1 1-3-16,0-2 0 0,0-1-1 0,0-1 3 16,4-10 0-16,-8 21 2 0,8-21 13 0,-6 19-27 15,6-19 28-15,-4 16-16 0,4-16 14 0,-6 15-13 0,6-15 16 16,0 0-16-16,-4 15 11 0,4-15-13 16,0 0 14-16,-4 13-17 0,4-13 16 0,0 0-15 0,0 0 2 15,0 0 7-15,4 13 16 0,-4-13 3 0,0 0 2 16,0 0-5-16,18-3-2 0,-18 3-3 0,16-6-4 15,-16 6-1-15,19-8 0 0,-19 8-1 0,18-7-1 16,-18 7 5-16,21-6-9 0,-21 6-3 0,19-7-26 16,-19 7-6-16,16-4-23 0,-16 4-23 0,0 0-26 15,21-7-36-15,-21 7-19 0,0 0-19 0,0 0-27 16,19-5-46-16,-19 5-57 0,0 0-225 0,0 0-42 0</inkml:trace>
  <inkml:trace contextRef="#ctx0" brushRef="#br0" timeOffset="54940.382">14645 13015 171 0,'0'0'271'0,"0"0"-53"16,0 0-40-16,0 0 0 0,0 0-7 0,0 0-22 15,0 0-12-15,0 0-11 0,0 0-8 0,-21 6-34 16,21-6 20-16,0 0-7 0,-8 16-1 0,8-16-6 16,-7 13-7-16,7-13-5 0,-6 16-8 0,6-16-5 0,-6 19-6 15,6-19-5-15,-6 24-3 0,2-13-2 16,-1 4-5-16,1 0 0 0,0-1 2 0,2 1-1 0,-2-3 0 16,-2 6 7-16,2-3-20 0,-3 1-1 0,1 2-3 15,2-4 2-15,-2 3-2 0,3-3-2 16,-3 3-5-16,2-3 8 0,-1 4-18 0,-1-6 10 0,2 1-9 15,0 0 4-15,4-13-15 0,-6 21 13 0,6-21-16 16,-6 16 14-16,6-16-17 0,-5 17 13 0,5-17-14 16,0 0 11-16,-4 15-18 0,4-15 10 0,0 0-23 15,0 0 10-15,0 0-19 0,0 0 13 0,0 0-18 16,0 0 13-16,0 0-11 0,0 0 0 0,-8-9-1 16,8 9 7-16,2-14-2 0,-2 14 1 0,4-16 1 15,-4 16 3-15,6-17-1 0,-6 17 8 0,9-19 2 0,-9 19 3 16,8-20 3-16,-8 20 10 0,10-18-7 0,-10 18-4 15,11-17 9-15,-11 17 4 0,8-15-3 0,-8 15 2 16,7-11 3-16,-7 11 5 0,0 0 4 0,10-14 5 16,-10 14 6-16,0 0 2 0,9-10 8 0,-9 10 5 0,0 0 3 15,0 0-3-15,0 0-3 0,0 0-9 16,0 0-2-16,20 4-3 0,-20-4-4 0,0 0-1 16,9 11 1-16,-9-11 0 0,0 0 0 0,10 14-1 15,-10-14 0-15,8 8 0 0,-8-8-1 0,11 11 0 0,-11-11-1 16,8 13-3-16,-8-13-21 0,12 13 28 0,-12-13-3 15,11 13-1-15,-11-13 11 0,14 13-18 0,-14-13 22 16,12 12-27-16,-12-12 14 0,12 12-16 0,-12-12 14 16,12 9-15-16,-12-9 13 0,13 10-15 0,-13-10 14 15,0 0-14-15,14 11 14 0,-14-11-14 0,0 0 11 16,10 7-17-16,-10-7 5 0,0 0-27 0,0 0-2 16,0 0-20-16,0 0 3 0,0 0-10 0,0 0-4 15,0 0 9-15,0 0 3 0,-8-13 21 0,8 13-20 0,-10-9 8 16,10 9 5-16,-11-11 3 0,11 11 10 0,-12-13 3 15,12 13 5-15,-13-13 3 0,13 13 4 0,-13-13 5 16,13 13 0-16,-14-15 0 0,14 15 4 0,-13-13 1 16,13 13 2-16,-12-13 9 0,12 13 4 0,-8-11 1 15,8 11 1-15,-11-8 0 0,11 8-2 0,0 0-1 16,-8-14 1-16,8 14 6 0,0 0-2 0,-2-11 20 16,2 11 3-16,0 0 9 0,6-11 2 0,-6 11-1 0,0 0 6 15,15-10 1-15,-15 10-2 0,12-9-2 16,-12 9-3-16,17-7-2 0,-17 7-4 0,16-9-7 0,-16 9-7 15,18-8-7-15,-18 8-2 0,16-7-5 0,-16 7-2 16,17-10-4-16,-17 10-6 0,14-7-28 0,-14 7-21 16,0 0-23-16,17-9-25 0,-17 9-24 0,0 0-32 15,14-7-29-15,-14 7-44 0,0 0-69 0,0 0-69 16,0 0-185-16,13-8-53 0</inkml:trace>
  <inkml:trace contextRef="#ctx0" brushRef="#br0" timeOffset="55287.969">14932 13250 409 0,'0'0'314'0,"0"0"-56"15,0 0-22-15,0 0-31 0,6-11-15 0,-6 11-15 16,0 0-16-16,0 0-15 0,0 0-14 0,0 0-4 15,0 0-24-15,6-10 7 0,-6 10-19 0,0 0 11 16,0 0-18-16,0 0 11 0,0 0-23 0,0 0 5 16,0 0-22-16,0 0 11 0,0 0-7 0,0 0 2 15,15-7 2-15,-15 7-6 0,0 0-8 0,0 0-7 16,0 0-7-16,23 0-5 0,-23 0-8 0,0 0-5 16,23 2 2-16,-23-2-6 0,0 0-4 0,29 2 2 15,-29-2-3-15,23 3-1 0,-23-3-2 0,23 2-2 16,-23-2-14-16,0 0-17 0,29 0-31 0,-29 0-24 0,0 0-23 15,25 2-18-15,-25-2-19 0,0 0-19 0,0 0-21 16,25 0-20-16,-25 0-46 0,0 0-66 0,0 0-315 16,0 0-142-16</inkml:trace>
  <inkml:trace contextRef="#ctx0" brushRef="#br0" timeOffset="55759.723">15244 13333 15 0,'0'0'374'0,"0"0"-94"16,0 0-36-16,0 0-19 0,0 0-18 0,24-4-31 16,-24 4-20-16,0 0-26 0,0 0-8 0,18-4-14 15,-18 4-11-15,0 0-10 0,17-7-14 0,-17 7-11 16,0 0-10-16,14-10-4 0,-14 10-17 0,9-12-7 0,-9 12-3 15,8-13-4-15,-8 13-5 0,6-17-7 0,-6 17-11 16,6-19-5-16,-6 19-7 0,4-18-3 0,-4 18 1 16,5-20 1-16,-5 20 2 0,2-19 5 0,-2 19 5 15,2-12 2-15,-2 12-1 0,0 0 2 0,2-19-1 16,-2 19 4-16,0 0 0 0,0 0 1 0,0-15-3 16,0 15 3-16,0 0 5 0,0 0 9 0,0 0 7 15,0 0 5-15,0 0 9 0,0 17 2 0,0-17 3 0,2 13 6 16,-2-13 6-16,0 16 3 0,0-16-1 0,4 21-1 15,-4-21-2-15,2 22 3 0,2-9-3 16,-4-13-1-16,4 26 5 0,-4-26 1 0,9 24 5 0,-9-24-1 16,6 22 3-16,-6-22 1 0,6 21-5 0,-6-21-6 15,6 16 1-15,-6-16-2 0,5 17-1 0,-5-17-4 16,7 12-2-16,-7-12-4 0,4 12-6 16,-4-12-7-16,0 0-5 0,4 13-5 0,-4-13-3 0,0 0-4 15,0 0-17-15,4 14-35 0,-4-14-35 0,0 0-42 16,0 0-39-16,0 0-34 0,0 0-43 0,0 0-52 15,2 13-66-15,-2-13-435 0,0 0-309 0</inkml:trace>
  <inkml:trace contextRef="#ctx0" brushRef="#br0" timeOffset="56305.704">15857 12858 85 0,'0'0'310'0,"0"0"-73"0,0 0-41 0,0 0-28 16,0-14-16-16,0 14-18 0,0 0-14 0,0 0-11 15,0 0-9-15,0 0-8 0,0 0-6 0,0 0-3 16,0 0 2-16,-2-12 2 0,2 12 4 0,0 0 3 0,0 0 0 16,0 0-2-16,0 0-1 0,0 0-5 0,0 0-1 15,-2 12-25-15,2-12 23 0,0 14-1 0,0-14-4 16,0 18-5-16,0-18-6 0,4 22-10 0,-4-22-2 16,4 28-6-16,-2-13-6 0,0 0-7 0,2 3-31 15,0-3 27-15,1 4-1 0,-1-5-3 0,0 3 1 16,2 2-3-16,-2-7-8 0,0 5-1 0,2-4-5 15,-3 1-2-15,3 0-3 0,-2-3-16 0,-4-11 16 0,8 20-14 16,-8-20-24-16,8 19-27 0,-8-19-28 0,7 16-23 16,-7-16-30-16,6 15-34 0,-6-15-37 15,6 13-53-15,-6-13-57 0,0 0-369 0,2 15-198 0</inkml:trace>
  <inkml:trace contextRef="#ctx0" brushRef="#br0" timeOffset="56572.587">15786 13066 128 0,'0'0'396'0,"0"0"-91"0,0 0-21 0,0 0 6 16,0-14-41-16,0 14-14 0,0 0-20 0,0 0-18 16,0 0-20-16,0 0-13 0,0 0-12 0,29 0-8 15,-29 0-15-15,0 0-11 0,22 7-12 0,-22-7-13 16,20 6-16-16,-20-6-14 0,23 3-13 0,-23-3-10 15,24 4-6-15,-24-4-9 0,27 2-4 0,-27-2-4 16,27 0-8-16,-27 0-20 0,25-2-22 0,-25 2-20 0,24-2-25 16,-24 2-27-16,22-4-28 0,-22 4-35 15,23-5-49-15,-23 5-56 0,19-6-66 0,-19 6-395 0,0 0-239 16</inkml:trace>
  <inkml:trace contextRef="#ctx0" brushRef="#br0" timeOffset="57139.081">16284 13061 24 0,'0'0'381'0,"0"0"-94"0,0 0-60 0,0 0-30 0,0 0-31 15,0 0-25-15,0 0-18 0,0 0-5 0,0 0-8 16,0 0-1-16,0 0-1 0,0 0-7 0,0 0-5 15,0 0-4-15,0 0-12 0,6-11-5 0,-6 11-12 16,0 0-12-16,0 0-10 0,0 0-6 0,12-9-7 16,-12 9-8-16,9-9-2 0,-9 9-12 0,10-14-10 0,-10 14-31 15,10-18-21-15,-6 7-16 0,3 0-6 0,-3-1 4 16,-4 12 9-16,10-22 11 0,-10 22 10 0,6-18 10 16,-6 18 11-16,6-17 17 0,-6 17 18 15,5-15 12-15,-5 15 9 0,0 0 3 0,4-14 0 0,-4 14-1 16,0 0 1-16,0 0 4 0,0 0-1 0,0 0 3 15,0 0 16-15,0 0-15 0,0 0 13 0,0 0-16 0,0 14-1 16,0-14 1-16,4 15 0 0,-4-15-4 0,4 17-1 16,-4-17 0-16,6 20 4 0,-2-8 4 15,3-1 5-15,-3 2 6 0,2 1-1 0,-2-2 5 0,2 1 4 16,-1 1 14-16,4-2-2 0,-3 2-5 0,0-1-10 16,0-2-10-16,0 0-9 0,-6-11-7 0,11 19 9 15,-11-19-25-15,6 14-22 0,-6-14-45 0,6 14-20 16,-6-14-47-16,0 0-53 0,4 16-76 0,-4-16-84 0,0 0-107 15,-6 11-294-15,6-11-235 0</inkml:trace>
  <inkml:trace contextRef="#ctx0" brushRef="#br0" timeOffset="69077.878">7970 11708 122 0,'0'0'143'0,"0"0"-32"16,0 0-40-16,0 0-1 0,0 0-8 15,0 0-5-15,0 0-3 0,0 0-1 0,0 0 2 0,0 0 0 16,0 0 3-16,0 0-6 0,0 0 5 0,0 0-3 16,0 16 1-16,0-16-2 0,0 0 2 0,0 0-7 15,0 0 2-15,0 0-4 0,0 0-1 0,-2 13-1 16,2-13-3-16,0 0-8 0,0 0-1 0,0 0-7 16,0 0 0-16,0 0-6 0,-2 14-2 0,2-14-2 15,0 0-2-15,0 0 4 0,-4 14-9 0,4-14 3 16,0 0 3-16,0 0-2 0,-3 16 2 0,3-16-2 0,0 0 4 15,-2 16 1-15,2-16 1 0,-2 15-3 0,2-15 0 16,0 16-2-16,0-16 1 0,2 16-6 0,-2-16 2 16,0 18-6-16,0-18 3 0,2 19-6 0,-2-19 7 15,3 20 16-15,-3-20-21 0,2 22 0 0,-2-22 3 16,2 23-1-16,-2-23 3 0,2 22-2 0,-2-22 3 16,0 23 2-16,0-23 7 0,2 25-5 0,-2-25 3 15,0 24-5-15,0-24 1 0,0 24-3 0,0-24 0 16,0 26-5-16,0-26 1 0,0 28-3 0,0-28 0 15,0 26 1-15,2-12-2 0,-2-14-5 0,0 26 7 0,2-9-2 16,0-4-2-16,-2 1 2 0,2-1 0 0,0 3-1 16,0-2-1-16,0-1-5 0,0 4 7 0,0-4 1 15,3 1-2-15,-4 3 0 0,1-4-1 0,2 4 2 16,-2-3-2-16,0 1 3 0,0-3-5 0,2 6-3 16,-2-5-2-16,0 2-5 0,0 0 4 0,-2-1-3 15,2-1 4-15,-2-13-2 0,2 27 3 0,-2-27-1 16,2 25 2-16,-2-25 4 0,0 24 0 0,0-24-2 15,0 28 3-15,0-28-3 0,3 25 3 0,-3-25-2 16,0 25 1-16,0-25 1 0,0 24-25 0,0-24 27 16,2 22 2-16,-2-22-3 0,0 23 0 0,0-23-2 0,2 21 5 15,-2-21-4-15,2 21 1 0,-2-21-1 0,2 18 2 16,-2-18-1-16,2 21 1 0,-2-21-2 0,2 19 0 16,-2-19 2-16,0 20-1 0,0-20 0 0,2 19 1 15,-2-19-2-15,0 21 4 0,0-21-3 0,0 21 0 16,0-21 0-16,2 20 1 0,-2-20-1 0,0 20 0 15,0-20-1-15,0 18 1 0,0-18-25 0,0 21 33 16,0-21-5-16,0 16 4 0,0-16-5 0,0 18-2 0,0-18 0 16,0 16 2-16,0-16-4 0,2 15 4 0,-2-15-4 15,2 16 3-15,-2-16-2 0,0 17 0 0,0-17 0 16,2 17 3-16,-2-17-6 0,2 16 6 0,-2-16-2 16,5 19 2-16,-5-19-4 0,2 16 0 0,-2-16-2 15,2 17 7-15,-2-17-3 0,2 19 1 0,-2-19 16 16,2 19-18-16,-2-19-3 0,0 16 4 0,0-16-1 15,2 17 0-15,-2-17 0 0,0 17-2 0,0-17 3 16,0 15 0-16,0-15-4 0,0 17 8 0,0-17-6 16,-2 15 4-16,2-15-6 0,0 17 4 0,0-17-1 0,-2 17 2 15,2-17-1-15,-2 16-2 0,2-16 1 0,0 18 2 16,0-18-2-16,-2 17 2 0,2-17-1 0,-2 17 0 16,2-17-2-16,-3 18 2 0,3-18-2 0,0 19 4 15,0-19-4-15,0 18 2 0,0-18-2 0,-2 19 4 16,2-19-3-16,0 19 2 0,0-19-3 0,0 18 4 0,0-18-3 15,0 16 1-15,0-16-2 0,0 15 2 16,0-15-1-16,0 17-1 0,0-17 2 0,0 12-2 0,0-12 1 16,0 16-1-16,0-16 1 0,0 0 0 0,0 18 2 15,0-18-2-15,0 0 1 0,2 16-2 0,-2-16 3 16,0 0-2-16,0 19 1 0,0-19 2 0,0 0-1 16,3 19 0-16,-3-19-37 0,2 14 44 0,-2-14-2 15,0 14 0-15,0-14-3 0,0 14 3 0,0-14-1 16,0 14-2-16,0-14 4 0,0 17-6 0,0-17 5 15,0 13-8-15,0-13 3 0,0 17-4 0,0-17 12 16,-2 15-9-16,2-15 1 0,0 17-3 0,0-17 2 16,0 17-1-16,0-17 2 0,0 16-4 0,0-16 4 15,0 18-2-15,0-18 0 0,2 17-18 0,-2-17 22 0,0 20 0 16,0-20 5-16,2 15-8 0,-2-15 3 0,2 18-3 16,-2-18 2-16,2 19-1 0,-2-19 0 0,0 19-1 15,0-19 2-15,2 18-2 0,-2-18 5 0,2 20-2 16,-2-20 1-16,0 18 3 0,0-18 0 0,0 21 4 0,0-21-1 15,2 17 2-15,-2-17-2 0,0 17-37 16,0-17 44-16,0 18-1 0,0-18-7 0,2 19 5 16,-2-19-4-16,0 19-1 0,0-19-4 0,0 18 1 15,0-18-2-15,2 19 5 0,-2-19-7 0,2 18 1 0,-2-18-4 16,2 18 5-16,-2-18-4 0,0 21 2 0,0-21 0 16,2 18 0-16,-2-18 1 0,0 17 2 0,0-17-5 15,0 15 0-15,0-15 6 0,0 0 6 0,0 18 1 16,0-18 1-16,0 0-2 0,0 13-3 0,0-13 1 15,0 0-3-15,0 0-1 0,0 14-1 0,0-14-5 16,0 0 3-16,0 0-5 0,0 0-1 0,0 0-11 16,0 16-5-16,0-16-5 0,0 0-2 0,0 0 1 15,0 0-10-15,0 0-10 0,0 0-16 0,11 9-18 0,-11-9-21 16,0 0-19-16,0 0-35 0,0 0-45 0,0 0-221 16,0 0 118-16</inkml:trace>
  <inkml:trace contextRef="#ctx0" brushRef="#br0" timeOffset="73932.137">8004 11678 109 0,'0'0'139'0,"0"0"-32"0,0 0-26 0,0 0-15 15,0 0-7-15,0 0-4 0,0 0-7 0,0 0-9 0,0 0-3 16,0 0-7-16,0 0 3 0,0 0-8 0,0 0 6 16,0 0-2-16,0 0-1 0,0 0-2 0,0 0 0 15,0 0-5-15,0 0-1 0,0 0-4 0,0 0 1 16,0 0 1-16,0 0-4 0,0 0-3 0,21-4 4 0,-21 4-2 15,0 0 4-15,0 0 0 0,0 0 2 16,0 0-2-16,0 0 3 0,0 0-2 0,26 0 2 16,-26 0-5-16,0 0 1 0,0 0-3 0,0 0 1 0,21 5-5 15,-21-5 0-15,0 0-2 0,15 8 1 0,-15-8 2 16,12 7-7-16,-12-7-1 0,10 9 1 0,-10-9-2 16,15 9 2-16,-15-9-2 0,14 10 2 0,-14-10-3 15,16 11 4-15,-16-11-5 0,16 11 3 0,-16-11-3 16,19 9 4-16,-19-9-3 0,19 9 2 0,-19-9-2 15,18 10 2-15,-18-10-1 0,21 11 1 0,-21-11-3 16,20 6 2-16,-20-6 0 0,18 7 1 0,-18-7-2 16,19 7 1-16,-19-7 0 0,18 6 0 0,-18-6-2 15,17 5 3-15,-17-5-2 0,18 8 1 0,-18-8 0 0,19 6 2 16,-19-6-3-16,17 6 2 0,-17-6-1 0,18 7 1 16,-18-7-2-16,19 9 2 0,-19-9-2 0,17 9 2 15,-17-9-2-15,19 9 2 0,-19-9-3 0,21 7 2 16,-21-7-4-16,18 9 4 0,-18-9-3 0,21 12 2 15,-21-12-1-15,18 7 4 0,-18-7-6 0,17 8 5 16,-17-8-3-16,15 7 2 0,-15-7-2 0,17 8 2 16,-17-8-2-16,14 8 3 0,-14-8-3 0,17 6 3 0,-17-6-1 15,17 7 0-15,-17-7 0 0,16 6 1 0,-16-6-2 16,17 6 2-16,-17-6-2 0,18 5 2 0,-18-5-3 16,19 4 3-16,-19-4-2 0,17 4 2 0,-17-4-2 15,19 4 2-15,-19-4-1 0,21 3 0 0,-21-3-1 16,20 4 2-16,-20-4-3 0,21 6 4 0,-21-6-3 15,21 2 1-15,-21-2-1 0,20 6 3 0,-20-6-3 16,20 4 2-16,-20-4-2 0,21 6 3 0,-21-6-3 16,20 1 3-16,-20-1-4 0,21 4 4 0,-21-4 8 15,21 2-11-15,-21-2-1 0,22 2 2 0,-22-2-3 0,23 2 3 16,-23-2-2-16,0 0 3 0,34 0-2 0,-34 0 3 16,25 2-4-16,-25-2 4 0,23 3-1 0,-23-3 2 15,23 5-4-15,-23-5 4 0,24 6-3 0,-24-6 1 16,21 6-1-16,-21-6 2 0,22 4-2 0,-22-4 1 15,22 5-1-15,-22-5 2 0,23 3-2 0,-23-3 0 16,0 0-3-16,35 0 5 0,-35 0-3 0,25 0 5 16,-25 0-5-16,23-3 3 0,-23 3-3 0,24-2 1 0,-24 2-1 15,0 0 3-15,35-1-2 0,-35 1 1 0,25 0-1 16,-25 0 1-16,24 1-1 0,-24-1 3 16,25 0-3-16,-25 0 0 0,24 0 0 0,-24 0 1 0,27 2-2 15,-27-2 3-15,25 0-4 0,-25 0 0 0,27 0 1 16,-27 0 0-16,26 3 1 0,-26-3 1 0,29 0 0 15,-29 0-1-15,28 0 2 0,-28 0-2 0,31 0 2 16,-31 0-1-16,31 0 0 0,-31 0-1 0,31 1 1 0,-31-1 5 16,30 0 12-16,-30 0 6 0,33 0-5 15,-33 0 2-15,29 0 1 0,-29 0 3 0,31 0-11 16,-31 0 7-16,29 0-7 0,-29 0 1 0,32 0-4 0,-32 0-2 16,35-1-1-16,-35 1-1 0,38-3-3 0,-38 3 2 15,37-5-4-15,-17 1 2 0,-2 3-4 0,-18 1 4 16,41-8-4-16,-22 5 4 0,2 1-4 0,-1-1 1 15,1 0-1-15,-1 1 2 0,0 0-2 0,-20 2 2 16,40-8-3-16,-40 8 3 0,37-3-2 0,-37 3 1 16,37-5 0-16,-37 5 0 0,34-4-1 0,-34 4 2 15,37-6-4-15,-37 6 3 0,35-1 0 0,-35 1-1 0,36-6-1 16,-36 6 3-16,34-7-2 0,-34 7 1 16,37-3-1-16,-37 3 2 0,35-3-3 0,-35 3 2 0,35-4-1 15,-35 4 0-15,36-4-2 0,-36 4 4 0,33-1-3 16,-33 1 1-16,36-2-1 0,-36 2 1 0,35-2 0 15,-35 2 0-15,36-2 0 0,-36 2 0 0,33-4 1 16,-33 4-1-16,35-1-1 0,-35 1 2 0,37-3 0 16,-37 3-1-16,34 0 2 0,-34 0-1 0,36 0-1 15,-36 0 0-15,35 3 0 0,-35-3-1 0,33 5 1 16,-17-1-4-16,-16-4 3 0,32 5 0 0,-32-5-1 0,31 6-3 16,-31-6-7-16,31 6-1 0,-31-6-1 0,31 7-3 15,-31-7-5-15,30 6 1 0,-30-6-2 0,31 2-2 16,-31-2-1-16,33 5 0 0,-33-5 0 0,31 1-1 15,-31-1 0-15,31 0-1 0,-31 0 0 0,33 3-2 16,-33-3-1-16,31 5-2 0,-31-5 0 0,28 6 2 16,-28-6-3-16,31 7 1 0,-31-7-1 0,29 5 4 15,-29-5-3-15,26 8-2 0,-26-8 3 0,29 8 4 0,-29-8-1 16,27 2 9-16,-27-2-2 0,27 3 7 0,-27-3 6 16,27 0 4-16,-27 0-1 0,26-3 2 15,-26 3 2-15,27-1 7 0,-27 1 4 0,24-1 7 0,-24 1 4 16,23-6 2-16,-23 6 1 0,23-2 2 0,-23 2 0 15,23-5 3-15,-23 5-1 0,20-3 3 0,-20 3-11 16,20-1 5-16,-20 1-3 0,21-4 2 0,-21 4-4 16,20-2 4-16,-20 2 1 0,19-4 6 0,-19 4-6 15,20-4 3-15,-20 4-1 0,17-5 0 0,-17 5-4 16,0 0-1-16,27-3-4 0,-27 3 1 0,0 0-4 16,22-3-1-16,-22 3 1 0,0 0-2 0,22-3 0 0,-22 3 1 15,0 0 0-15,23-4 4 0,-23 4 1 16,0 0 2-16,25-1-2 0,-25 1 1 0,0 0-3 0,23-6 1 15,-23 6-2-15,0 0 0 0,22-4 0 0,-22 4 4 16,0 0-6-16,22-4 1 0,-22 4-2 0,0 0-2 16,21-3 2-16,-21 3 5 0,0 0 1 0,0 0 0 15,27 0 0-15,-27 0 0 0,0 0-2 0,0 0 0 16,26 1 0-16,-26-1-5 0,0 0-1 0,0 0-2 0,25 3-2 16,-25-3-2-16,0 0 0 0,19 5 4 15,-19-5-5-15,0 0-1 0,24 2 0 0,-24-2 1 16,0 0-7-16,27 0 9 0,-27 0 1 0,0 0 0 0,28 0 2 15,-28 0 4-15,0 0 4 0,29 1 1 0,-29-1 10 16,0 0-15-16,27 5 0 0,-27-5-3 0,17 5 0 16,-17-5-2-16,15 6 0 0,-15-6-4 15,17 7 0-15,-17-7 2 0,18 4-3 0,-18-4 2 0,17 7-2 16,-17-7 0-16,21 2-5 0,-21-2 4 0,0 0 0 16,33 0 2-16,-33 0-1 0,25-2-5 0,-25 2 7 0,25-2-4 15,-25 2 0-15,29-4-3 0,-29 4 3 0,27 0 0 16,-27 0 2-16,27 4-2 0,-27-4 0 0,29 2 0 15,-29-2-3-15,26 7 4 0,-26-7 0 0,27 6-2 16,-27-6 0-16,27 8 4 0,-27-8-4 0,26 8 1 16,-26-8 0-16,25 5-1 0,-25-5 2 0,27 5 0 15,-27-5 0-15,28 0 0 0,-28 0-3 0,31 0 1 16,-31 0 0-16,35 0 1 0,-35 0-2 0,33-2 1 16,-33 2 0-16,30 0-1 0,-30 0 1 0,29-2-1 15,-29 2-1-15,29 0 4 0,-29 0 0 0,27 2-1 0,-27-2 0 16,27 0 3-16,-27 0-3 0,23 2 0 0,-23-2 0 15,21 1-3-15,-21-1 1 0,0 0 1 0,33 0 0 16,-33 0-3-16,0 0 7 0,33 0-3 0,-33 0 1 16,0 0 0-16,34-1-2 0,-34 1 3 15,0 0-2-15,32-2 1 0,-32 2 0 0,0 0 12 0,33 2-17 16,-33-2 1-16,0 0 1 0,33 1-1 0,-33-1 2 16,22 3 1-16,-22-3 0 0,21 1-1 0,-21-1 0 15,21 4 0-15,-21-4 1 0,19 3-1 0,-19-3 1 0,0 0 1 16,31 0-1-16,-31 0 1 0,0 0-1 15,34 0 1-15,-34 0-41 0,20 0 49 0,-20 0-2 0,23-1-1 16,-23 1-2-16,21-4 0 0,-21 4 11 0,19-3-16 16,-19 3-1-16,23-3 1 0,-23 3 1 0,0 0-1 15,31 0 1-15,-31 0 9 0,0 0-11 0,31 0 0 16,-31 0 1-16,0 0-2 0,31-1 3 0,-31 1-1 16,24 0-2-16,-24 0 1 0,25-4 5 0,-25 4-2 0,31-6-1 15,-31 6 0-15,31-7 1 0,-31 7-2 16,35-7 3-16,-35 7 1 0,34-7-3 0,-34 7 0 0,35-6 1 15,-35 6-1-15,35-4 0 0,-35 4 0 0,33-5 2 16,-33 5-2-16,32-3 0 0,-32 3 0 0,33-1 0 16,-33 1-1-16,31-4 0 0,-31 4 1 0,33 0 1 15,-33 0-2-15,33-2 2 0,-33 2-3 0,35-4 3 16,-35 4-2-16,37 0-1 0,-37 0 4 0,37-6-2 16,-37 6-3-16,39-2 6 0,-39 2-1 0,38-2-1 15,-38 2-1-15,40-4 0 0,-40 4 1 0,39-2-1 0,-39 2-2 16,36 0 1-16,-36 0 1 0,35 2 0 0,-35-2 0 15,36 4 0-15,-36-4 2 0,35 3-2 0,-35-3-1 16,33 6 1-16,-33-6 1 0,32 1-1 0,-32-1-2 16,31 3 3-16,-31-3-1 0,31 0 1 0,-31 0 0 15,33 0-2-15,-33 0 3 0,32 0-2 0,-32 0 1 16,35-3-2-16,-35 3 2 0,35-6-2 0,-35 6 3 16,33-1-2-16,-33 1-1 0,31-1 1 0,-31 1-1 15,26 0 1-15,-26 0 2 0,27 0-3 0,-27 0 0 16,25 0 1-16,-25 0-1 0,25 2 0 0,-25-2 2 0,22 5-4 15,-22-5 5-15,23 5 2 0,-23-5-2 16,22 6-1-16,-22-6 1 0,20 4-1 0,-20-4 3 0,23 1-4 16,-23-1 2-16,25 4-2 0,-25-4 3 15,25-2-1-15,-25 2-1 0,27-2 0 0,-27 2 0 0,28-1-1 16,-28 1 1-16,31-3 4 0,-31 3-6 0,29-1 0 16,-29 1 2-16,35-2-3 0,-35 2 2 0,28 2 1 15,-28-2-1-15,28 0 4 0,-28 0-4 0,31 1 1 0,-31-1 0 16,29 0-3-16,-29 0 5 0,31 0-4 0,-31 0 4 15,28-1-2-15,-28 1-2 0,33-2 1 16,-33 2 2-16,33-4-3 0,-33 4 0 0,34-1-38 0,-34 1 45 16,33-3 2-16,-33 3-4 0,32-1 0 0,-32 1-6 15,33 0 7-15,-33 0-3 0,33 0 0 0,-33 0-1 16,33 1-3-16,-33-1 0 0,32 3 0 0,-32-3 0 16,31 3 1-16,-31-3 2 0,33 5 0 0,-33-5-1 15,33 4 1-15,-33-4 0 0,33 6-6 0,-33-6 7 16,34 2-1-16,-34-2 0 0,35 0-1 0,-35 0 2 15,36-2-1-15,-36 2-1 0,35-2-1 0,-35 2 2 0,36-5 1 16,-36 5-2-16,35-4 0 0,-35 4 0 16,35-4-2-16,-35 4 4 0,31-2-3 0,-31 2 1 0,26 0 2 15,-26 0-1-15,29 0-1 0,-29 0 0 0,27 4 4 16,-27-4-5-16,25 2 1 0,-25-2-2 0,24 1 1 16,-24-1 0-16,25 4 1 0,-25-4 0 0,22 2 0 15,-22-2-1-15,25 2 2 0,-25-2-2 0,25 0 2 16,-25 0-3-16,0 0 4 0,39 0-3 0,-39 0 3 0,27-2-2 15,-27 2 1-15,28-2 1 0,-28 2-4 16,29-1 2-16,-29 1-1 0,28 0 2 0,-28 0 1 0,27-3-4 16,-27 3 4-16,27 0 0 0,-27 0-4 0,26 0 3 15,-26 0-1-15,23 0-1 0,-23 0-1 0,25-1 4 16,-25 1-1-16,0 0 0 0,29 0-1 0,-29 0 0 16,0 0 2-16,26-2-2 0,-26 2 0 0,0 0-1 15,23-2 1-15,-23 2 14 0,0 0-16 0,0 0-6 16,24 0 8-16,-24 0 0 0,0 0-1 0,0 0-1 15,0 0 2-15,27 0 0 0,-27 0 1 0,0 0 0 0,0 0-1 16,23 4-1-16,-23-4 1 0,0 0 0 0,0 0 2 16,24 4 0-16,-24-4-1 0,0 0-2 0,0 0 0 15,19 7-2-15,-19-7 5 0,0 0-3 0,0 0 2 16,19 5 1-16,-19-5-14 0,0 0 19 0,14 8-4 16,-14-8-1-16,0 0 3 0,12 10 4 0,-12-10 0 15,10 11 3-15,-10-11-1 0,8 9-2 0,-8-9 0 16,6 11 1-16,-6-11 4 0,8 12-3 0,-8-12 0 0,7 15-1 15,-7-15-2-15,6 13 2 0,-6-13 3 16,4 16-8-16,-4-16 7 0,4 18-2 0,-4-18 1 0,4 18-4 16,-4-18 4-16,2 20-2 0,-2-20 1 0,2 21-5 15,-2-21 6-15,2 23-2 0,-2-23 1 0,-2 25 1 16,2-25-3-16,0 25 5 0,0-10-8 0,0-15 5 16,0 25-6-16,0-25 8 0,0 27-11 0,0-27 6 15,0 23-7-15,0-23 8 0,-2 25-11 0,2-25 11 16,0 22-10-16,0-22 9 0,0 22-12 0,0-22 13 15,0 23-10-15,0-23 8 0,-2 21-12 0,2-21 8 16,-4 22-5-16,4-22 10 0,-4 22-10 0,4-22 0 0,-6 22 1 16,6-22 2-16,-8 24-2 0,3-12 2 15,1 2 3-15,0-2 0 0,0 0 3 0,0 1-2 0,-2 0 1 16,2-1 0-16,0 1-1 0,0 1-1 0,-2-2 1 16,0 1-4-16,2 1-2 0,0 0 2 0,-1-1 2 15,1 0-1-15,-2 0 2 0,2 0-4 0,0-1 4 16,2 1-10-16,-2 3 10 0,0-4-25 0,-1 0 29 0,3 3-2 15,-2-3-1-15,2 1-2 0,-2 0-2 16,0 0 3-16,2 0-4 0,2-13 3 0,-6 23-2 16,6-23 1-16,-7 22 1 0,7-22-2 0,-6 22 11 0,4-8-15 15,2-14 1-15,-6 21 5 0,6-21-2 0,-6 22-1 16,6-22 1-16,-6 20 1 0,6-20-2 0,-7 21 0 16,7-21 4-16,-4 20 3 0,4-20 0 0,-6 20-1 15,6-20-1-15,-2 19 0 0,2-19 0 0,-4 19 0 16,4-19-1-16,-2 18 1 0,2-18-2 0,-1 16 3 15,1-16-1-15,-2 17-2 0,2-17 4 0,-2 12 0 16,2-12-1-16,-2 17 1 0,2-17 1 0,0 0-3 0,0 20 0 16,0-20 1-16,0 13-5 0,0-13 2 15,0 21 0-15,0-21 1 0,0 21-3 0,0-21 2 16,-3 20 1-16,3-20 0 0,-2 20-4 0,2-20-2 0,-2 21 3 16,2-21-16-16,0 20 22 0,0-20-5 0,-2 19 5 15,2-19-2-15,-2 17 1 0,2-17 0 0,-2 18-2 16,2-18 2-16,-2 18-2 0,2-18 0 0,0 19 0 15,0-19 0-15,0 18 1 0,0-18-4 0,0 23 15 16,0-23-17-16,0 22 6 0,0-22-9 0,2 22 11 16,-2-22-13-16,2 22 13 0,-2-22-14 0,2 24 1 0,-2-24 1 15,2 24 1-15,-2-24 0 0,2 24 3 0,-2-24 14 16,2 24-17-16,-2-24 2 0,0 22-1 0,0-22 2 16,3 25-7-16,-3-25 9 0,0 22 0 0,0-22-2 15,0 24 3-15,0-24-2 0,2 21 2 0,-2-21-1 16,0 25 0-16,0-25-1 0,0 24 2 0,0-24 0 15,2 24 0-15,-2-24-3 0,0 24 3 0,0-24-3 16,2 26 4-16,-2-26-4 0,1 24 5 0,-1-24-4 0,0 24 4 16,0-24-3-16,0 23 1 0,0-23-2 15,0 23 3-15,0-23-3 0,0 23 2 0,0-23-3 0,0 21 5 16,0-21-16-16,0 17 16 0,0-17-1 0,-1 19 3 16,1-19-5-16,0 15 4 0,0-15-4 0,0 16 4 15,0-16-4-15,0 0 0 0,0 21-2 0,0-21 2 16,0 0 1-16,1 18 3 0,-1-18-4 0,0 0 1 15,0 15-2-15,0-15 0 0,0 0 3 0,0 0-3 16,0 17-28-16,0-17 14 0,0 0-15 0,0 0-17 16,0 0-21-16,0 0-21 0,0 0-33 0,0 0-36 0,0 0-51 15,0 0-73-15,-14 6-204 0,14-6 27 0</inkml:trace>
  <inkml:trace contextRef="#ctx0" brushRef="#br0" timeOffset="78151.685">8116 14294 26 0,'0'0'200'0,"0"0"-38"16,0 0-32-16,0 0-18 0,0 0-19 0,0 0-10 16,0 0-6-16,0 0-5 0,0 0-2 0,0 0-2 15,0 0-4-15,0 0 1 0,0 0-6 0,0 0 0 16,0 0-1-16,0 0-3 0,0 0 3 0,0 0-3 15,0 0-2-15,0 0 1 0,0 0 4 0,20 6-8 16,-20-6-8-16,0 0-7 0,14 6-6 0,-14-6-9 0,0 0-1 16,18 8-6-16,-18-8 1 0,0 0-4 15,21 7 0-15,-21-7-5 0,0 0 0 0,25 7-1 0,-25-7 1 16,16 5-41-16,-16-5 42 0,19 4 2 0,-19-4-2 16,18 6-3-16,-18-6 2 0,20 5-2 0,-20-5 4 15,23 4-5-15,-23-4 1 0,25 3-4 0,-25-3 4 16,24 3-1-16,-24-3 0 0,29 3 1 0,-29-3-1 15,31 0-2-15,-31 0 2 0,34-2-1 0,-34 2-1 16,40-4 2-16,-20 2 0 0,1 1-2 0,4-4 1 16,1 1-4-16,-1 2 5 0,1-2-2 0,1 0 2 0,0 3-4 15,0-1 0-15,-1-1-3 0,-26 3-4 0,47-3 0 16,-47 3 1-16,44 0 0 0,-44 0 2 0,42 3 1 16,-42-3 2-16,39 3 0 0,-39-3-2 0,36 3 2 15,-36-3 4-15,33 6-1 0,-33-6-3 0,28 5 4 16,-28-5-1-16,24 6 1 0,-24-6-1 0,25 2-3 15,-25-2 12-15,25 1-12 0,-25-1 2 0,27 0 2 16,-27 0-4-16,27-1 2 0,-27 1 2 0,28-4 0 0,-28 4-1 16,33-4 0-16,-33 4-2 0,31-3 2 15,-31 3-2-15,33-2 2 0,-33 2-1 0,31-2 2 16,-31 2-2-16,30 0 1 0,-30 0-2 0,31-2 2 16,-31 2-2-16,31 0 2 0,-31 0-2 0,33 0 2 0,-33 0 0 15,32-2 1-15,-32 2-3 0,33 0 3 0,-33 0-4 16,37-1 3-16,-37 1-4 0,35-2 5 0,-35 2-2 15,34-2-2-15,-34 2 6 0,38-1-2 0,-38 1-2 16,37-3 17-16,-37 3-19 0,37-2 1 0,-37 2 2 16,38 2-2-16,-38-2 0 0,40 3 2 0,-40-3 0 15,41 3 1-15,-41-3-3 0,41 3 2 0,-21-1-6 16,-20-2 3-16,41 4-6 0,-41-4 4 0,40 4 2 16,-40-4 0-16,39 1 1 0,-39-1 0 0,38 3 0 0,-38-3-2 15,35 1 4-15,-35-1 0 0,35 2 0 0,-35-2-2 16,29 0 2-16,-29 0 1 0,29 0-4 0,-29 0 3 15,28 0 0-15,-28 0 0 0,29 0 1 0,-29 0 2 16,29 2-3-16,-29-2 0 0,29 0 0 0,-29 0 0 16,29 1 0-16,-29-1 5 0,28 0-2 0,-28 0 5 15,31 0 2-15,-31 0 2 0,31 0-1 0,-31 0 0 16,33 0 1-16,-33 0-1 0,32-1-4 0,-32 1 1 16,33-2-3-16,-33 2 3 0,35-2-3 0,-35 2 0 15,31-1-4-15,-31 1 3 0,35 1 0 0,-35-1 0 0,32 2-4 16,-32-2 4-16,35 3-3 0,-35-3-1 0,34 2 1 15,-34-2 3-15,33 6-4 0,-33-6 2 0,34 4-3 16,-34-4 3-16,33 6-2 0,-33-6 1 0,33 3 22 16,-33-3-28-16,33 2 2 0,-33-2 0 0,32 2 3 15,-32-2-2-15,31 0 4 0,-31 0-2 0,35 0 1 0,-35 0-4 16,33-2 5-16,-33 2-4 0,35-2 5 16,-35 2-4-16,32 0-23 0,-32 0 30 0,36-2 1 0,-36 2-10 15,35 0 7-15,-35 0-3 0,37-1 2 0,-37 1-2 16,38 0 1-16,-38 0-2 0,39-5 3 0,-39 5-3 15,44-1 0-15,-44 1 0 0,42 0 1 0,-19-1-1 16,-23 1 1-16,47 0-1 0,-47 0 0 0,46 1 2 16,-46-1-2-16,46 0 1 0,-23 1 0 0,-23-1 0 15,46 2 1-15,-46-2-2 0,43 3 2 0,-43-3-4 16,42 0 5-16,-42 0-6 0,40 0 9 0,-40 0-2 16,41 0 0-16,-41 0-3 0,38 0 2 0,-38 0-5 0,40 0 4 15,-40 0 0-15,37 1 1 0,-37-1-2 16,37 0 13-16,-37 0-13 0,34 0 9 0,-34 0-2 0,37 0 2 15,-37 0-2-15,33-1 3 0,-33 1-4 0,38-5 1 16,-38 5-3-16,36-1 0 0,-36 1-2 0,37-4-2 16,-37 4 2-16,41-3 6 0,-41 3-10 0,42 0 2 15,-42 0-2-15,42-3 3 0,-42 3-4 0,43 0 1 0,-43 0 3 16,46 0 0-16,-46 0-2 0,42 3 8 16,-42-3-9-16,44 1 2 0,-44-1-3 0,41 0 5 0,-41 0-5 15,41-1 1-15,-41 1 0 0,43-3 3 0,-43 3-4 16,41-2 3-16,-41 2-4 0,44-3 3 0,-44 3-3 15,40-3 6-15,-19 0-7 0,-21 3 36 0,43-1-39 16,-43 1 5-16,41-2-6 0,-41 2 9 0,41 0-2 16,-41 0 22-16,41 0-26 0,-41 0 2 0,39 0-2 15,-39 0 4-15,39 0-1 0,-39 0 2 0,39-2-3 16,-39 2 2-16,37 0-2 0,-37 0 0 0,35-2-9 16,-35 2 4-16,35-2-8 0,-35 2 4 0,32-2-2 15,-32 2 1-15,33-3 1 0,-33 3 10 0,31-6-6 16,-31 6 7-16,25-2-2 0,-25 2 2 0,25-4-3 0,-25 4 4 15,22-2-1-15,-22 2 3 0,0 0-2 0,29-2 8 16,-29 2 4-16,0 0 6 0,29 0-3 0,-29 0 7 16,0 0-5-16,31-3 1 0,-31 3-4 0,0 0-2 15,28 0-10-15,-28 0 6 0,0 0-4 0,30 0 5 16,-30 0 2-16,0 0-4 0,34 3 3 0,-34-3 0 16,0 0 0-16,33 0-2 0,-33 0 0 0,0 0 0 15,35 0-1-15,-35 0-1 0,0 0-4 0,35 0 1 0,-35 0 1 16,24 0-26-16,-24 0 30 0,0 0-3 0,37 0 2 15,-37 0-5-15,25 0 2 0,-25 0-2 16,24 0-1-16,-24 0 1 0,23 1-1 0,-23-1 1 0,24 0-1 16,-24 0 0-16,23 3-1 0,-23-3-1 0,25 3 0 15,-25-3 4-15,22 1-3 0,-22-1 3 0,23 2-3 16,-23-2 0-16,25 3 2 0,-25-3 2 0,21 3-2 16,-21-3-2-16,0 0-2 0,36 0 2 0,-36 0-2 15,24-2 4-15,-24 2-2 0,23-1 1 0,-23 1-2 0,23-3 4 16,-23 3-7-16,0 0 7 0,33 0-3 15,-33 0 2-15,0 0-4 0,32 0 4 0,-32 0-1 0,0 0 0 16,29 3-2-16,-29-3 3 0,0 0-5 0,33 1 4 16,-33-1 0-16,0 0 0 0,31 0 5 0,-31 0-10 15,23-1 2-15,-23 1 3 0,24-3-3 0,-24 3 6 16,24-2-5-16,-24 2 0 0,27-6-1 0,-27 6 4 16,27-2 7-16,-27 2-9 0,31-6-4 0,-31 6 0 15,26-5 2-15,-26 5 0 0,27 0 3 0,-27 0-1 16,27-1-2-16,-27 1 4 0,27 1-5 0,-27-1 2 0,24 0-1 15,-24 0 4-15,25 3-2 0,-25-3-1 0,22 0 1 16,-22 0 0-16,25 0 0 0,-25 0 3 0,0 0-3 16,33-3 0-16,-33 3-2 0,25-1 4 0,-25 1-4 15,20-2 4-15,-20 2-4 0,22-3 1 0,-22 3 0 16,0 0 3-16,33-4-1 0,-33 4-2 0,0 0 0 16,31-2 2-16,-31 2-7 0,21-2 10 0,-21 2-3 15,20-3 0-15,-20 3-1 0,23-4 2 0,-23 4-3 0,22-4 4 16,-22 4-9-16,20-1 5 0,-20 1 0 0,23-5-1 15,-23 5 4-15,0 0 0 0,33 0-2 0,-33 0 2 16,0 0-2-16,29 2 2 0,-29-2-4 0,0 0 1 16,29 0 0-16,-29 0 3 0,0 0-1 0,26 0 2 15,-26 0 2-15,0 0 1 0,27-2-3 0,-27 2 1 16,0 0 2-16,29 0-1 0,-29 0 2 0,0 0-1 16,29-1 0-16,-29 1-5 0,0 0 6 0,31-2-4 0,-31 2-2 15,21-4 0-15,-21 4 0 0,23-1 3 16,-23 1-1-16,25-3-5 0,-25 3 3 0,25 0-3 0,-25 0 4 15,25-2-4-15,-25 2-1 0,27 0 3 0,-27 0 1 16,23 0-21-16,-23 0 26 0,0 0-1 0,35 0-2 16,-35 0-2-16,0 0 11 0,34 2-15 0,-34-2 7 15,0 0 1-15,31 3 4 0,-31-3-4 16,0 0 5-16,31 1-5 0,-31-1 0 0,0 0-4 0,29 1 3 16,-29-1-4-16,0 0 2 0,34-1-1 0,-34 1 1 15,0 0-4-15,33-4 5 0,-33 4-2 0,22-3-4 16,-22 3 1-16,25-6 5 0,-25 6-2 0,22-4-1 15,-22 4-2-15,25-5 4 0,-25 5-4 0,20-2 5 0,-20 2-3 16,0 0 1-16,33-2-2 0,-33 2 1 0,0 0-1 16,29 0 4-16,-29 0-4 0,0 0-3 0,26 2 4 15,-26-2 2-15,0 0-1 0,23 2 1 0,-23-2-3 16,0 0 3-16,23 2-4 0,-23-2 1 0,0 0 3 16,0 0 1-16,29 0 0 0,-29 0 0 0,0 0 0 0,22-4 3 15,-22 4-1-15,0 0-2 0,27-8 1 16,-27 8 0-16,16-3-1 0,-16 3-1 0,0 0-2 0,27-6 3 15,-27 6-2-15,0 0-2 0,24-3 0 0,-24 3 3 16,0 0-3-16,25 0 0 0,-25 0 0 0,0 0 3 16,0 0 0-16,29-2-1 0,-29 2 0 0,0 0-1 15,0 0-2-15,29-3 1 0,-29 3 0 0,0 0 1 16,0 0-1-16,26-1 4 0,-26 1-3 0,0 0 1 16,0 0-1-16,27 0 0 0,-27 0-1 0,0 0 2 15,0 0 14-15,23 4-17 0,-23-4-2 0,0 0 3 0,0 0-3 16,22 2 2-16,-22-2 1 0,0 0 1 0,0 0-2 15,25 0 3-15,-25 0-2 0,0 0-3 16,19-5 4-16,-19 5 2 0,0 0-2 0,21-5 2 0,-21 5 3 16,0 0-6-16,23-3-2 0,-23 3 4 0,0 0-5 15,23-4 6-15,-23 4-3 0,0 0 0 0,0 0-1 16,29-2 4-16,-29 2-3 0,0 0 2 0,0 0-2 16,25 0 3-16,-25 0-3 0,0 0 1 0,0 0 1 15,22 2-2-15,-22-2 1 0,0 0 0 0,0 0 0 16,0 0-2-16,24 0 2 0,-24 0 2 0,0 0-6 15,0 0 7-15,0 0-4 0,0 0 5 0,29 0-6 0,-29 0 2 16,0 0-2-16,0 0 1 0,0 0 0 0,0 0 2 16,27 0 0-16,-27 0-1 0,0 0 0 0,0 0-18 15,0 0 20-15,27 4 2 0,-27-4 0 0,0 0-4 16,0 0 1-16,25 1 1 0,-25-1-2 0,0 0 0 16,0 0 2-16,24 2-2 0,-24-2-3 0,0 0 6 15,0 0-3-15,26 3 1 0,-26-3-4 0,0 0 7 16,0 0-5-16,23 2 1 0,-23-2 0 0,0 0 2 15,0 0-2-15,21 5-2 0,-21-5 2 0,0 0 1 16,0 0-2-16,20 6 3 0,-20-6-4 0,0 0 4 0,0 0-3 16,19 5 2-16,-19-5-3 0,0 0 1 0,0 0-2 15,21 4 5-15,-21-4-3 0,0 0 4 0,0 0-3 16,23 3 2-16,-23-3-2 0,0 0 2 0,19 4-4 16,-19-4 6-16,0 0 3 0,0 0-9 0,21 2 2 15,-21-2-1-15,0 0-1 0,0 0 3 0,0 0-2 16,16 5 4-16,-16-5-2 0,0 0 0 0,0 0 0 15,0 0 0-15,0 0-1 0,0 0 2 0,0 0-2 0,0 0 1 16,23 2-4-16,-23-2 1 0,0 0-1 0,0 0 6 16,0 0-3-16,0 0 2 0,0 0-4 0,25 0 2 15,-25 0 0-15,0 0 3 0,0 0-6 0,0 0 8 16,23 4-5-16,-23-4 0 0,0 0-6 16,0 0 10-16,0 0-6 0,19 3 2 0,-19-3 1 0,0 0-3 15,0 0 0-15,0 0 4 0,0 0-2 0,0 0 1 16,21 2-1-16,-21-2-2 0,0 0 20 0,0 0-19 15,0 0 0-15,0 0 1 0,23-2-3 0,-23 2 0 16,0 0 1-16,0 0 1 0,0 0-3 0,22-3 6 0,-22 3-2 16,0 0 3-16,0 0-4 0,0 0 4 0,0 0 4 15,0 0 5-15,25-3-2 0,-25 3 0 16,0 0-2-16,0 0 1 0,0 0-2 0,0 0 1 0,0 0-4 16,0 0 1-16,21-1-3 0,-21 1 1 0,0 0-3 15,0 0 2-15,0 0-2 0,0 0 0 0,0 0 1 16,23-4 0-16,-23 4-2 0,0 0 4 0,0 0-3 15,0 0 2-15,0 0-2 0,19-3 2 0,-19 3 4 0,0 0 1 16,0 0 3-16,0 0 2 0,0 0-3 16,0 0 2-16,0 0 1 0,0 0-3 0,21-4 0 0,-21 4 2 15,0 0-4-15,0 0-1 0,0 0-2 16,0 0 3-16,0 0-3 0,0 0 0 0,0 0 1 16,0 0-3-16,0 0 2 0,0 0-2 0,0 0 0 0,0 0 0 15,25 0-2-15,-25 0 3 0,0 0-2 0,0 0-1 16,0 0-1-16,0 0 3 0,0 0-8 0,0 0-17 15,0 0-17-15,0 0-20 0,0 0-34 0,0 0-38 16,0 0-41-16,0 0-61 0,0 0-64 0,0 0-250 0,0 0-59 16</inkml:trace>
  <inkml:trace contextRef="#ctx0" brushRef="#br0" timeOffset="84482.386">17193 13014 315 0,'0'0'274'16,"0"0"-57"-16,0 0-26 0,0 0-23 0,9-11-17 16,-9 11-18-16,0 0-12 0,0 0-16 0,0 0-14 15,0 0-11-15,0 0-11 0,0 0-10 0,0 0-9 16,0 0-11-16,0 0 4 0,0 0-8 0,0 0-4 15,0 0-2-15,0 0-2 0,0 0-1 0,0 0 0 16,0 0-5-16,0 0 10 0,0 0-5 0,0 0 0 0,0 0-6 16,0 0-1-16,0 0-1 0,0 0-2 0,14 8-1 15,-14-8-4-15,0 0-5 0,0 0 5 0,4 13-3 16,-4-13-2-16,0 0 0 0,0 0 0 0,4 17 1 16,-4-17 0-16,0 0-2 0,4 18 1 0,-4-18 3 15,5 13-5-15,-5-13 6 0,4 17 11 0,-4-17-15 16,2 20-1-16,-2-20-4 0,2 19 6 0,-2-19-3 15,2 18 1-15,-2-18 0 0,2 18 1 0,-2-18-1 0,2 14 1 16,-2-14 3-16,2 12 4 0,-2-12 5 0,0 0-2 16,2 15 0-16,-2-15-4 0,0 0-4 0,0 0 0 15,0 0-1-15,0 0-2 0,0 0 3 0,13-8-2 16,-13 8-4-16,10-23 1 0,-4 7-2 0,2-5 2 16,1-2-2-16,0-2 3 0,3-5-4 0,1 0 10 15,-1 1-17-15,3 1 11 0,-3 0-14 0,2-1 9 16,-1 3-9-16,1 1 10 0,1-2-7 0,-3 5 9 15,0 0-12-15,0 1 14 0,0 2-14 0,1 2 14 16,-3 0 0-16,3 0-5 0,-5 4 4 0,2 2-2 0,-2-2 2 16,3 2 0-16,-3 2-2 0,0 0 0 0,-8 9 1 15,13-15-5-15,-13 15-1 0,13-12-6 0,-13 12-15 16,13-11-11-16,-13 11-25 0,10-7-16 0,-10 7-39 16,0 0-43-16,14-8-59 0,-14 8-62 0,0 0-276 15,0 0-69-15</inkml:trace>
  <inkml:trace contextRef="#ctx0" brushRef="#br0" timeOffset="87725.75">995 15608 111 0,'-4'-11'254'15,"4"11"-70"-15,0 0-33 0,0 0-31 0,0 0-22 16,-6-11-20-16,6 11-15 0,0 0-10 0,0 0-9 16,0 0-3-16,0 0-5 0,0 0-3 0,0 0-1 0,-2-13 6 15,2 13 8-15,0 0-8 0,0 0 21 0,0 0 7 16,0 0 2-16,0 0 1 0,0 0 0 0,0 0-7 16,0 0-3-16,0 0 10 0,0 0-25 0,0 0 8 15,0 0-23-15,0 0 9 0,0 0-21 0,0 0 6 16,0 0-15-16,0 0 11 0,0 0-16 0,0 0 13 15,0 0-18-15,0 16 42 0,0-16-47 0,2 19 16 16,-2-19-17-16,4 19 17 0,-4-19-16 0,2 21 22 0,2-10-16 16,-2 3 21-16,0 0-16 0,1-1 23 0,-1 3-43 15,2-1 50-15,-2 1-5 0,0-2-2 16,0 5-19-16,0-5 18 0,-1 3-23 0,1 1 21 0,-2-4-19 16,4 2 18-16,-2-1-19 0,-2 2 16 0,2-4-20 15,-2-13 24-15,4 26-22 0,-4-26 22 0,3 22-2 16,-3-22 0-16,2 19 1 0,-2-19-2 0,2 16 2 15,-2-16 1-15,2 13 0 0,-2-13-1 0,0 0 1 16,2 17-6-16,-2-17-2 0,0 0-3 0,0 0-2 16,0 16-4-16,0-16 0 0,0 0-2 0,0 0-3 15,0 0 1-15,2 15-6 0,-2-15-10 0,0 0-12 0,0 0-10 16,0 0-37-16,0 0 1 0,0 0-34 0,0 0-5 16,2 14-39-16,-2-14-20 0,0 0-37 0,0 0-29 15,0 0-50-15,0 0-138 0,0 0 111 0</inkml:trace>
  <inkml:trace contextRef="#ctx0" brushRef="#br0" timeOffset="88357.637">871 15573 47 0,'0'0'225'0,"0"0"-48"0,0 0-32 0,-7-14-22 16,7 14-12-16,0 0-15 0,0 0-6 0,-8-11-4 15,8 11-7-15,0 0-3 0,0 0-5 0,-8-12-4 16,8 12-2-16,0 0 0 0,0 0 2 0,-9-9-1 15,9 9-3-15,0 0-6 0,0 0-5 0,0 0-5 16,0 0 8-16,-8-12-23 0,8 12 15 0,0 0-27 16,0 0 13-16,0 0-21 0,0 0 15 0,0 0-21 15,0 0 18-15,0 0-18 0,0 0 17 0,0 0-17 16,0 0 16-16,0 0-16 0,0 0 18 0,0 0-23 0,0 0 27 16,-6-9-32-16,6 9 15 0,0 0-20 0,0 0 20 15,0 0-20-15,0 0 19 0,0 0-7 0,0 0 27 16,0 0-22-16,16 4 22 0,-16-4-43 0,0 0 46 15,21 5-22-15,-21-5 21 0,0 0-20 0,28 8 14 16,-28-8-20-16,27 1 17 0,-27-1-20 0,31 3 16 16,-31-3-38-16,35 2 36 0,-35-2-17 0,36 0 15 15,-36 0-23-15,35 1 26 0,-35-1-26 0,33-1 21 0,-33 1-19 16,29 0 21-16,-29 0-13 0,25 0 24 0,-25 0-16 16,0 0 23-16,32 0-21 0,-32 0 26 15,0 0-23-15,25 1 16 0,-25-1-18 0,0 0 20 0,0 0-23 16,27 0 18-16,-27 0-19 0,0 0 19 0,0 0-24 15,0 0 20-15,0 0-19 0,0 0 20 0,27 0-21 16,-27 0 19-16,0 0-23 0,0 0 19 0,0 0-25 16,0 0 27-16,0 0-23 0,0 0 18 0,0 0-21 0,0 0 20 15,0 0-20-15,0 0 16 0,0 0-19 16,18 4 10-16,-18-4-32 0,0 0 4 0,0 0-38 16,0 0 9-16,0 0-41 0,0 0-9 0,0 0-45 0,0 0-31 15,0 0-37-15,0 0-42 0,-6 11-37 16,6-11-165-16,0 0 59 0</inkml:trace>
  <inkml:trace contextRef="#ctx0" brushRef="#br0" timeOffset="89605.407">1194 15323 87 0,'0'0'233'0,"0"0"-48"0,-9-10-21 16,9 10-22-16,0 0-5 0,0 0-20 0,0 0 6 15,0 0-14-15,-12-9-13 0,12 9-6 0,0 0-5 16,0 0 9-16,0 0-20 0,0 0 10 0,0 0-22 0,0 0 10 16,0 0-23-16,0 0 6 0,-11-6-20 0,11 6 13 15,0 0-29-15,0 0 14 0,0 0-24 0,0 0 10 16,0 0-19-16,0 0 18 0,0 0-20 0,0 0 14 15,0 0-14-15,0 0 13 0,0 0-16 0,26 1 15 16,-26-1-16-16,0 0 18 0,29 0-15 0,-29 0 17 16,26 0-19-16,-26 0 14 0,31-1-13 0,-31 1 16 15,34-5-19-15,-34 5 18 0,38-2-15 0,-38 2 11 16,37-5-13-16,-37 5 11 0,35-3-11 0,-35 3 12 16,29-3-19-16,-29 3 39 0,24 0-39 0,-24 0 19 0,0 0-16 15,31-1 18-15,-31 1-16 0,0 0 18 0,20 4-18 16,-20-4 21-16,0 0-22 0,15 8 19 15,-15-8-30-15,0 0 33 0,8 11-17 0,-8-11 16 0,0 0-17 16,2 17 16-16,-2-17-14 0,0 0 13 0,0 21-19 16,0-21 20-16,-2 17-17 0,2-17 14 0,0 20-13 15,0-20 13-15,0 24-18 0,0-24 21 0,0 26-17 16,2-10 16-16,-2-1-17 0,2 1 15 0,0 1-15 0,0 0 24 16,1 2-22-16,-1-1 20 0,2-1-19 15,-2 0 22-15,2 2-18 0,-2-1 18 0,2 2-17 16,0-4 16-16,-2 3-18 0,2-1 18 0,-1 2-14 0,1 0 14 15,0-2-20-15,-2 0 21 0,1 0-18 0,1 1 18 16,-2 0 1-16,2-3-1 0,0 2 0 0,-2 0-4 16,3 0-2-16,-3-4 2 0,2 5-3 0,-2-2 1 15,0-3-1-15,2 4-3 0,-2-4 8 0,0 3-4 16,0-4-1-16,0 3-2 0,0-1 2 0,0-1-3 16,1 1 5-16,-1-2-24 0,0 2 23 0,0 0-14 15,-2-15 14-15,2 26-19 0,-2-26 18 0,2 24-23 0,-2-24 24 16,0 26-22-16,0-26 20 0,2 24-20 15,-2-24 23-15,0 20-25 0,0-20 23 0,2 19-24 0,-2-19 24 16,0 17-24-16,0-17 23 0,2 14-21 0,-2-14 22 16,0 15-21-16,0-15 12 0,0 0-13 0,2 21 22 15,-2-21-22-15,0 0 24 0,0 16-25 0,0-16 26 16,0 0-25-16,0 17 24 0,0-17-24 0,0 0 21 16,2 13-20-16,-2-13 17 0,0 0-20 0,0 0 20 0,2 12-21 15,-2-12 17-15,0 0-22 0,0 0 20 16,0 0-16-16,4 14 19 0,-4-14-23 0,0 0 23 0,0 0-18 15,9 8 20-15,-9-8-20 0,0 0 22 0,0 0-21 16,10 10 22-16,-10-10-21 0,0 0 21 0,0 0-20 16,10 7 21-16,-10-7-21 0,0 0 23 0,11 10-26 15,-11-10 25-15,0 0-13 0,10 9 15 0,-10-9-25 16,0 0 22-16,8 12-21 0,-8-12 24 0,0 0-22 16,0 0 23-16,9 10-24 0,-9-10 32 0,0 0-33 15,0 0 24-15,0 0-17 0,0 0 24 0,9 11-18 0,-9-11 30 16,0 0-19-16,0 0 21 0,0 0-15 15,0 0 13-15,0 0-19 0,0 0 13 0,0 0-20 16,0 0 15-16,0 0-17 0,0 0 18 0,0 0-21 0,0 0 16 16,-22-2-16-16,22 2 14 0,0 0-21 0,-20-7 19 15,20 7-21-15,-17-5 21 0,17 5-20 0,-19-7 17 16,19 7-19-16,-20-11 16 0,20 11-16 0,-23-9 18 16,23 9-16-16,-25-11 23 0,25 11-16 0,-24-9 25 15,24 9-8-15,-22-8 17 0,22 8-12 0,-21-5 14 16,21 5-17-16,-19-8 10 0,19 8-18 0,0 0 13 0,-24-3-21 15,24 3 12-15,0 0-15 0,-21-6 14 0,21 6-21 16,0 0 14-16,0 0-13 0,-21-1 32 16,21 1-41-16,0 0 16 0,0 0-29 0,0 0 30 0,0 0-15 15,0 0 11-15,-17 3-22 0,17-3 5 0,0 0-28 16,0 0 13-16,0 0-28 0,0 0 15 0,0 0-31 16,0 0 10-16,0 0-43 0,0 0-9 0,0 0-46 15,0 0-43-15,0 0-55 0,0 0-66 0,0 0-164 0,0 0 14 16</inkml:trace>
  <inkml:trace contextRef="#ctx0" brushRef="#br0" timeOffset="91157.781">2284 16094 116 0,'0'0'195'0,"0"0"-39"0,0 0-26 0,0 0-14 15,0 0-20-15,2-15-5 0,-2 15-16 0,0 0-1 16,0 0-16-16,0 0 6 0,0 0-14 0,0 0 5 15,0 0-13-15,0 0 10 0,0 0-11 0,0 0 16 16,0 0-1-16,0 0 3 0,4-12-9 0,-4 12 17 16,0 0-16-16,0 0 9 0,0 0-8 0,0 0 2 15,0 0-21-15,0 0 6 0,0-13-23 0,0 13 12 0,0 0-20 16,0-17 12-16,0 17-18 0,0 0 13 0,0-19-15 16,0 19 12-16,0 0-16 0,2-20 15 0,-2 20-18 15,5-13 14-15,-5 13-14 0,0 0 10 0,2-17-12 16,-2 17 13-16,0 0-11 0,8-13 14 0,-8 13-15 15,0 0 12-15,10-11-14 0,-10 11 16 0,0 0-15 16,0 0 18-16,0 0-19 0,20-3 14 0,-20 3-12 16,0 0 15-16,18 5-14 0,-18-5 13 0,11 9-12 0,-11-9 12 15,14 10-13-15,-14-10 14 0,13 12-13 16,-13-12 38-16,10 16-27 0,-10-16-12 0,10 13 17 0,-10-13-15 16,11 17 14-16,-11-17-12 0,8 14 14 0,-8-14-13 15,6 15 10-15,-6-15-12 0,6 13-2 0,-6-13 5 16,7 11 12-16,-7-11-10 0,0 0 17 0,6 11-10 15,-6-11 15-15,0 0-17 0,0 0 9 0,0 0-16 16,6 11 16-16,-6-11-20 0,0 0 14 0,0 0 1 16,0 0-6-16,0 0-4 0,4-13 2 0,-4 13-5 15,2-12-12-15,-2 12 14 0,3-14-16 0,-3 14 16 0,6-15-17 16,-6 15 14-16,9-17 17 0,-9 17-18 0,10-12-15 16,-10 12 18-16,8-15-13 0,-8 15-9 15,11-13 16-15,-11 13 13 0,10-11-14 0,-10 11 14 0,10-9-13 16,-10 9 12-16,0 0-10 0,17-11 15 0,-17 11-15 15,0 0 14-15,0 0-15 0,0 0 18 0,27 0-16 16,-27 0 17-16,0 0-12 0,14 11 19 0,-14-11-16 16,11 9 14-16,-11-9 1 0,8 11 4 0,-8-11-2 0,9 15 2 15,-9-15 1-15,8 15 3 0,-8-15 0 16,7 12-1-16,-7-12-5 0,8 14-5 0,-8-14 3 16,4 12-2-16,-4-12 2 0,0 0-1 0,8 13 1 0,-8-13-2 15,0 0-1-15,4 11-1 0,-4-11-5 0,0 0-2 16,0 0-1-16,7 11-1 0,-7-11-11 0,0 0-14 15,0 0-19-15,0 0-20 0,0 0-41 0,0 0-21 16,0 0-43-16,4 12-25 0,-4-12-41 16,0 0-36-16,0 0-160 0,0 0 110 0</inkml:trace>
  <inkml:trace contextRef="#ctx0" brushRef="#br0" timeOffset="91552.241">2838 16055 97 0,'0'0'357'0,"0"0"-79"15,0 0-55-15,0 0-2 0,0-12-29 0,0 12-15 16,0 0-17-16,0 0-13 0,0 0-10 0,0 0-15 16,0 0-13-16,0 0-10 0,0 0-19 0,0 0-7 0,0 0-6 15,0 0-5-15,0 0-7 0,-2-16-7 0,2 16-5 16,0 0-5-16,0 0-5 0,0 0-7 0,0 0-4 15,0 0-4-15,0 0-5 0,0 0-3 0,0 0-4 16,0 0 0-16,0 0 1 0,0 0 0 16,0 0-2-16,0 0-1 0,0 0 0 0,0 0-1 0,21 4 1 15,-21-4-2-15,0 0 1 0,0 0-2 0,20 7 2 16,-20-7-11-16,0 0 14 0,21 8-2 0,-21-8 0 16,0 0-2-16,20 8 0 0,-20-8-1 0,0 0 0 15,20 8 2-15,-20-8 0 0,0 0-2 0,17 6 1 0,-17-6-2 16,0 0-5-16,0 0-9 0,19 8-8 0,-19-8-4 15,0 0-7-15,0 0-10 0,0 0-9 0,0 0-11 16,0 0-24-16,0 0-8 0,22-2-16 0,-22 2-10 16,0 0-19-16,0 0-33 0,0 0-23 0,0 0-34 15,0 0-24-15,0 0-164 0,-6-12 119 0</inkml:trace>
  <inkml:trace contextRef="#ctx0" brushRef="#br0" timeOffset="91916.687">2820 15981 106 0,'0'0'259'0,"0"0"-52"16,0 0-39-16,0 0-11 0,-9-13-29 0,9 13-2 16,0 0-29-16,0 0 0 0,0 0-22 0,0 0 7 15,0 0-23-15,0 0 18 0,0 0-14 0,-6-12 10 16,6 12-12-16,0 0 9 0,0 0-18 0,0 0 17 0,0 0-33 15,0 0 25-15,0 0-6 0,0 0-1 0,0 0-6 16,0 0-4-16,0 0-1 0,0 0 0 0,0 0-5 16,0 0-3-16,0 0-7 0,0 0 0 0,0 0-6 15,17-2-1-15,-17 2-8 0,0 0 2 0,0 0-1 16,22 2-1-16,-22-2-3 0,0 0-3 0,23 6 3 16,-23-6-5-16,0 0 3 0,25 5-5 0,-25-5 7 15,0 0-4-15,28 1 1 0,-28-1 2 0,0 0-1 0,27 5-3 16,-27-5 1-16,0 0-2 0,27 0-3 0,-27 0 3 15,0 0-1-15,0 0-1 0,24 1-14 0,-24-1-13 16,0 0-27-16,0 0-37 0,0 0-48 0,0 0-56 16,15 3-43-16,-15-3-42 0,0 0-260 0,0 0-46 15</inkml:trace>
  <inkml:trace contextRef="#ctx0" brushRef="#br0" timeOffset="92927.065">3261 15713 126 0,'0'0'220'0,"2"-13"-57"0,-2 13-13 16,0 0-32-16,4-14-5 0,-4 14-22 0,0 0 6 0,2-15-18 16,-2 15 10-16,0 0-18 0,0 0 5 0,4-12-7 15,-4 12 13-15,0 0-14 0,0 0 11 0,0 0-11 16,0 0 15-16,0 0-19 0,0 0 8 0,0 0-29 15,0 0 15-15,0 0-21 0,0 0 14 0,0 0-7 16,-2 14 2-16,2-14-5 0,-4 18 0 0,4-18-6 16,-6 25 10-16,4-11 2 0,-2 3-6 0,2-3-6 15,-3 5-8-15,1-1-4 0,0 0-3 0,0 1-6 16,0 0 2-16,-2 1-3 0,4-1 0 0,-2-1-2 0,-1 1-4 16,1-1-3-16,0-1 1 0,2 1 1 0,-2-3-4 15,2-1-1-15,-1 0 3 0,1-2 0 0,2-12-4 16,-4 21 2-16,4-21 0 0,-5 18 1 0,5-18 0 0,-2 13-2 15,2-13-5-15,0 0 2 0,-4 15-4 16,4-15 3-16,0 0-2 0,0 0-1 0,0 0-1 16,0 0-2-16,0 0-6 0,0 0-4 0,0 0-10 0,6-11 2 15,-6 11 2-15,7-17 4 0,-7 17 1 0,5-15 20 16,-5 15-21-16,8-18 5 0,-8 18 0 0,8-17 7 16,-8 17 2-16,7-15 0 0,-7 15 0 0,8-14 2 15,-8 14 3-15,6-11-3 0,-6 11 7 0,0 0-3 16,6-13 2-16,-6 13 2 0,0 0 2 0,6-12 3 15,-6 12 0-15,0 0 5 0,0 0 3 0,0 0-1 0,0 0 3 16,0 0 1-16,0 0 0 0,25 0-3 0,-25 0-1 16,0 0-7-16,13 11 2 0,-13-11-1 0,12 8 2 15,-12-8 0-15,12 10 4 0,-12-10-5 0,13 11 3 16,-13-11-1-16,16 10-5 0,-16-10 2 0,14 14 0 16,-14-14-3-16,18 11 2 0,-18-11-4 0,15 11 0 0,-15-11 1 15,16 11 2-15,-16-11-4 0,15 8 0 0,-15-8-1 16,12 9 2-16,-12-9-1 0,0 0-1 0,15 11 3 15,-15-11-1-15,0 0 1 0,12 7-3 0,-12-7 4 16,0 0-1-16,0 0-2 0,0 0-1 0,0 0 0 16,0 0-4-16,0 0-3 0,0 0-6 0,0 0-5 15,0 0-1-15,0 0-1 0,-4-17-1 0,4 17-3 0,-10-10 2 16,10 10 4-16,-15-13-2 0,15 13 7 0,-16-17 2 16,16 17 15-16,-15-11-15 0,15 11 3 0,-16-14-1 15,16 14 4-15,-15-8-2 0,15 8 4 0,-14-10 2 16,14 10 1-16,-14-9 0 0,14 9 1 0,0 0 3 15,-16-9 1-15,16 9 0 0,0 0-3 0,-13-8-5 16,13 8 4-16,0 0-3 0,0 0 4 0,-12-7-5 0,12 7-3 16,0 0 2-16,0 0 0 0,0 0 5 0,0 0 1 15,0 0 5-15,-6-11 8 0,6 11 1 0,0 0 4 16,0 0 3-16,0 0 5 0,12-11 3 0,-12 11-3 16,0 0 4-16,13-9-1 0,-13 9 3 0,8-9-2 15,-8 9-3-15,12-12-1 0,-12 12-6 0,10-11 1 16,-10 11-9-16,10-11 1 0,-10 11-6 0,0 0 2 15,10-13-1-15,-10 13-5 0,0 0-3 0,0 0-16 16,8-12-22-16,-8 12-27 0,0 0-24 0,0 0-35 16,0 0-28-16,0 0-49 0,0 0-29 0,0 0-44 15,0 0-45-15,0 0-206 0,0 0-23 0</inkml:trace>
  <inkml:trace contextRef="#ctx0" brushRef="#br0" timeOffset="93376.113">3625 15881 47 0,'0'0'295'0,"0"-16"-76"15,0 16-45-15,0 0-9 0,0 0-3 0,4-13-22 16,-4 13-6-16,0 0-26 0,0 0-15 0,2-11 1 16,-2 11 6-16,0 0-17 0,0 0 8 0,0 0-20 15,2-14 12-15,-2 14-5 0,0 0-9 0,0 0-9 0,0 0-3 16,0 0-15-16,0 0-5 0,0 0-4 16,0 0 4-16,0 0-2 0,0 0 1 0,7 8-7 0,-7-8-4 15,4 15 0-15,-4-15-4 0,7 18 6 0,-7-18 2 16,6 23 0-16,-2-10-3 0,0-2-1 0,2 4-1 15,-2-1-3-15,0-3 3 0,3 5-2 0,-3-4 3 16,0 1-7-16,2 0 13 0,-2 1-22 0,-4-14 1 0,9 21-2 16,-9-21-2-16,8 18 3 0,-8-18-7 0,6 15 1 15,-6-15 2-15,6 13-3 0,-6-13-1 0,6 14-4 16,-6-14-15-16,0 0-9 0,5 13-13 0,-5-13-14 16,0 0-13-16,0 0-11 0,6 12-9 0,-6-12-12 0,0 0-33 15,0 0-9-15,0 0-36 0,0 0-7 0,0 0-17 16,0 0 5-16,-13-12 1 0,13 12-20 0,-14-13-127 15,14 13 200-15</inkml:trace>
  <inkml:trace contextRef="#ctx0" brushRef="#br0" timeOffset="93608.287">3596 15989 137 0,'0'0'253'0,"0"0"-40"0,-17-9-27 16,17 9 3-16,0 0-14 0,-12-7 6 0,12 7-29 16,0 0 6-16,0 0-11 0,-13-8-7 0,13 8-8 0,0 0-10 15,0 0-16-15,0 0-12 0,0 0-8 0,0 0-4 16,0 0-1-16,0 0-3 0,0 0-5 0,0 0-1 15,0 0-8-15,0 0-9 0,0 0-12 0,0 0-5 16,0 0-8-16,29 0-3 0,-29 0-6 0,0 0-4 16,27 0-6-16,-27 0 0 0,0 0-2 0,30-4-8 15,-30 4-8-15,21-6-18 0,-21 6-18 0,23-5-10 16,-23 5-18-16,24-7-8 0,-24 7-11 0,27-10-22 16,-27 10-29-16,25-7-7 0,-25 7-40 0,22-3-24 0,-22 3-25 15,0 0-43-15,33 1-191 0,-33-1 45 16</inkml:trace>
  <inkml:trace contextRef="#ctx0" brushRef="#br0" timeOffset="94129.639">3985 16043 185 0,'0'0'202'0,"0"0"-20"0,0 0-18 0,0 0-6 15,0 0-21-15,0 0 4 0,0 0-30 0,21-6 2 16,-21 6-21-16,0 0 4 0,6-13-23 0,-6 13 2 15,0 0-27-15,6-18 8 0,-6 18-26 0,5-13 7 16,-5 13 5-16,4-17-21 0,-4 17-17 0,2-22 10 16,-2 22-19-16,4-23 6 0,-4 23-18 0,0-23 16 0,0 23-15 15,4-21 14-15,-4 21-11 0,2-19 16 0,-2 19-12 16,0-16 14-16,0 16-18 0,0 0 18 0,2-19-11 16,-2 19 12-16,0 0-10 0,0 0 16 0,2-12-8 15,-2 12 18-15,0 0-1 0,0 0 26 0,0 0-12 16,0 0 27-16,11 14 0 0,-11-14-1 0,4 17-3 15,-4-17-10-15,6 21-8 0,-2-7-3 0,-1-1-6 16,1 2 2-16,0 0-1 0,1-1-4 0,-1 3 5 0,2-2 0 16,-2 2 6-16,0-4 3 0,0 5 0 0,0-5-4 15,3 4-2-15,-3-4-1 0,0-3-1 0,-4-10-7 16,6 22-3-16,-6-22-4 0,6 19-2 0,-6-19-4 16,4 13-1-16,-4-13-3 0,7 13-1 0,-7-13-2 15,2 12-6-15,-2-12-11 0,0 0-19 0,0 0-27 0,6 12-32 16,-6-12-46-16,0 0-39 0,0 0-59 15,0 0-70-15,0 0-327 0,0 0-140 0</inkml:trace>
  <inkml:trace contextRef="#ctx0" brushRef="#br0" timeOffset="94464.703">4437 16152 117 0,'0'0'440'0,"0"0"-101"15,0 0-54-15,0 0-50 0,0 0-26 0,0 0-25 0,0 0-15 16,0 0-18-16,0 0-2 0,0 0-31 0,0 0-11 15,0 0-6-15,0 0-8 0,0 0-9 0,0 0-8 16,0 0-5-16,6-12-11 0,-6 12-7 0,0 0-11 16,0 0-11-16,0 0-4 0,0 0-6 0,0 0-4 15,0 0-7-15,0 0-12 0,0 0-27 0,0 0-33 16,0 0-26-16,0 0-32 0,0 0-43 0,0 0-51 0,0 0-68 16,0 0-85-16,0 0-215 0,-4-13-97 0</inkml:trace>
  <inkml:trace contextRef="#ctx0" brushRef="#br0" timeOffset="94657.375">4416 15973 176 0,'0'0'499'15,"-4"-12"-102"-15,4 12-55 0,0 0-44 0,-8-15-16 16,8 15-17-16,0 0-24 0,-6-11-24 0,6 11-22 16,0 0-28-16,0 0-24 0,-6-11-29 0,6 11-19 0,0 0-24 15,0 0-13-15,0 0-15 0,0 0-7 0,0 0-14 16,-7-12-15-16,7 12-34 0,0 0-33 15,0 0-35-15,0 0-24 0,0 0-28 0,0 0-32 0,0 0-27 16,0 0-44-16,0 0-54 0,0 0-97 0,0 0-187 16,0 0-103-16</inkml:trace>
  <inkml:trace contextRef="#ctx0" brushRef="#br0" timeOffset="96776.881">2266 16420 57 0,'0'0'270'0,"0"0"-71"0,0 0-42 0,0 0-34 0,0 0-20 15,0 0-14-15,0 0-7 0,0 0-9 0,0 0-10 16,0 0-9-16,0 0-11 0,0 0-6 0,0 0-6 16,0 0-2-16,0 0 5 0,0 0 11 0,0 0 3 15,0 0 15-15,0 0-20 0,18-8 11 0,-18 8-22 16,0 0 9-16,15-8-21 0,-15 8 11 0,12-11-18 0,-12 11 9 15,16-7-18-15,-16 7 15 0,16-7-18 0,-16 7 13 16,21-9-18-16,-21 9 18 0,20-8-17 0,-20 8 14 16,21-3-16-16,-21 3 14 0,21-4-16 0,-21 4 15 15,0 0-13-15,29 0 20 0,-29 0-17 0,0 0 19 16,26 4-14-16,-26-4 39 0,18 5-41 0,-18-5 22 16,17 9-13-16,-17-9 17 0,16 10-17 0,-16-10 16 15,15 10-19-15,-15-10 13 0,16 13-14 0,-16-13 13 0,15 16-44 16,-15-16 47-16,14 12-20 0,-14-12 16 15,15 14-13-15,-15-14 10 0,13 14-19 0,-13-14 12 0,17 13-15 16,-17-13 17-16,16 12-17 0,-16-12 14 0,19 14-13 16,-19-14 17-16,18 11-18 0,-18-11 17 15,21 6-15-15,-21-6 14 0,21 7-15 0,-21-7 14 0,22 2-16 16,-22-2 16-16,0 0-12 0,32-2 12 0,-32 2-17 16,25-2 17-16,-25 2-17 0,23-3 14 0,-23 3-18 15,25-4 19-15,-25 4-42 0,23-5 41 0,-23 5 13 16,22-6-12-16,-22 6-15 0,22-4 15 0,-22 4-13 0,21-3 15 15,-21 3-15-15,22-6 13 0,-22 6-14 0,21-6 15 16,-21 6-15-16,21-5 20 0,-21 5-20 16,20-6 14-16,-20 6-16 0,21-5 14 0,-21 5-12 0,20-6 15 15,-20 6-15-15,20-2 16 0,-20 2-16 0,0 0 18 16,29-1-18-16,-29 1 16 0,0 0-14 0,27 1 16 16,-27-1-17-16,17 4 14 0,-17-4-12 0,16 7 14 15,-16-7-16-15,15 8 15 0,-15-8-16 0,11 6 16 16,-11-6-16-16,15 11 16 0,-15-11-17 0,12 8 15 0,-12-8-14 15,12 10 14-15,-12-10-13 0,13 6 10 16,-13-6-12-16,0 0 40 0,20 5-44 0,-20-5 18 16,0 0-16-16,0 0 19 0,34 0-18 0,-34 0 18 15,16-4-16-15,-16 4 14 0,20-7-18 0,-20 7 15 0,20-8-33 16,-20 8 33-16,25-7-17 0,-25 7 18 0,23-8-18 16,-23 8 16-16,23-7-12 0,-23 7 13 0,20-3-14 15,-20 3 16-15,23-4-13 0,-23 4 12 0,0 0-10 16,28-2 13-16,-28 2-15 0,0 0 17 0,27 0-16 15,-27 0 14-15,0 0-15 0,29 6 14 0,-29-6-12 0,0 0 17 16,25 3-16-16,-25-3 10 0,18 7-14 0,-18-7 16 16,17 6-13-16,-17-6 12 0,15 7-14 0,-15-7 15 15,17 8-13-15,-17-8 13 0,16 6-15 0,-16-6 13 16,17 5-13-16,-17-5 16 0,0 0-19 0,23 6 16 16,-23-6-13-16,0 0 17 0,26 3-16 0,-26-3 17 15,0 0-18-15,29-3-20 0,-29 3 29 0,20-4 17 16,-20 4-20-16,25-5 12 0,-25 5-15 0,23-6 17 0,-23 6-18 15,24-8 16-15,-24 8-16 0,23-3 10 16,-23 3-10-16,23-6 14 0,-23 6-14 0,20-3 15 16,-20 3-14-16,22-3 12 0,-22 3-15 0,0 0 16 0,29 0-15 15,-29 0 13-15,0 0-7 0,27 0-20 16,-27 0 21-16,0 0 13 0,27 3-19 0,-27-3 17 0,0 0-13 16,25 5 15-16,-25-5-23 0,0 0 20 0,21 4-18 15,-21-4 18-15,0 0-18 0,25 3 16 0,-25-3-14 16,0 0 14-16,23 6-12 0,-23-6 13 0,0 0-16 15,23 4 17-15,-23-4-15 0,0 0 12 0,20 5-15 0,-20-5 16 16,0 0-16-16,0 0 18 0,29 0-21 0,-29 0 18 16,0 0-11-16,24-5 10 0,-24 5-14 15,19-4 14-15,-19 4-12 0,20-8 12 0,-20 8-13 0,21-5 13 16,-21 5-14-16,21-5 16 0,-21 5-15 0,18-6 13 16,-18 6-12-16,0 0 11 0,25-6-11 0,-25 6 20 15,0 0-23-15,20-1 25 0,-20 1-13 0,0 0 19 16,0 0-14-16,0 0 14 0,29 1-19 0,-29-1 13 15,0 0-14-15,14 6 16 0,-14-6-20 0,0 0 18 16,15 8-20-16,-15-8 15 0,0 0-16 0,14 10 16 0,-14-10-18 16,0 0 15-16,15 12-16 0,-15-12 15 0,0 0-13 15,16 13 16-15,-16-13-15 0,0 0 21 0,19 9-15 16,-19-9 22-16,0 0-14 0,17 9 17 0,-17-9-13 16,0 0 33-16,21 5-15 0,-21-5-3 0,0 0-3 15,23 2-2-15,-23-2-4 0,0 0-5 0,22-2 0 16,-22 2-3-16,0 0-1 0,21-8-1 0,-21 8-10 0,0 0-16 15,21-8-36-15,-21 8-15 0,0 0-52 0,14-6-58 16,-14 6-102-16,0 0-302 0,0 0-95 16</inkml:trace>
  <inkml:trace contextRef="#ctx0" brushRef="#br0" timeOffset="98494.966">5693 15666 233 0,'0'0'209'16,"0"0"-37"-16,0 0-36 0,0 0-8 0,0 0-20 0,0 0 3 15,0 0-16-15,0 0 5 0,-25 0-20 0,25 0 8 16,0 0-9-16,0 0 11 0,0 0-3 0,0 0-1 16,0 0-2-16,0 0-2 0,-15-5 3 15,15 5-4-15,0 0 0 0,0 0-7 0,0 0-15 16,0 0-10-16,0 0-12 0,0 0-6 0,0 0-11 0,0 0-3 16,0 0-7-16,0 0 2 0,0 0-4 0,0 0-4 15,0 0 1-15,0 0-1 0,12 10 0 0,-12-10 0 16,18 8 1-16,-18-8-6 0,26 5 3 0,-26-5-3 15,31 5 3-15,-31-5-10 0,36 2-7 0,-36-2-1 0,38-2-4 16,-38 2-5-16,41-2 3 0,-22-1-2 16,-19 3 5-16,37-4 0 0,-37 4 3 0,33-3 3 15,-33 3-1-15,24-3 4 0,-24 3-30 0,0 0 40 0,31 0 1 16,-31 0 1-16,0 0 6 0,25 6 1 0,-25-6 1 16,12 6 2-16,-12-6-1 0,10 11 2 0,-10-11 2 15,9 12-3-15,-9-12 0 0,6 14 0 0,-6-14-2 16,4 18-1-16,-4-18 1 0,4 18 3 0,-4-18-2 15,4 22 2-15,-4-22 1 0,4 23 1 0,-4-23 2 16,2 25 6-16,-2-25 2 0,2 23 2 0,-2-23 0 16,3 27-1-16,-3-27 0 0,0 23-2 0,0-23-5 0,0 22 0 15,0-22-1-15,2 20-4 0,-2-20 0 16,0 17-1-16,0-17-2 0,0 0-2 0,0 16-1 0,0-16-1 16,0 0-4-16,2 16-4 0,-2-16-14 0,0 0-21 15,0 0-28-15,0 0-36 0,0 0-43 0,-2 12-53 16,2-12-73-16,0 0-86 0,0 0-165 0,0 0-21 15</inkml:trace>
  <inkml:trace contextRef="#ctx0" brushRef="#br0" timeOffset="99847.488">5680 15727 57 0,'0'0'196'0,"0"0"-49"0,0 0-35 0,0 0-20 16,0 0-1-16,-17-9-13 0,17 9-5 0,0 0-10 0,0 0 5 15,0 0-8-15,0 0 6 0,0 0-8 16,0 0 10-16,0 0-6 0,0 0 13 0,0 0-8 0,-13-9 12 16,13 9-1-16,0 0-5 0,0 0-3 0,0 0-1 15,0 0-5-15,0 0-2 0,0 0-28 16,0 0 27-16,0 0-3 0,0 0-4 0,0 0-11 0,0 0-3 16,0 0-7-16,0 0-4 0,0 0-3 0,0 0-9 15,0 0-11-15,0 0 3 0,0 0-3 0,0 0-2 16,0 0 1-16,0 0-4 0,0 0 0 0,-2 14-1 15,2-14-1-15,9 13 5 0,-9-13-4 0,10 14 2 0,-5-3-2 16,-5-11 0-16,13 20 1 0,-5-7-2 0,0-1 1 16,2 0 0-16,-1 1 0 0,1-1-6 15,-2 0 7-15,3 4 2 0,-1-4-1 0,0 1-2 0,3 3-2 16,-1-2 3-16,1 3-1 0,0-5 2 0,-1 6-3 16,1-6 2-16,-3 1-1 0,0 0 1 0,3 0 0 15,-3 0 1-15,1-2-4 0,-1 0 7 0,0 0-4 0,-2 2-1 16,1-3-1-16,-1-1 2 0,-8-9-1 0,14 16 1 15,-14-16 0-15,8 13 4 0,-8-13-2 0,10 13 2 16,-10-13-2-16,6 11 1 0,-6-11 2 0,0 0-1 16,6 13-3-16,-6-13-1 0,0 0-1 0,0 0 0 15,0 13 1-15,0-13 1 0,0 0-4 0,0 0 3 16,-10 15-4-16,10-15 2 0,0 0-3 0,-12 8 3 0,12-8-5 16,0 0 3-16,-16 13-2 0,16-13-1 0,-12 7 1 15,12-7-1-15,-17 9 1 0,17-9 3 0,-16 9-1 16,16-9 0-16,-21 12 1 0,21-12 2 0,-21 14 2 0,9-6 2 15,0-1-1-15,1 2 3 0,-1 0-1 0,0 2-3 16,0-1 8-16,2 1-4 0,-3-2-18 0,1 4 30 16,0-2-3-16,1 2-4 0,-1-2 1 0,-1 0-3 0,3 2 1 15,-2-4-2-15,1 2 3 0,2 1-1 16,-1-2-2-16,-1 2 4 0,1-3-1 0,2 0 5 0,8-9 1 16,-19 18-1-16,19-18-1 0,-14 12-2 0,14-12-2 15,-15 13-2-15,15-13-5 0,-12 11 2 0,12-11-2 16,-13 11 1-16,13-11-3 0,-12 10-1 0,12-10 1 0,-12 8 0 15,12-8-2-15,-10 10 0 0,10-10 3 0,-10 7 0 16,10-7-5-16,0 0 3 0,-12 12-2 16,12-12 3-16,0 0-4 0,-13 10 0 0,13-10-1 0,0 0 2 15,0 0-2-15,-10 10 2 0,10-10 0 0,0 0-1 16,0 0-3-16,0 0 1 0,0 0-5 0,0 0 3 16,0 0 4-16,0 0-1 0,0 0 2 0,2 12 1 0,-2-12-1 15,0 0 0-15,0 0 15 0,29 0-17 0,-29 0 2 16,0 0-4-16,30-1 4 0,-30 1 1 0,27-2 2 15,-27 2-2-15,31-4 2 0,-31 4 1 0,35-4 3 0,-35 4-7 16,37-1 0-16,-37 1 1 0,38-4 2 0,-38 4-2 16,40-4-5-16,-40 4 6 0,41-4 1 0,-41 4 0 15,42 0 2-15,-42 0-4 0,44-1 0 0,-44 1 2 16,39 0-1-16,-39 0 0 0,41 1-1 0,-41-1 2 0,39 0 1 16,-39 0-3-16,37 4 0 0,-37-4 2 0,35 4-8 15,-35-4 8-15,31 4 0 0,-31-4 0 0,26 1-4 16,-26-1 2-16,25 4 3 0,-25-4-2 0,22 4-6 0,-22-4 7 15,0 0-1-15,27 2 1 0,-27-2-2 16,0 0 3-16,23 1-3 0,-23-1 4 0,0 0 0 0,0 0-2 16,0 0 3-16,25-1-3 0,-25 1-13 0,0 0 14 15,0 0 1-15,9-11-2 0,-9 11 2 0,0 0-2 16,2-13-1-16,-2 13 1 0,0 0-3 0,0-19 1 16,0 19 2-16,0 0-1 0,-3-20-2 0,3 20 1 0,-2-15 2 15,2 15 0-15,-4-17-3 0,4 17-1 0,-4-16 4 16,4 16-1-16,-7-19-1 0,7 19-3 0,-4-18 2 15,4 18 0-15,-4-19 1 0,4 19 0 0,-4-16 2 0,4 16-2 16,-4-13 7-16,4 13-5 0,0 0 2 0,-6-19 3 16,6 19-3-16,0 0 1 0,-2-10 0 0,2 10-2 15,0 0-6-15,0 0-2 0,0 0-7 0,-7-12-8 16,7 12-22-16,0 0-22 0,0 0-25 0,0 0-30 16,0 0-44-16,0 0-19 0,0 0-24 0,-2 13-22 0,2-13-40 15,0 0-143-15,0 0 129 0</inkml:trace>
  <inkml:trace contextRef="#ctx0" brushRef="#br0" timeOffset="100968.222">5593 17156 37 0,'0'0'276'0,"0"0"-65"0,0 0-44 0,0 0-39 15,0 0-11-15,0 0-23 0,0 0-4 0,0 0-18 16,0 0-1-16,0 0-19 0,0 0 11 0,16 3-13 16,-16-3 12-16,0 0-13 0,0 0 12 0,0 0-16 0,0 0 9 15,0 0-17-15,0 0 12 0,0 0-17 0,0 0 8 16,0 0-19-16,0 0 11 0,0 0-17 0,0 0 10 15,0 0-18-15,17-7 12 0,-17 7-17 0,4-13 12 0,-4 13-19 16,6-15 5-16,-6 15-24 0,6-16-13 0,-6 16 8 16,6-15 15-16,-6 15-9 0,7-14 17 0,-7 14-11 15,0 0 15-15,6-16-11 0,-6 16 16 0,0 0 8 16,0 0-2-16,4-12-10 0,-4 12 14 0,0 0-13 16,0 0 15-16,0 0-7 0,0 0 18 0,0 0-35 15,2 14 48-15,-2-14-41 0,0 0 46 0,0 21-5 0,0-21 1 16,0 14-9-16,0-14-5 0,1 18-5 0,-1-18-3 15,4 19 3-15,-4-19-1 0,6 21 1 0,-6-21 1 16,9 21 1-16,-9-21 3 0,8 18 1 0,-8-18-5 0,10 16 1 16,-10-16-8-16,13 16 3 0,-13-16-1 15,10 10-5-15,-10-10-1 0,12 9 1 0,-12-9-20 0,0 0 16 16,17 8 4-16,-17-8-7 0,0 0-11 0,0 0-31 16,25-4-34-16,-25 4-50 0,0 0-67 0,14-7-75 15,-14 7-290-15,0 0-67 0</inkml:trace>
  <inkml:trace contextRef="#ctx0" brushRef="#br0" timeOffset="101212.62">5640 17012 378 0,'0'0'362'0,"0"0"-53"0,-8-17-55 16,8 17-19-16,0 0-24 0,-8-11-17 0,8 11-21 15,0 0-16-15,0 0-20 0,-7-10-19 0,7 10-14 16,0 0-13-16,0 0-9 0,0 0-21 0,0 0-14 16,-6-11-11-16,6 11-8 0,0 0-8 0,0 0-7 0,0 0-12 15,0 0-23-15,0 0-18 0,0 0-22 16,0 0-27-16,0 0-19 0,0 0-47 0,0 0-21 0,0 0-48 16,0 0-29-16,0 0-38 0,0 0-208 0,0 0 8 15</inkml:trace>
  <inkml:trace contextRef="#ctx0" brushRef="#br0" timeOffset="101572.548">5911 17198 355 0,'0'0'263'16,"0"0"-33"-16,0 0-27 0,0 0-17 0,0 0-19 15,0 0-17-15,0 0-13 0,0 0-7 0,0 0-18 0,0 0-5 16,0 0-7-16,0 0-7 0,0 0-7 0,0 0-12 16,0 0-6-16,0 0-3 0,0 0-2 0,0 0-3 15,0 0-25-15,0 0 21 0,0 0-8 0,0 0-7 16,0 0-7-16,23 2-8 0,-23-2-5 0,0 0-4 0,0 0-3 15,24 0-2-15,-24 0 2 0,0 0-8 0,0 0-14 16,33 0-19-16,-33 0-13 0,0 0-15 0,26-2-13 16,-26 2-11-16,0 0-15 0,25 0-11 0,-25 0-16 15,0 0-30-15,0 0-11 0,27 0-24 0,-27 0-25 16,0 0-24-16,0 0-217 0,0 0 74 0</inkml:trace>
  <inkml:trace contextRef="#ctx0" brushRef="#br0" timeOffset="101828.817">5901 17118 205 0,'0'0'454'0,"0"0"-114"0,0 0-49 16,-13-9-51-16,13 9-30 0,0 0-33 0,0 0-27 15,0 0-26-15,0 0-18 0,-10-9-22 0,10 9-8 16,0 0 0-16,0 0-1 0,0 0 1 0,0 0-4 15,0 0-9-15,12-5 3 0,-12 5-21 0,0 0-12 0,0 0-2 16,21-6-9-16,-21 6-3 0,0 0-3 0,23-2-4 16,-23 2-1-16,0 0-5 0,26-7-28 0,-26 7-23 15,0 0-20-15,24-4-24 0,-24 4-32 0,0 0-16 16,27-3-50-16,-27 3-30 0,0 0-42 0,25-5-34 0,-25 5-223 16,0 0-12-16</inkml:trace>
  <inkml:trace contextRef="#ctx0" brushRef="#br0" timeOffset="102355.951">6265 16949 191 0,'0'0'223'0,"0"0"-57"0,0 0-40 0,-14 5-12 16,14-5-19-16,0 0-3 0,-7 11-15 0,7-11 4 16,0 0-14-16,-6 14 3 0,6-14-11 0,0 0 14 0,-5 16-7 15,5-16 16-15,-4 11-11 0,4-11 18 0,-2 12-14 16,2-12 16-16,-2 18 2 0,2-18-3 0,-4 16-2 15,4-16-3-15,-2 16-8 0,2-16-3 0,0 21-19 16,0-21-9-16,0 20-7 0,0-20-5 0,2 21-7 16,-2-21-6-16,6 18-4 0,-6-18-4 0,6 20-1 0,-6-20-5 15,13 18 5-15,-13-18-4 0,11 12-1 0,-11-12-1 16,17 11 0-16,-17-11-3 0,20 6-1 0,-20-6 1 16,21 2 0-16,-21-2 2 0,23-4-3 0,-23 4 0 15,25-7 0-15,-25 7 0 0,22-15-1 0,-22 15 3 0,20-12-1 16,-20 12-4-16,17-21 0 0,-17 21-9 0,12-19 0 15,-12 19-7-15,8-21-1 0,-8 21-2 0,2-20-4 16,-2 20 3-16,-4-22 6 0,0 11 0 0,-2-2 3 0,-2 3 3 16,-1-1 1-16,-3 3 9 0,0-2-7 15,-2 1 0-15,0 2 3 0,-3 3-1 0,17 4 15 0,-31-7-18 16,31 7-14-16,-27 0-16 0,27 0-20 0,-27 9-38 16,27-9-25-16,-24 11-54 0,24-11-30 0,-20 17-41 15,20-17-260-15,-15 16 2 0</inkml:trace>
  <inkml:trace contextRef="#ctx0" brushRef="#br0" timeOffset="104776.567">5505 15319 171 0,'0'0'326'0,"-21"-3"-69"0,21 3-38 0,0 0-32 0,0 0-20 16,0 0-27-16,0 0-24 0,0 0-17 0,0 0-18 15,0 0-13-15,-21-4-11 0,21 4-17 0,0 0-4 16,0 0-3-16,0 0 1 0,0 0 4 0,0 0 9 16,0 0 6-16,0 0 0 0,0 0 6 0,0 0-3 15,0 0-3-15,0 0-2 0,0 0-3 0,0 0-8 0,0 0-2 16,-6-10-8-16,6 10-4 0,0 0-7 0,0 0-3 15,6-11-5-15,-6 11 2 0,0 0-4 16,11-8-1-16,-11 8-3 0,12-12-13 0,-12 12 13 0,15-9-1 16,-15 9 1-16,16-11 4 0,-16 11-9 0,20-8 0 15,-20 8 2-15,18-3-2 0,-18 3 0 0,0 0 3 16,27 0-1-16,-27 0 0 0,0 0-1 0,23 3 4 16,-23-3 1-16,14 9-1 0,-14-9-1 0,9 16 1 15,-9-16-3-15,8 15 0 0,-8-15 4 0,4 18-5 16,-4-18 0-16,0 18 0 0,0-18 0 0,0 17 4 0,0-17-4 15,-2 21 4-15,2-21-6 0,-6 17 2 0,6-17-3 16,-6 21 1-16,-1-10 0 0,7-11 2 0,-8 18-4 16,8-18 4-16,-8 19-2 0,8-19 1 0,-10 19 0 15,10-19 0-15,-11 17 9 0,11-17-13 0,-8 16 4 16,8-16-2-16,-8 13 0 0,8-13-4 0,-6 10-2 16,6-10-3-16,0 0 1 0,-7 16 0 0,7-16 1 15,0 0 2-15,0 0-12 0,11 9 16 0,-11-9-4 0,0 0 8 16,18-6 0-16,-18 6-3 0,19-7 3 0,-19 7 0 15,23-9 1-15,-23 9-2 0,22-11 3 16,-22 11-1-16,21-8 4 0,-21 8 1 0,18-7 3 0,-18 7 4 16,16-8 6-16,-16 8 5 0,0 0 7 0,19-7 8 15,-19 7 1-15,0 0 2 0,0 0-3 0,0 0-3 16,20-3-6-16,-20 3 2 0,0 0-11 16,0 0-6-16,0 0-13 0,0 0 9 0,0 0-2 0,0 0-3 15,13 9-3-15,-13-9-3 0,0 0-9 0,0 0-14 16,0 0-12-16,0 0-10 0,0 0-11 0,0 0-17 15,8 9-10-15,-8-9-20 0,0 0-20 0,0 0-31 0,0 0-41 16,0 0-52-16,0 0-55 0,0 0-234 16,15 7-41-16</inkml:trace>
  <inkml:trace contextRef="#ctx0" brushRef="#br0" timeOffset="105828.136">5843 15064 30 0,'0'0'278'0,"-2"-15"-56"16,2 15-36-16,0 0-27 0,0 0-14 0,0 0-14 16,0 0-8-16,0 0-16 0,-4-13-5 0,4 13-10 15,0 0-6-15,0 0-7 0,0 0 2 0,0 0-7 16,0 0 0-16,0 0-6 0,0 0 1 0,0 0-6 16,0 0 1-16,0 0-4 0,0 0-12 0,0 0-9 15,0 0-6-15,0 0-7 0,0 0-5 0,0 0-2 0,-19 11-5 16,19-11-1-16,-5 14 7 0,5-14-3 15,-9 20 2-15,5-8 2 0,0 3 2 0,0 2-8 16,0-1 4-16,0 1-4 0,0 4 1 0,0-1-1 0,-1-1 3 16,3 0 1-16,-2 1-5 0,2-2-4 0,0 0 1 15,0 1-4-15,2-2-2 0,-2-1 2 0,2 1-2 16,0-5-2-16,0-12 2 0,2 27-1 0,-2-27-2 16,2 23 0-16,-2-23 1 0,4 23 2 15,-4-23-1-15,4 19-1 0,-4-19 0 0,9 20 1 0,-9-20-2 16,8 16 2-16,-8-16 0 0,8 14 0 0,-8-14 0 15,13 18 0-15,-13-18-3 0,11 13 2 0,-11-13-3 0,10 11 1 16,-10-11-3-16,9 10-18 0,-9-10-13 16,12 12-19-16,-12-12-17 0,0 0-14 0,10 11-6 0,-10-11-12 15,0 0-16-15,0 0-29 0,11 9-27 0,-11-9-33 16,0 0-31-16,0 0-241 0,0 0 38 0</inkml:trace>
  <inkml:trace contextRef="#ctx0" brushRef="#br0" timeOffset="106729.87">5993 15141 124 0,'0'0'252'0,"0"0"-63"0,0 0-33 0,-11 13-27 16,11-13-17-16,0 0-19 0,-4 15-7 0,4-15-7 16,-2 17-7-16,2-17-4 0,-2 16 0 0,2-16 4 15,0 21-4-15,0-21 0 0,0 23-3 0,0-23 0 16,0 25-2-16,0-12-9 0,0 2 2 0,0-1-8 0,-2 3-2 15,2-2-40-15,0 2 38 0,-2-2-6 16,2 1-8-16,-2 1-3 0,2-3-4 0,-2 3-4 16,0-4-6-16,2-13 0 0,-2 25-36 0,2-25 39 0,0 22-2 15,0-22-5-15,-2 15 0 0,2-15 0 0,0 18-1 16,0-18-2-16,0 0 0 0,-2 14-22 0,2-14 27 16,0 0-6-16,0 0-7 0,-2 17 4 0,2-17-4 15,0 0 1-15,0 0-1 0,0 0-9 0,0 0-2 16,0 0-3-16,0-17-3 0,0 17-6 0,0 0-6 15,2-19 4-15,-2 19 0 0,0-19 4 0,0 19 2 16,2-17 4-16,-2 17 6 0,2-19 3 0,-2 19-1 0,2-16 6 16,-2 16 0-16,0 0 0 0,2-17 5 15,-2 17 0-15,0 0 6 0,2-17 6 0,-2 17 1 0,0 0 0 16,0 0 0-16,2-11 1 0,-2 11-4 0,0 0 28 16,0 0-36-16,0 0 4 0,0 0 3 0,0 0 2 15,0 0 3-15,0 0-2 0,0 0 1 0,0 0-4 16,16 8-1-16,-16-8-1 0,0 0-4 0,9 13 2 15,-9-13 1-15,8 9 6 0,-8-9-3 0,8 11 2 16,-8-11 3-16,8 11-4 0,-8-11 4 0,9 12 5 16,-9-12-4-16,8 13-1 0,-8-13 0 0,10 12-8 0,-10-12 7 15,11 13 0-15,-11-13-3 0,8 12-4 16,-8-12-1-16,10 10-4 0,-10-10 1 0,0 0-1 0,13 14-3 16,-13-14 5-16,0 0 0 0,8 8-1 0,-8-8-3 15,0 0 2-15,0 0 2 0,0 0 0 0,0 0-3 16,0 0 1-16,0 0-8 0,0 0-12 0,15-3-9 15,-15 3-13-15,0 0-1 0,-2-15-4 0,2 15 4 16,-4-12 0-16,4 12 6 0,-7-13 8 0,7 13 3 0,-10-10 5 16,10 10-2-16,-11-11 8 0,11 11 2 15,-12-8 4-15,12 8 4 0,-12-7 4 0,12 7-22 0,0 0 28 16,-19-7 0-16,19 7 0 0,0 0 4 0,-19-8 4 16,19 8 4-16,0 0-7 0,0 0 2 0,-16-7-6 15,16 7-1-15,0 0-3 0,0 0-3 0,0 0-2 16,-15-7 0-16,15 7 1 0,0 0-2 0,0 0 3 15,0 0 9-15,0 0 14 0,0 0 5 0,9-15-2 16,-9 15 0-16,0 0-1 0,14-9-7 0,-14 9-4 16,15-8 2-16,-15 8 0 0,14-9-1 0,-14 9-18 0,14-11 15 15,-14 11 0-15,17-13-4 0,-17 13-3 16,12-13 0-16,-12 13 2 0,15-11-5 0,-15 11 1 0,10-11-10 16,-10 11-14-16,7-10-24 0,-7 10-33 0,0 0-46 15,0 0-73-15,7-14-72 0,-7 14-309 16,0 0-91-16</inkml:trace>
  <inkml:trace contextRef="#ctx0" brushRef="#br0" timeOffset="107124.564">6278 15248 282 0,'0'0'277'15,"0"0"-68"-15,0 0-35 0,0 0-27 0,0 0-20 0,0 0-27 16,0 0-17-16,0 0-14 0,0 0-10 0,0 0-6 16,0 0-1-16,0 0 2 0,0 0 5 0,-4 12 4 15,4-12 7-15,0 0 0 0,2 15 4 0,-2-15-5 16,0 0 2-16,4 18 4 0,-4-18-8 0,6 17-8 15,-6-17-1-15,2 20-10 0,-2-20 0 0,8 22-8 16,-3-9-1-16,-1 2-3 0,0-2-3 0,-2 2-4 16,2 0-4-16,0-2-6 0,0 0-3 0,0 1-6 15,-4-14 2-15,7 23-3 0,-7-23-2 0,4 20-1 16,-4-20-1-16,6 18-2 0,-6-18-2 0,4 15 1 0,-4-15-6 16,2 15-11-16,-2-15-8 0,0 0-20 0,4 14-15 15,-4-14-21-15,0 0-19 0,7 12-24 16,-7-12-31-16,0 0-38 0,0 0-21 0,0 0-31 0,0 0-249 15,0 0 17-15</inkml:trace>
  <inkml:trace contextRef="#ctx0" brushRef="#br0" timeOffset="107379.616">6257 15479 150 0,'0'0'345'0,"-13"-8"-62"15,13 8-42-15,0 0-28 0,0 0-36 0,-15-8-16 0,15 8-14 16,0 0-12-16,0 0-13 0,0 0-10 0,0 0-9 15,-12-7-11-15,12 7-13 0,0 0-7 0,0 0-8 16,0 0-8-16,0 0-5 0,0 0-4 0,0 0 0 16,0 0-3-16,0 0 0 0,0 0 1 0,0 0-1 15,0 0 0-15,0 0-7 0,0 0-1 0,0 0-8 16,0 0-2-16,21-4-4 0,-21 4-5 0,0 0-2 16,19-5-3-16,-19 5-3 0,17-6-4 0,-17 6-26 0,16-7-25 15,-16 7-27-15,19-5-33 0,-19 5-24 0,18-6-31 16,-18 6-23-16,17-8-37 0,-17 8-19 0,14-3-23 15,-14 3-263-15,0 0-27 0</inkml:trace>
  <inkml:trace contextRef="#ctx0" brushRef="#br0" timeOffset="107797.071">6498 15387 131 0,'0'0'435'0,"0"0"-104"16,0 0-60-16,0 0-52 0,0 0-38 0,0 0-26 15,0 0-26-15,2-14-22 0,-2 14-21 0,0 0-16 16,0 0-13-16,0-15-11 0,0 15-11 0,0 0 15 16,0-15-34-16,0 15 1 0,0 0-4 0,0-19-5 0,0 19 0 15,0 0-3-15,0-14-1 0,0 14 2 0,0 0 23 16,0 0-27-16,-2-14 1 0,2 14 1 0,0 0-3 15,0 0-2-15,0 0 2 0,0 0-2 0,0 0 4 16,0 0-1-16,0 0-2 0,0 0 2 0,0 0 4 16,0 0 2-16,0 0 5 0,6 16 1 0,-6-16 5 15,2 11 2-15,-2-11 8 0,4 17 2 0,-4-17 1 16,5 14-7-16,-5-14 10 0,4 19 0 0,-4-19 4 16,4 20-2-16,-4-20-3 0,4 20 1 0,-4-20-3 15,6 20-2-15,-6-20-5 0,4 12 2 0,-4-12-7 16,2 17-2-16,-2-17-5 0,3 12-2 0,-3-12-3 0,3 12 0 15,-3-12-2-15,0 0-3 0,4 12-12 0,-4-12-23 16,0 0-21-16,2 14-30 0,-2-14-23 0,0 0-31 16,0 0-35-16,0 0-57 0,0 0-62 0,0 0-63 15,0 0-139-15,0 0 14 0</inkml:trace>
  <inkml:trace contextRef="#ctx0" brushRef="#br0" timeOffset="108205.618">6465 15093 264 0,'-6'-12'266'16,"6"12"-42"-16,0 0-33 0,-6-13-15 0,6 13-21 0,0 0-27 15,-7-11-21-15,7 11-19 0,0 0-14 16,0 0-5-16,0 0 5 0,0 0-36 0,0 0 51 0,0 0-5 15,0 0-7-15,0 0-37 0,17 4 23 0,-17-4-10 16,14 12 0-16,-14-12-12 0,17 17 8 0,-9-8-4 16,2 4-4-16,3 0-8 0,-1-1-3 0,0 5-5 15,2-2 1-15,-1 2-3 0,1-1-3 0,-2 3 0 16,1 0-4-16,-1-1 0 0,1 3 2 0,-1-2 0 16,-2-1 2-16,-1 2-1 0,1 1-5 0,-5-1-1 15,1 1 0-15,1-4-4 0,-3 2 0 0,-2-1-3 0,0-1 1 16,0 0-3-16,0 1 0 0,-2-18 2 15,0 26 9-15,0-26 4 0,-2 24 3 0,2-24-3 0,-2 20-1 16,2-20-5-16,-4 19-3 0,4-19-3 0,-4 16-1 16,4-16-4-16,-5 15-10 0,5-15-14 0,-4 13-20 15,4-13-18-15,0 0-24 0,-4 15-34 0,4-15-29 16,0 0-42-16,-3 14-60 0,3-14-41 0,0 0-266 16,0 14-67-16</inkml:trace>
  <inkml:trace contextRef="#ctx0" brushRef="#br0" timeOffset="114318.09">6840 15850 72 0,'0'0'285'0,"0"0"-54"0,0 0-32 0,0 0-20 15,0 0-12-15,0 0-18 0,0 0-17 16,-2-15-14-16,2 15-9 0,0 0-14 0,0 0-6 0,0 0-10 16,0 0-8-16,0 0-10 0,0 0-13 0,0 0-10 15,0 0-1-15,0 0 25 0,0 0-36 0,-11 9 9 16,11-9-1-16,-7 11-2 0,7-11-3 0,-8 16 2 15,8-16-3-15,-10 18 2 0,6-5-1 0,-2-3-2 16,-1 4-1-16,1 1-2 0,2-1-2 0,-2 2-5 16,0-2-1-16,1 3-2 0,1-2-4 0,0 3 1 15,0-4-4-15,2 4 0 0,0-2-3 0,0 0 2 0,2 2-2 16,0-4-1-16,0 3 2 0,0 0 6 0,2-3-1 16,0 3 0-16,0-2 6 0,2 0 6 0,0-1-5 15,3 2 2-15,-1-2 3 0,0 1-3 0,0-1-2 16,0-1-1-16,3 1-5 0,-1 0 0 0,0-3-3 0,-2 0 1 15,3 0-5-15,-2 0 2 0,-1-2-3 16,-6-9-1-16,15 19 2 0,-15-19-22 0,10 15-19 0,-10-15-21 16,12 15-27-16,-12-15-28 0,9 12-31 0,-9-12-42 15,10 8-34-15,-10-8-38 0,0 0-54 0,10 11-161 16,-10-11 43-16</inkml:trace>
  <inkml:trace contextRef="#ctx0" brushRef="#br0" timeOffset="114662.116">6948 16261 23 0,'0'0'350'0,"0"0"-87"15,0 0-53-15,0 0-29 0,0 0-21 0,-11-10-21 0,11 10-13 16,0 0-6-16,0 0-9 0,0 0-3 0,0 0-9 16,0 0-9-16,0 0-5 0,0 0-8 0,0 0-4 15,0 0 4-15,0 0 6 0,0 0-2 0,0 0 1 16,0 0-3-16,0 0 1 0,0 0-6 0,0 0-8 0,0 0-11 16,23 4-10-16,-23-4-7 0,0 0-4 0,17 6-4 15,-17-6-5-15,0 0-6 0,17 7-2 0,-17-7-2 16,0 0-6-16,0 0-1 0,27 2-2 0,-27-2-1 0,0 0-7 15,23-2-14-15,-23 2-19 0,0 0-21 16,20-7-25-16,-20 7-37 0,13-7-32 0,-13 7-44 0,0 0-55 16,18-8-60-16,-18 8-297 0,0 0-120 0</inkml:trace>
  <inkml:trace contextRef="#ctx0" brushRef="#br0" timeOffset="115121.014">7229 16293 311 0,'0'0'338'0,"0"0"-70"16,0 0-37-16,0 0-35 0,0 0-33 0,0 0-24 0,0 0-19 15,0 0-17-15,0 0-15 0,0 0-12 0,12-8-11 16,-12 8-8-16,0 0-13 0,0 0-9 0,6-13-4 15,-6 13-4-15,0 0-6 0,9-17-4 0,-9 17-6 16,4-15 0-16,-4 15-15 0,6-16-38 0,-6 16 14 16,3-18-9-16,-3 18-9 0,2-16 2 0,-2 16 0 0,2-14 9 15,-2 14 0-15,0-17 9 0,0 17 1 0,0 0 9 16,2-19 0-16,-2 19 7 0,0 0-2 0,0-13 8 16,0 13-3-16,0 0 10 0,0 0 1 0,0 0 3 15,0 0-1-15,0 0 6 0,0 0 10 0,0 0 9 16,0 0 8-16,0 0 7 0,0 0 4 0,0 0 2 0,0 0 1 15,2 19 5-15,-2-19-7 0,2 15 1 0,-2-15-8 16,4 18-3-16,-4-18-6 0,7 20-1 0,-7-20-3 16,6 19-3-16,-6-19-7 0,6 20-3 0,-6-20-5 15,8 21 0-15,-8-21-2 0,7 17-2 0,-7-17-3 0,8 14 3 16,-8-14-5-16,6 14 1 0,-6-14-5 0,0 0 2 16,8 16-3-16,-8-16-8 0,0 0-16 0,0 0-32 15,9 11-36-15,-9-11-47 0,0 0-60 0,0 0-59 0,0 0-70 16,2-14-193-16,-2 14-21 0</inkml:trace>
  <inkml:trace contextRef="#ctx0" brushRef="#br0" timeOffset="115542.074">7337 15933 389 0,'0'0'334'0,"0"0"-61"0,0 0-36 0,0 0-42 16,0-16-24-16,0 16-19 0,0 0-20 0,0 0-16 0,0 0-17 15,0 0-16-15,0 0-5 0,0 0-10 0,0 0-8 16,0 0-5-16,0 0-8 0,0 0-3 0,15 9-2 16,-15-9-4-16,10 11-6 0,-10-11-2 0,15 15-6 15,-7-6 1-15,2 3-2 0,0-4 0 0,0 4 5 16,0 0-13-16,2 0-6 0,1 0 4 0,-1 5 3 15,3-2 1-15,-5 1 2 0,3 3-1 0,-3-3 2 16,0 3 1-16,1-1 2 0,-3 1-1 0,0 1 6 16,-2-4-1-16,-2 0 2 0,2 2-5 0,-4-1-4 0,2 0-4 15,-4 1-1-15,2-3-5 0,-2 2-1 0,0-1-2 16,-2 1 0-16,0-2 0 0,-2-1-2 0,-1 1-12 0,4-2 13 16,1-13 0-16,-6 22 0 0,6-22 1 15,-6 20-1-15,6-20-1 0,-4 14 0 0,4-14 7 0,-4 13-12 16,4-13-3-16,0 0-2 0,-6 15-8 15,6-15-11-15,0 0-13 0,0 0-12 0,-5 15-17 0,5-15-19 16,0 0-21-16,0 0-22 0,0 0-26 0,0 0-39 16,0 0-40-16,0 0-50 0,13 7-299 0,-13-7-97 15</inkml:trace>
  <inkml:trace contextRef="#ctx0" brushRef="#br0" timeOffset="116154.687">7610 15885 285 0,'0'0'241'16,"0"0"-36"-16,0 0-25 0,0 0-27 0,0 0 3 0,-4 15-22 16,4-15 0-16,0 0-16 0,0 0-10 0,0 0-1 15,-2 12-17-15,2-12-9 0,0 0-7 0,0 0-3 16,0 0-4-16,0 0-5 0,0 0 2 0,-2 14-3 15,2-14-3-15,0 0-1 0,0 0-6 0,0 0-2 16,0 0-8-16,0 0-6 0,0 0-6 0,0 0-6 16,0 0-3-16,0 0-5 0,0 0-2 0,0 0-5 15,0 0 2-15,10-11-3 0,-10 11-15 0,6-11-10 0,-6 11-1 16,7-17-5-16,-7 17 0 0,6-14 5 16,-6 14 6-16,4-14-2 0,-4 14 4 0,4-12 1 0,-4 12 4 15,0 0 0-15,4-14 2 0,-4 14 3 0,0 0-2 16,0 0 2-16,4-10-1 0,-4 10-1 0,0 0 2 15,0 0 1-15,0 0-1 0,0 0-5 0,0 0 3 16,0 0 0-16,0 0 1 0,0 0 1 0,0 0 3 16,0 0 0-16,0 0 18 0,7 10-9 0,-7-10 6 15,4 14 1-15,-4-14 7 0,4 12 5 0,-4-12 1 16,4 14 1-16,-4-14-3 0,8 18 1 0,-8-18-3 0,8 17 3 16,-8-17-2-16,9 16-4 0,-9-16-2 0,10 17-5 15,-10-17-1-15,11 13-1 0,-11-13-4 16,9 11-2-16,-9-11-3 0,12 8-2 0,-12-8-20 0,0 0-21 15,0 0-28-15,23 3-39 0,-23-3-47 0,0 0-48 16,12-9-63-16,-12 9-67 0,6-12-265 0,-6 12-107 16</inkml:trace>
  <inkml:trace contextRef="#ctx0" brushRef="#br0" timeOffset="116384.09">7591 15709 142 0,'0'0'517'0,"-10"-11"-126"16,10 11-61-16,0 0-52 0,-10-11-39 0,10 11-31 15,0 0-29-15,0 0-33 0,-11-10-25 0,11 10-24 16,0 0-20-16,0 0-15 0,0 0-14 0,0 0-9 16,-7-11-7-16,7 11-7 0,0 0-12 0,0 0-31 0,0 0-33 15,0 0-34-15,0 0-66 0,0 0-5 0,0 0-39 16,0 0-58-16,18 5-32 0,-18-5-261 0,0 0-57 15</inkml:trace>
  <inkml:trace contextRef="#ctx0" brushRef="#br0" timeOffset="116919.66">7933 15647 4 0,'0'0'319'0,"-2"-13"-73"0,2 13-28 16,0 0-39-16,0 0-10 0,0 0-34 0,0 0-4 15,0 0-10-15,0 0-3 0,0 0-1 0,0 0 1 16,0 0-2-16,0 0-4 0,0 0-9 0,0 0-3 16,2 14-11-16,-2-14-8 0,4 15-4 0,-4-15-3 15,6 21-8-15,-4-8-3 0,2-1-8 0,0 3-4 16,-2 0-7-16,2 0-5 0,1 2-5 0,-1-1-5 16,2-1-6-16,-2 1-4 0,0-3-3 0,0 3-2 0,0-2-4 15,-4-14-1-15,6 22-2 0,-6-22-22 0,6 19 24 16,-6-19-2-16,6 15-4 0,-6-15-8 0,4 13-13 15,-4-13-12-15,0 0-18 0,6 13-37 0,-6-13-18 16,0 0-33-16,0 0-32 0,0 0-31 0,0 0-40 16,0 0-23-16,0 0-16 0,0 0-206 0,-6-17 30 15</inkml:trace>
  <inkml:trace contextRef="#ctx0" brushRef="#br0" timeOffset="117133.054">7920 15837 153 0,'0'0'278'0,"-12"-7"-48"0,12 7-35 0,0 0-10 16,-13-7-15-16,13 7-26 0,0 0-16 0,0 0-15 15,-12-12-13-15,12 12-10 0,0 0-10 0,0 0 7 16,0 0 7-16,0 0 8 0,0 0 2 0,0 0-10 16,0 0-4-16,0 0-8 0,0 0-11 0,0 0-10 15,14 7-9-15,-14-7-6 0,0 0-8 0,17 6-3 16,-17-6-6-16,0 0-5 0,21 6-5 0,-21-6-3 16,0 0-2-16,0 0-5 0,33-1-15 0,-33 1-16 0,0 0-19 15,25-6-23-15,-25 6-26 0,13-8-25 0,-13 8-24 16,16-6-26-16,-16 6-46 0,0 0-27 0,23-7-39 15,-23 7-214-15,0 0 18 0</inkml:trace>
  <inkml:trace contextRef="#ctx0" brushRef="#br0" timeOffset="117552.459">8195 15850 149 0,'0'0'323'0,"0"0"-68"16,0 0-32-16,0 0-14 0,0 0-27 0,10-11-26 0,-10 11-22 15,0 0-22-15,7-15-20 0,-7 15-17 0,4-12-14 16,-4 12-11-16,6-12-13 0,-6 12-4 16,2-17-8-16,-2 17-10 0,2-17-3 0,-2 17-10 0,2-18-10 15,-2 18-10-15,-2-18 0 0,2 18 3 0,0-19 29 16,0 19-29-16,-2-18 5 0,2 18 2 0,-2-14 2 15,2 14 2-15,-4-16 10 0,4 16-20 0,0 0 32 16,-2-16 1-16,2 16-3 0,0 0-2 0,0 0 3 16,0 0 8-16,0 0 8 0,0 0 10 0,0 0 6 15,0 0 1-15,0 0 4 0,0 0-2 0,0 0 2 16,2 16-2-16,-2-16-5 0,4 17 3 0,-4-17-3 0,4 20-4 16,-4-20-2-16,6 23 0 0,-2-10 2 15,1-1 2-15,-1 1 6 0,-4-13-2 0,8 20 0 0,-8-20-3 16,6 21-4-16,-6-21-3 0,8 19-8 0,-8-19-6 15,7 16-5-15,-7-16-4 0,6 15-3 0,-6-15-8 16,4 10-15-16,-4-10-42 0,0 0-39 0,3 17-48 16,-3-17-72-16,0 0-84 0,0 0-124 0,0 0-234 15,0 14-164-15</inkml:trace>
  <inkml:trace contextRef="#ctx0" brushRef="#br0" timeOffset="118820.636">8764 15743 329 0,'0'0'285'0,"0"0"-56"0,0 0-39 16,0 0-27-16,0 0-24 0,0 0-16 0,0 0-8 15,0 0-8-15,0 0-3 0,0 0-5 0,10 11 0 16,-10-11 2-16,4 17-4 0,-4-17-2 0,4 20-8 0,-2-7-2 16,2 1-2-16,0 1-5 0,-1 4-2 15,1 0-8-15,0 1-7 0,0 1 0 0,0 0-6 0,-2 2-3 16,2 2-5-16,0-2-6 0,1 0-3 0,-1-1-6 15,0 2-6-15,-2-7-6 0,2 2-3 0,0-1-6 16,-2-2-1-16,0 0-3 0,2-3-5 0,-4-13-8 16,5 20-12-16,-5-20-15 0,4 19-16 0,-4-19-20 15,2 13-25-15,-2-13-40 0,0 0-42 0,0 0-49 0,0 0-66 16,0 0-80-16,0 0-180 0,0 0-63 0</inkml:trace>
  <inkml:trace contextRef="#ctx0" brushRef="#br0" timeOffset="119135.985">8768 15758 72 0,'0'0'356'0,"0"0"-88"16,0 0-44-16,-7-13-35 0,7 13-24 0,0 0-24 0,0 0-12 15,0 0-14-15,0 0-14 0,0 0 0 0,0 0-31 16,0 0 52-16,0 0-17 0,0 0 1 16,7-12-5-16,-7 12-7 0,0 0-5 0,0 0-5 0,24 0-6 15,-24 0-12-15,19-3-7 0,-19 3-5 0,21-6-5 16,-21 6-10-16,29-3-9 0,-29 3-3 0,28-6-6 16,-28 6-3-16,33-6-4 0,-33 6-1 0,33-5-11 15,-33 5 1-15,33-4-42 0,-33 4-13 0,30-2-13 0,-30 2-29 16,27-1-28-16,-27 1-32 0,22 1-37 0,-22-1-60 15,0 0-65-15,27 4-253 0,-27-4-82 16</inkml:trace>
  <inkml:trace contextRef="#ctx0" brushRef="#br0" timeOffset="119389.702">8828 15943 21 0,'0'0'488'0,"0"0"-126"0,0 0-70 0,-11 9-54 16,11-9-32-16,0 0-11 0,0 0-13 0,0 0-6 15,0 0-8-15,0 0-22 0,0 0-8 0,2 15-18 16,-2-15-15-16,0 0-15 0,0 0-12 0,17 6-13 16,-17-6-9-16,0 0-9 0,0 0-10 0,27 0 0 15,-27 0-16-15,19-5-4 0,-19 5-3 0,23-6-29 16,-23 6-35-16,27-8-43 0,-27 8-42 0,29-8-44 0,-29 8-55 15,27-3-53-15,-27 3-76 0,26-2-247 16,-26 2-122-16</inkml:trace>
  <inkml:trace contextRef="#ctx0" brushRef="#br0" timeOffset="119917.344">9134 16536 83 0,'0'0'292'15,"0"0"-72"-15,0 0-21 0,0 0-30 0,0 0 1 16,0 0-23-16,0 0-4 0,0 0-12 0,0 0-14 16,0 0-15-16,0 0-15 0,0 0-12 0,0 0-11 15,0 0-11-15,23-5-9 0,-23 5-5 0,7-9-10 16,-7 9-4-16,8-16-6 0,-8 16-4 0,8-19-4 16,-8 19-14-16,8-21-19 0,-4 10-14 0,1-2-8 15,-1 2-1-15,-4 11 8 0,6-25 7 0,-6 25 9 0,6-18 2 16,-6 18 6-16,4-16 3 0,-4 16 5 0,2-13 8 15,-2 13 7-15,4-13 5 0,-4 13 4 0,0 0-2 16,3-13-3-16,-3 13-2 0,0 0-3 0,0 0-1 16,0 0 11-16,0 0 6 0,0 0 0 0,0 0 4 15,4 13 5-15,-4-13-1 0,0 0 11 0,2 20-3 16,-2-20-2-16,4 15 0 0,-4-15 5 0,4 17-11 16,-4-17 8-16,6 16-6 0,-6-16-3 0,8 17 1 0,-8-17-2 15,13 17 2-15,-13-17 0 0,12 16-4 16,-12-16-1-16,15 13-5 0,-15-13 0 0,15 13-1 0,-15-13-2 15,17 9-5-15,-17-9-3 0,18 6-4 0,-18-6-12 16,0 0-31-16,25 3-29 0,-25-3-50 0,0 0-57 16,21-7-63-16,-21 7-84 0,10-9-291 0,-10 9-120 15</inkml:trace>
  <inkml:trace contextRef="#ctx0" brushRef="#br0" timeOffset="120132.587">9246 16198 130 0,'-10'-15'520'0,"10"15"-121"0,-8-11-52 0,8 11-52 0,0 0-25 15,-11-13-27-15,11 13-36 0,0 0-31 16,-8-11-24-16,8 11-32 0,0 0-22 0,0 0-22 16,0 0-16-16,-10-11-16 0,10 11-13 0,0 0-12 0,0 0-21 15,0 0-22-15,0 0-28 0,0 0-36 0,0 0-37 16,0 0-48-16,0 0-48 0,0 0-56 0,0 0-70 15,24 3-240-15,-24-3-103 0</inkml:trace>
  <inkml:trace contextRef="#ctx0" brushRef="#br0" timeOffset="120599.07">9603 16304 390 0,'0'0'305'16,"0"0"-50"-16,0 0-28 0,0 0-33 0,0 0-26 16,0 0-13-16,0 0-16 0,0 0-14 0,0 0-8 15,-14-6-4-15,14 6-5 0,0 0-9 0,0 0-8 16,0 0-7-16,0 0-2 0,0 0-5 0,12 7-6 0,-12-7-4 15,0 0-5-15,14 7-1 0,-14-7-8 16,0 0-1-16,21 6-3 0,-21-6-8 0,0 0-2 0,25 4-5 16,-25-4 6-16,0 0-17 0,29 0-3 0,-29 0-5 15,22-2-3-15,-22 2-2 0,21-3-2 0,-21 3-18 16,18-5-28-16,-18 5-22 0,0 0-27 0,26-3-33 16,-26 3-35-16,0 0-40 0,21-4-49 0,-21 4-78 0,0 0-360 15,0 0-190-15</inkml:trace>
  <inkml:trace contextRef="#ctx0" brushRef="#br0" timeOffset="120862.085">9554 16222 31 0,'0'0'524'0,"0"0"-122"15,0 0-63-15,0 0-57 0,0 0-37 0,0 0-25 0,0 0-21 16,0 0-12-16,0 0-13 0,0 0-8 0,0 0-8 16,0 0 11-16,0 0-43 0,8-11-18 0,-8 11-16 15,0 0-16-15,0 0-14 0,21-5-12 0,-21 5-9 16,0 0-10-16,18-4-4 0,-18 4-6 0,0 0-15 16,25-6-42-16,-25 6-36 0,0 0-43 0,22-4-38 15,-22 4-39-15,0 0-51 0,29 0-60 0,-29 0-70 16,0 0-340-16,25 7-222 0</inkml:trace>
  <inkml:trace contextRef="#ctx0" brushRef="#br0" timeOffset="121819.03">9911 16140 12 0,'0'0'330'16,"0"0"-81"-16,0 0-51 0,0 0-26 0,0 0-23 15,0 0-11-15,0 0-17 0,0 0-5 0,0 0-7 16,-17-3-7-16,17 3 2 0,0 0 2 0,0 0-4 16,0 0-2-16,0 0-4 0,0 0-4 0,0 0-8 0,0 0-6 15,0 0-4-15,0 0-3 0,0 0-8 0,0 0-4 16,0 0-1-16,0 0 3 0,0 0 1 0,0 0-3 15,0 0-5-15,0 0-6 0,17-8-6 0,-17 8-7 16,0 0-6-16,0 0-6 0,29-2-3 0,-29 2-3 16,0 0-3-16,31 0-3 0,-31 0 0 0,25 0-2 15,-25 0-2-15,28 0 0 0,-28 0-2 0,28-1-1 16,-28 1-2-16,33-2 3 0,-33 2-3 0,29-1 0 0,-29 1 1 16,27-3 0-16,-27 3 2 0,25 0 0 0,-25 0 1 15,0 0-2-15,30 0 1 0,-30 0-1 0,0 0-2 16,0 0 3-16,33-2 0 0,-33 2 0 0,0 0 0 15,0 0 0-15,0 0-1 0,27 0 1 0,-27 0 0 16,0 0-3-16,0 0-21 0,0 0-31 0,0 0-28 16,0 0-21-16,0 0-23 0,0 0-21 0,0 0-22 15,0 0-19-15,0 0-22 0,0 0-32 0,0 0-32 16,0 0-59-16,0 0-139 0,0 0 50 0</inkml:trace>
  <inkml:trace contextRef="#ctx0" brushRef="#br0" timeOffset="122340.103">10650 15556 311 0,'0'0'267'0,"0"0"-47"0,-8-9-26 16,8 9-22-16,0 0-22 0,0 0-22 0,0 0-11 16,0 0-10-16,0 0-7 0,-13 7-5 0,13-7 1 0,0 0-2 15,0 14 4-15,0-14 1 0,2 16-2 0,-2-16-8 16,2 20-4-16,-2-20 1 0,4 25 1 16,-2-9-6-16,3 0-3 0,-1 2 1 0,-2 0-4 0,2 1 3 15,0 4 0-15,0-3-8 0,2 2-6 0,-1 1-3 16,1 0-5-16,-2 0-9 0,2 0-3 0,-2-3-7 15,2-1-7-15,-1 0-8 0,1-2-1 0,-2 0-7 16,2-2-1-16,-2-1-3 0,0-3-3 0,-4-11-1 16,7 21-5-16,-7-21-5 0,6 18-13 0,-6-18-15 0,4 12-15 15,-4-12-18-15,4 12-14 0,-4-12-20 0,0 0-15 16,6 17-21-16,-6-17-22 0,0 0-20 0,3 13-26 16,-3-13-29-16,0 0-45 0,0 0-51 0,0 0-203 0,0 0-35 15</inkml:trace>
  <inkml:trace contextRef="#ctx0" brushRef="#br0" timeOffset="122735.592">10556 15597 344 0,'0'0'269'0,"0"0"-49"0,-9-10-26 0,9 10-22 0,0 0-20 16,0 0-16-16,0 0-10 0,0 0-7 0,0 0-13 15,0 0-5-15,-8-8-4 0,8 8 0 0,0 0 0 16,0 0 2-16,0 0-5 0,0 0-7 0,0 0-4 16,0 0 1-16,0 0-5 0,17 7-2 0,-17-7-1 15,0 0-7-15,18 7-4 0,-18-7-13 0,17 5-6 16,-17-5-3-16,20 6-9 0,-20-6-2 0,24 5-7 15,-24-5-1-15,27 6-7 0,-27-6-1 0,31 3-4 16,-31-3 0-16,33 5-4 0,-33-5 1 0,30 4-6 16,-30-4 3-16,31 2-2 0,-31-2 1 0,27 1-5 15,-27-1 2-15,25 1-1 0,-25-1 4 0,21 3-3 0,-21-3 0 16,0 0-2-16,26 3-7 0,-26-3-35 0,0 0-27 16,0 0-21-16,26 2-29 0,-26-2-21 0,0 0-36 15,0 0-43-15,0 0-49 0,0 0-83 0,17 6-252 16,-17-6-115-16</inkml:trace>
  <inkml:trace contextRef="#ctx0" brushRef="#br0" timeOffset="123122.071">10662 15871 32 0,'0'0'451'0,"0"0"-115"0,0 0-49 16,0 0-52-16,0 0-30 0,0 0-16 0,0 0-1 0,2 12-8 15,-2-12-11-15,0 0-18 0,0 0-15 0,0 0-11 16,0 0-11-16,23 4-11 0,-23-4-5 0,0 0-3 16,21 2 0-16,-21-2-4 0,0 0-5 0,29 0-7 15,-29 0-10-15,0 0-8 0,34-2-7 0,-34 2-6 16,0 0-5-16,33 0-5 0,-33 0-2 0,23-2-6 15,-23 2-6-15,0 0-2 0,31 0-5 0,-31 0-3 16,0 0-1-16,26 2-2 0,-26-2-3 0,0 0-4 0,0 0 2 16,28 0 2-16,-28 0-3 0,0 0 0 15,0 0-4-15,21 4-3 0,-21-4-11 0,0 0-18 0,0 0-15 16,12 7-19-16,-12-7-17 0,0 0-16 0,0 0-12 16,9 11-3-16,-9-11 0 0,0 0-2 0,0 0-7 15,0 0-13-15,0 0-14 0,0 15-17 0,0-15-30 16,0 0-16-16,0 0-40 0,0 0-67 0,0 0-189 0,-13 7-6 15</inkml:trace>
  <inkml:trace contextRef="#ctx0" brushRef="#br0" timeOffset="125053.347">10891 16306 27 0,'0'0'292'0,"0"0"-57"0,0 0-31 0,-15-5-24 15,15 5-12-15,0 0-15 0,0 0-19 0,0 0-6 16,0 0-6-16,0 0-11 0,-4-11 9 0,4 11-7 16,0 0-1-16,0 0-7 0,0 0-1 0,0 0-21 15,0 0-5-15,0 0-8 0,-4-13-6 0,4 13-6 16,0 0-6-16,0 0-5 0,0 0-6 0,0 0 2 0,0 0-21 15,0 0 13-15,0 0-5 0,0 0-5 16,0 0-5-16,0 0-4 0,0 0-6 0,0 0-3 0,0 0 0 16,0 0-2-16,0 0-1 0,0 0 1 0,0 0-1 15,12-7-1-15,-12 7-1 0,0 0 0 0,0 0 0 16,26-2 1-16,-26 2-1 0,0 0-1 0,27-1 1 16,-27 1 0-16,0 0-2 0,31-2-2 0,-31 2 3 15,0 0-6-15,31 2 1 0,-31-2-5 0,0 0 7 16,25 3-1-16,-25-3 3 0,16 9 1 0,-16-9 1 15,12 9-1-15,-12-9-1 0,8 11-1 0,-8-11 3 0,6 15-3 16,-6-15-2-16,2 20-3 0,-2-20-1 0,-2 21 5 16,2-21-4-16,-4 24 5 0,4-24-2 0,-8 25 3 15,4-15-1-15,-2 3 2 0,2-2-1 0,-2 2 1 16,0-2-3-16,0 0-1 0,6-11 2 0,-11 17 2 16,11-17-2-16,-10 16 3 0,10-16 4 0,-8 16 3 15,8-16 0-15,-6 12 5 0,6-12-11 0,0 0-3 16,-9 14-2-16,9-14 0 0,0 0 0 0,-4 10 0 0,4-10 2 15,0 0 6-15,0 0 3 0,4 15 8 16,-4-15 0-16,0 0 10 0,0 0 3 0,21 4-1 0,-21-4 1 16,0 0-4-16,23 0-5 0,-23 0-2 0,0 0-6 15,25-2-2-15,-25 2 0 0,0 0-2 0,25-2-4 16,-25 2 3-16,0 0-3 0,25 0 0 0,-25 0 0 16,0 0-3-16,0 0 1 0,29 0 0 0,-29 0-4 15,0 0 5-15,0 0-4 0,23 2 1 0,-23-2 0 16,0 0-1-16,0 0 0 0,0 0 3 0,0 0-3 15,25 0-4-15,-25 0-13 0,0 0-10 0,0 0-15 0,0 0-10 16,0 0-14-16,0 0-12 0,0 0-9 16,0 0-33-16,0 0-33 0,0 0-34 0,18-6-41 0,-18 6-57 15,0 0-50-15,0 0-188 0,0 0-26 0</inkml:trace>
  <inkml:trace contextRef="#ctx0" brushRef="#br0" timeOffset="127847.117">11376 16177 156 0,'0'0'257'0,"0"0"-56"16,0-15-26-16,0 15-13 0,0 0-12 0,0 0-12 15,-4-13-20-15,4 13-38 0,0 0 15 0,0 0-16 0,0 0-6 16,0 0-8-16,0 0 0 0,-10-6 0 0,10 6 1 15,0 0 2-15,0 0-1 0,0 0-3 0,-15 6-2 16,15-6-6-16,0 0-2 0,-13 12-7 0,13-12 0 16,-8 13-3-16,8-13 2 0,-13 16-3 0,7-4 3 0,-2 1-2 15,2 1 0-15,-1-1-3 0,1 0-3 0,0 4 1 16,0 1-5-16,0 1-1 0,4-2-3 16,-3 5-1-16,1-4-17 0,0 2 16 0,2 0-4 0,2 1-3 15,0-2-5-15,0 1-1 0,2 0-2 0,0-1-5 16,2 1 0-16,1-3 2 0,-1-1-3 0,2 3-1 15,0-4 0-15,0-1-3 0,0 2 3 0,1-4-3 16,1 2-1-16,-2-4 0 0,0 1 0 0,-6-11 0 0,13 17 0 16,-13-17 1-16,10 13-1 0,-10-13 0 15,14 11-1-15,-14-11-20 0,12 9-20 0,-12-9-18 16,0 0-20-16,23 8-22 0,-23-8-27 0,0 0-33 0,29 3-36 16,-29-3-34-16,0 0-32 0,31 0-52 15,-31 0-174-15,0 0 24 0</inkml:trace>
  <inkml:trace contextRef="#ctx0" brushRef="#br0" timeOffset="128717.728">11516 16168 61 0,'2'-14'427'0,"-2"14"-119"0,0 0-57 16,0 0-40-16,0 0-39 0,0 0-28 0,0 0-21 0,0 0-27 16,0 0-15-16,6 14-16 0,-6-14-10 0,6 11-32 15,-6-11 28-15,7 19 0 0,-7-19-1 16,6 20 3-16,-4-9 1 0,2 2-1 0,0 4-3 0,-2-4-3 16,2 3-1-16,-2 1-3 0,0 0-4 15,1 3-1-15,-1-1-3 0,0 1-4 0,-2-2-4 0,0 3-6 16,0-1-4-16,0 1 0 0,0-3-5 0,0 1 0 15,-2-1-1-15,2-1-4 0,0-2-2 0,-2-1-1 16,2-14-1-16,0 24-1 0,0-24 0 0,-3 20 1 16,3-20-5-16,0 16-8 0,0-16-2 0,-2 14-6 15,2-14-11-15,0 0-13 0,0 0-3 0,0 0-5 0,0 0 0 16,0 0 1-16,0 0-4 0,0 0 1 0,-2-14 2 16,2 14 3-16,2-16 3 0,-2 16 4 0,2-16 8 15,-2 16 7-15,3-17 5 0,-3 17 3 0,2-18 6 16,-2 18 1-16,2-19 1 0,-2 19 1 0,2-18 7 15,-2 18 10-15,2-14 5 0,-2 14 13 0,2-17 9 16,-2 17 5-16,0 0 7 0,4-14 10 0,-4 14-3 16,0 0-1-16,0 0-2 0,2-17-8 0,-2 17-4 0,0 0-7 15,0 0 0-15,0 0-3 0,0 0 1 16,0 0-6-16,0 0-1 0,0 0-3 0,0 0-1 0,0 0-6 16,15 10 3-16,-15-10-4 0,0 0-1 0,10 15-1 15,-10-15-2-15,6 11-1 0,-6-11-1 0,8 12 0 16,-8-12 4-16,10 10 0 0,-10-10 2 0,10 13-2 15,-10-13-2-15,10 13-2 0,-10-13-1 0,11 14-2 0,-11-14 2 16,10 10-4-16,-10-10 1 0,8 9-2 16,-8-9 1-16,9 10-3 0,-9-10 3 0,0 0-1 15,12 10 0-15,-12-10-1 0,0 0 3 0,0 0-2 0,14 11-5 16,-14-11-13-16,0 0-4 0,0 0-11 16,13 6-4-16,-13-6-7 0,0 0-9 0,0 0-7 0,0 0-8 15,10 8-5-15,-10-8-4 0,0 0-8 0,0 0-30 16,0 0 0-16,0 0-15 0,0 0 14 0,0 0 6 15,0 0 20-15,0 0 11 0,-14 9 22 0,14-9 5 16,0 0 17-16,-15-9 3 0,15 9 15 0,-12-8 0 16,12 8 13-16,-15-11-1 0,15 11 10 0,-10-12 3 15,10 12 12-15,-12-12-8 0,12 12 11 0,-11-17-4 16,11 17 16-16,-10-12-3 0,10 12 22 0,-8-17 14 0,8 17 8 16,-6-13 3-16,6 13 5 0,-6-11 0 15,6 11-2-15,0 0-3 0,-6-15-3 0,6 15-9 16,0 0 6-16,0 0 1 0,-2-15 2 0,2 15 7 0,0 0-6 15,0 0-5-15,8-9-6 0,-8 9-7 0,0 0-6 16,0 0-6-16,0 0-7 0,22-4-4 0,-22 4-3 16,0 0 0-16,19-3-9 0,-19 3-2 0,0 0-3 15,20-8-3-15,-20 8-5 0,15-9-3 0,-15 9-16 0,12-15-32 16,-12 15-24-16,13-13-22 0,-13 13-19 0,10-9-37 16,-10 9-33-16,8-9-43 0,-8 9-86 15,0 0-385-15,0 0-192 0</inkml:trace>
  <inkml:trace contextRef="#ctx0" brushRef="#br0" timeOffset="129215.337">11892 16355 126 0,'0'0'300'0,"0"0"-48"0,0-17-42 0,0 17-18 16,0 0-20-16,-2-16-26 0,2 16-41 0,0 0 19 15,0-17-14-15,0 17-42 0,0 0 33 0,2-15-13 16,-2 15-6-16,0 0-10 0,2-13-5 0,-2 13-7 0,0 0-1 16,0 0-7-16,0 0 8 0,2-12 3 0,-2 12 10 15,0 0 5-15,0 0 3 0,0 0-2 0,13 8-10 16,-13-8-9-16,6 17-7 0,-6-17-9 0,7 19-5 16,-3-6-5-16,0-1-8 0,1 3-5 0,1 0-4 15,0 0-4-15,-2-1-3 0,2 4-1 0,0-4-4 16,-1 3 1-16,1-4-3 0,0 2 0 0,0-2 1 15,0 0-2-15,-1-3 0 0,1 4 1 0,-2-3-1 16,-4-11-2-16,8 18 2 0,-8-18 2 0,8 17-17 16,-8-17-10-16,9 18-15 0,-9-18-17 0,6 14-20 15,-6-14-10-15,6 14-20 0,-6-14-19 0,6 13-19 0,-6-13-27 16,0 0-18-16,6 12-28 0,-6-12-12 16,0 0-12-16,0 0-28 0,0 0-139 0,0 0 135 0</inkml:trace>
  <inkml:trace contextRef="#ctx0" brushRef="#br0" timeOffset="129432.462">11939 16554 93 0,'-11'-14'227'16,"11"14"-41"-16,-10-7-6 0,10 7-16 0,0 0 10 15,-9-13-11-15,9 13 2 0,0 0-6 0,0 0-5 16,-11-12-11-16,11 12-12 0,0 0-23 0,0 0-11 0,0 0 5 16,0 0 2-16,0 0-6 0,0 0-1 0,0 0-7 15,0 0-6-15,0 0-6 0,0 0-9 0,17-3-7 16,-17 3-6-16,0 0-6 0,20 6-7 0,-20-6-6 15,0 0-8-15,26 5-5 0,-26-5-4 0,0 0-3 16,27 2-7-16,-27-2-24 0,0 0-26 0,27-2-33 16,-27 2-30-16,0 0-43 0,25-4-37 0,-25 4-49 15,0 0-64-15,23-7-65 0,-23 7-190 0,0 0-63 0</inkml:trace>
  <inkml:trace contextRef="#ctx0" brushRef="#br0" timeOffset="129841.071">12184 16499 353 0,'0'0'278'0,"0"0"-57"0,0 0-27 16,2-15-23-16,-2 15-27 0,0 0-26 0,0 0-17 15,0-20-21-15,0 20-16 0,0 0-13 0,-2-16-10 16,2 16-6-16,0 0-9 0,-2-21-4 0,2 21-4 15,-3-13-4-15,3 13 3 0,-2-13 8 0,2 13 6 16,0 0 8-16,-4-18 5 0,4 18 6 0,0 0-6 16,-2-13 3-16,2 13-4 0,0 0-1 0,0 0-10 0,-4-15-4 15,4 15-7-15,0 0-1 0,0 0-4 0,0 0 2 16,0 0 1-16,0 0 8 0,0 0 1 0,0 0 4 16,0 0 2-16,0 18-1 0,0-18-1 0,4 13 1 15,-4-13 2-15,2 18 0 0,-2-18-1 0,4 16 3 16,-4-16 2-16,7 20-1 0,-7-20 0 0,4 21 2 15,-4-21 1-15,6 20 0 0,-6-20 2 0,6 20 0 16,-6-20-2-16,6 21-6 0,-6-21-6 0,3 15-6 0,-3-15-4 16,7 18-4-16,-7-18-3 0,4 13 0 0,-4-13-3 15,0 0-5-15,4 16-6 0,-4-16-23 0,0 0-26 16,4 12-26-16,-4-12-17 0,0 0-29 16,0 0-40-16,0 0-39 0,0 0-49 0,0 0-64 15,0 0-330-15,0 0-155 0</inkml:trace>
  <inkml:trace contextRef="#ctx0" brushRef="#br0" timeOffset="130283.173">12138 16126 153 0,'0'0'336'0,"0"0"-81"0,-2-15-55 16,2 15-19-16,0 0-12 0,0 0-9 0,0 0-6 16,0 0-12-16,0 0-16 0,0 0-10 0,0 0 5 15,0 0-39-15,25 6-8 0,-25-6-11 0,12 9-7 16,-12-9-4-16,15 14-6 0,-15-14-5 0,16 19-10 16,-6-10-2-16,-2 2-2 0,2 0-4 0,1 1-2 0,-1 3-1 15,0-3 1-15,1 1 1 0,1 1 0 0,-2 2 3 16,3 2-2-16,-3-3 1 0,2 2 4 0,-3-1 7 15,1 1 4-15,-3 0 5 0,-1-3-4 0,1 4 0 16,-1-2-5-16,-2-2-4 0,0 6-8 0,0-6-2 0,-2 2-6 16,2 1-1-16,-4-2-4 0,3 2 0 0,-1-2-6 15,-2-1 3-15,0-14-3 0,-2 25 1 0,2-25 1 16,-3 23-3-16,3-23 0 0,-4 23 3 0,4-23-1 0,-6 18 3 16,6-18-3-16,-4 18 1 0,4-18-2 15,-4 17 0-15,4-17-4 0,-4 13 2 0,4-13-3 0,0 0-2 16,-6 17-4-16,6-17-9 0,0 0-16 0,-5 14-15 15,5-14-15-15,0 0-20 0,0 0-14 0,-4 13-21 16,4-13-20-16,0 0-27 0,0 0-38 0,2 15-40 0,-2-15-34 16,0 0-281-16,0 0-73 0</inkml:trace>
  <inkml:trace contextRef="#ctx0" brushRef="#br0" timeOffset="130719.048">12602 16573 132 0,'0'0'246'0,"0"0"-73"0,0 0-16 0,-12-7-28 0,12 7-5 16,0 0-19-16,0 0-1 0,-15-5-22 0,15 5 0 15,0 0-16-15,0 0 8 0,0 0-8 0,-16-5 20 16,16 5 6-16,0 0 10 0,0 0 5 0,0 0 3 0,0 0 4 16,0 0-9-16,-23-2-5 0,23 2-6 15,0 0-3-15,0 0-1 0,0 0-2 0,0 0-4 0,0 0-4 16,0 0-9-16,0 0-13 0,0 0-9 0,0 0-10 16,0 0-6-16,0 0-10 0,0 0-4 0,0 0-4 15,0 0 6-15,0 0 6 0,0 0 11 0,0 0 1 16,0 0-2-16,0 0-5 0,0 0 1 0,0 0-5 0,0 0-5 15,19-8-4-15,-19 8-4 0,0 0-1 0,24-6-3 16,-24 6-5-16,0 0 5 0,27-4-8 0,-27 4 3 16,0 0-2-16,27-3-1 0,-27 3-9 0,0 0-19 15,22-6-18-15,-22 6-20 0,0 0-24 0,23-2-20 16,-23 2-19-16,0 0-24 0,0 0-22 0,0 0-10 0,27 2-28 16,-27-2-24-16,0 0-39 0,0 0-50 0,12 9-167 15,-12-9 22-15</inkml:trace>
  <inkml:trace contextRef="#ctx0" brushRef="#br0" timeOffset="131115.024">12803 16616 242 0,'0'0'397'15,"0"0"-119"-15,6-12-6 0,-6 12-64 0,0 0-22 16,8-14-20-16,-8 14-18 0,0 0-16 0,8-13-24 0,-8 13-19 15,0 0-16-15,9-16-12 0,-9 16-11 0,6-12-9 16,-6 12-5-16,4-13-7 0,-4 13-6 0,4-14-6 16,-4 14-4-16,2-17-1 0,-2 17-4 0,2-19 0 15,-2 19-4-15,0-18 1 0,0 18-4 0,-4-19 6 0,4 19-5 16,-4-15 1-16,4 15-1 0,-2-14 2 0,2 14-4 16,0 0 3-16,-4-16-8 0,4 16-14 0,0 0 17 15,0 0 1-15,-4-14 0 0,4 14 0 0,0 0 1 16,0 0 2-16,0 0 9 0,0 0 13 0,0 0 8 15,0 0 10-15,6 15 6 0,-6-15 3 0,6 18 4 0,-2-7 3 16,2 1 1-16,1 4-16 0,1-3-11 0,0 4 16 16,0-1-6-16,3 3 5 0,-1 0 1 0,0-4 2 15,1 3 8-15,-2-1 5 0,-1-5-11 0,1 3-4 16,-1-1-6-16,0-2-8 0,-2-1-5 0,1-2-7 16,-7-9-2-16,10 18-8 0,-10-18-28 0,8 14-42 15,-8-14-54-15,0 0-46 0,4 11-58 0,-4-11-103 0,0 0-110 16,0 0-322-16,0 0-260 0</inkml:trace>
  <inkml:trace contextRef="#ctx0" brushRef="#br0" timeOffset="131880.093">13544 15752 384 0,'0'0'291'0,"0"0"-57"0,0 0-30 15,0 0-21-15,-21 7-5 0,21-7-31 0,0 0-10 16,-7 12-9-16,7-12-10 0,0 0-11 0,-2 20-3 15,2-20-7-15,0 17-16 0,0-17 5 0,3 22-16 16,1-11-5-16,0 2-3 0,0 0-6 0,3 1 0 16,-1 1 2-16,4 1 2 0,-4 1 0 0,3 2-6 0,-1-2-5 15,0-1-8-15,2 1-7 0,-3 0-7 0,1-3-4 16,0 3-4-16,0-4-2 0,-1 2-6 0,1-2-1 16,-4-2-6-16,2 2-21 0,-6-13-26 0,11 18-13 15,-11-18-15-15,7 17-12 0,-7-17-14 0,6 13-6 16,-6-13-24-16,0 0-29 0,4 15-44 0,-4-15-39 15,0 0-58-15,0 0-254 0,0 0-63 0</inkml:trace>
  <inkml:trace contextRef="#ctx0" brushRef="#br0" timeOffset="132102.157">13464 16038 215 0,'0'0'393'0,"-12"-9"-77"0,12 9-37 0,0 0-41 15,-13-11-28-15,13 11-27 0,0 0-30 0,-12-7-24 16,12 7-15-16,0 0-1 0,0 0 4 0,0 0 1 15,0 0 1-15,0 0-8 0,0 0-8 0,0 0-6 16,0 0-5-16,31 1-6 0,-31-1-12 0,0 0-9 16,29 5-14-16,-29-5-6 0,23 0-9 0,-23 0-6 15,21-2-6-15,-21 2-3 0,27-3-4 0,-27 3-8 16,27-7-32-16,-27 7-33 0,29-5-32 0,-29 5-29 0,27-7-24 16,-27 7-31-16,28-8-25 0,-28 8-41 0,27-5-45 15,-27 5-61-15,22-4-251 0,-22 4-108 16</inkml:trace>
  <inkml:trace contextRef="#ctx0" brushRef="#br0" timeOffset="132547.941">13973 15967 143 0,'0'0'251'0,"6"-12"-41"0,-6 12-16 16,6-11-8-16,-6 11-13 0,4-13-15 0,-4 13-17 0,4-14-14 16,-4 14-12-16,2-15-11 0,-2 15-10 15,0-19-3-15,0 19-7 0,0-21-9 0,0 21-9 16,-4-21 7-16,4 21-26 0,-4-25-3 0,4 25-4 0,-6-22 3 15,6 22 2-15,-4-20-1 0,4 20-6 0,-6-16 9 16,6 16-3-16,-5-15-11 0,5 15-4 0,0 0-6 16,-6-13-6-16,6 13 0 0,0 0 0 0,0 0 2 15,0 0 4-15,0 0 5 0,0 0 5 0,2 13 8 0,-2-13 0 16,7 16-3-16,-7-16 4 0,8 22 1 16,-4-9-5-16,2 4-2 0,0-4 1 0,1 4 4 15,-1 0 0-15,0-2-3 0,2 3-2 0,-2-4-1 0,1 4-3 16,-1-4-3-16,0 1-6 0,0-2-4 0,-2-1-3 15,3 0-4-15,-7-12-9 0,6 20-33 0,-6-20-36 16,6 17-35-16,-6-17-29 0,6 12-42 0,-6-12-74 16,0 0-77-16,2 17-466 0,-2-17-310 0</inkml:trace>
  <inkml:trace contextRef="#ctx0" brushRef="#br0" timeOffset="136483.839">14404 16543 104 0,'-20'-3'190'0,"20"3"-43"0,0 0-28 16,0 0-7-16,0 0-17 0,0 0 1 0,-23 3-8 16,23-3 6-16,0 0-12 0,0 0 7 0,0 0-15 15,0 0 6-15,-22 3-11 0,22-3 11 0,0 0-19 0,0 0 10 16,0 0-15-16,0 0 8 0,-25 0-16 0,25 0 15 15,0 0-18-15,0 0 16 0,0 0-3 0,0 0 2 16,0 0 1-16,-27 0 0 0,27 0 0 0,0 0 2 0,0 0-13 16,0 0-1-16,0 0-2 0,0 0-5 0,0 0-7 15,0 0-5-15,0 0-5 0,0 0-3 0,0 0-4 16,0 0-2-16,0 0-5 0,0 0-5 0,0 0 1 16,0 0 0-16,0 0 11 0,0 0 4 0,0 0 0 15,0 0 2-15,0 0-1 0,0 0-5 0,0 0-1 0,10 9-2 16,-10-9 0-16,0 0-3 0,25 6-2 0,-25-6 1 15,19 5-3-15,-19-5-6 0,20 6 3 0,-20-6 2 16,21 5-1-16,-21-5 1 0,18 4 1 0,-18-4 0 16,20 5-2-16,-20-5-2 0,17 4 1 0,-17-4-1 0,0 0 1 15,20 6 8-15,-20-6-10 0,0 0-1 0,0 0-1 16,21 3 0-16,-21-3 1 0,0 0-11 0,0 0-13 16,0 0-23-16,0 0-23 0,0 0-33 0,21 2-31 15,-21-2-35-15,0 0-19 0,0 0-51 0,0 0-35 16,0 0-284-16,0 0-69 0</inkml:trace>
  <inkml:trace contextRef="#ctx0" brushRef="#br0" timeOffset="136849.023">14287 16443 293 0,'0'0'284'0,"0"0"-59"16,-15-9-13-16,15 9-29 0,0 0-8 0,0 0-17 15,0 0-16-15,0 0-10 0,-14-5-13 0,14 5-12 0,0 0-14 16,0 0-8-16,0 0-3 0,0 0-11 0,0 0-3 16,0 0-4-16,0 0-6 0,0 0-1 0,-15-6-5 15,15 6-5-15,0 0-6 0,0 0-10 0,0 0-3 16,0 0 4-16,0 0 5 0,0 0-1 0,0 0 0 15,0 0-3-15,11 10-3 0,-11-10-4 0,0 0-4 0,16 7-5 16,-16-7 0-16,15 6-5 0,-15-6-2 0,16 8-2 16,-16-8-2-16,21 2-2 0,-21-2-11 0,19 6 14 15,-19-6-3-15,22 2-4 0,-22-2-15 0,0 0-18 0,26 4-22 16,-26-4-15-16,0 0-44 0,23 5 2 0,-23-5-26 16,0 0-29-16,16 4-18 0,-16-4-58 15,0 0-66-15,0 0-222 0,0 0-33 0</inkml:trace>
  <inkml:trace contextRef="#ctx0" brushRef="#br0" timeOffset="138460.147">14780 16279 178 0,'0'0'204'0,"0"0"-43"16,0 0-9-16,0 0-14 0,0 0-3 0,0 0-4 0,0 0-4 16,0 0-8-16,0 0 4 0,0 0 3 0,0 0-1 15,-19-3-4-15,19 3-8 0,0 0 4 0,0 0-4 0,0 0-6 16,0 0-11-16,0 0-8 0,0 0-8 0,0 0-4 16,0 0-7-16,0 0-21 0,0 0 16 0,0 0-5 15,0 0-5-15,0 0-7 0,0 0-5 0,0 0-6 16,0 0-6-16,0 0-7 0,0 0-6 0,0 0-4 15,0 0-3-15,0 0-2 0,0 0-1 0,0 0-1 16,0 0 3-16,0 0 5 0,0 0 2 0,0 0-1 16,0 0-3-16,0 0-3 0,23-4 1 0,-23 4-3 15,0 0 0-15,27 0-2 0,-27 0 1 0,0 0-1 16,32-2 0-16,-32 2 0 0,23 0-4 0,-23 0 1 0,0 0 2 16,33 0-2-16,-33 0 4 0,0 0-1 0,27-2 6 15,-27 2 1-15,0 0 6 0,22-1 4 16,-22 1 9-16,0 0 2 0,0 0 3 0,0 0-4 0,26-2 0 15,-26 2-9-15,0 0 0 0,0 0-5 0,0 0-1 16,0 0-8-16,0 0-16 0,0 0-29 0,0 0-8 16,0 0-29-16,0 0-10 0,0 0-11 0,0 0-2 15,0 0-11-15,0 0-6 0,0 0-16 0,0 0-18 16,0 0-14-16,0 0-20 0,0 0-36 0,0 0-28 0,11 7-30 16,-11-7-232-16,0 0-2 0</inkml:trace>
  <inkml:trace contextRef="#ctx0" brushRef="#br0" timeOffset="139268.231">15078 15933 90 0,'0'0'292'0,"0"0"-67"0,0 0-30 0,-5-12-12 16,5 12-7-16,0 0-8 0,0 0-11 0,-4-13-10 15,4 13-13-15,0 0-13 0,0 0-11 0,0 0-15 16,0 0-13-16,0 0-10 0,0 0-1 0,0 0-9 16,0 0-2-16,0 0-4 0,-2 16-5 0,2-16-6 15,2 19-4-15,-2-19-3 0,2 25 0 0,0-8 2 0,1 0-2 16,-1-1-1-16,2 3 2 0,-2 0-4 0,0 2 2 15,2 1 0-15,0 5-3 0,-2-5-3 0,2 2-1 16,0 0-1-16,1 0 1 0,-3-2-6 0,2 1-4 16,-3-5-3-16,3 0-1 0,-2 1-6 0,2-5-1 0,-2 3-1 15,0-4-2-15,-2-13 0 0,4 22-1 0,-4-22 0 16,5 19-1-16,-5-19-2 0,2 15 0 0,-2-15-1 16,2 13-4-16,-2-13-4 0,0 0-17 0,0 0-21 15,6 10-22-15,-6-10-22 0,0 0-26 0,0 0-25 16,0 0-25-16,0 0-22 0,0 0-41 0,0 0-36 0,14-7-36 15,-14 7-210-15,0 0-6 0</inkml:trace>
  <inkml:trace contextRef="#ctx0" brushRef="#br0" timeOffset="139711.334">14993 15917 290 0,'0'0'259'0,"0"0"-38"15,0 0-22-15,-4-13-9 0,4 13-18 0,0 0-14 0,0 0-14 16,0 0-9-16,0 0-10 0,0 0-10 0,0 0-2 16,0 0-14-16,-4-11-12 0,4 11-15 15,0 0-8-15,0 0-12 0,0 0 11 0,0 0 11 0,0 0 7 16,0 0-9-16,16-6-5 0,-16 6-8 0,0 0-12 16,21-4-6-16,-21 4-8 0,0 0-8 0,29-3-2 15,-29 3-7-15,25-4-1 0,-25 4-2 0,24-3-3 16,-24 3-3-16,26-5 0 0,-26 5 0 0,27-3-2 15,-27 3-2-15,25-4 0 0,-25 4-2 0,25-3 1 16,-25 3-2-16,0 0 0 0,29-4-7 0,-29 4-7 16,0 0-9-16,22-2-13 0,-22 2-14 0,0 0-9 0,0 0-21 15,22 3-29-15,-22-3-25 0,0 0-25 16,8 10-35-16,-8-10-35 0,0 0-33 0,0 0-47 0,4 15-164 16,-4-15 43-16</inkml:trace>
  <inkml:trace contextRef="#ctx0" brushRef="#br0" timeOffset="140126.148">15071 16049 237 0,'0'0'277'0,"0"0"-46"0,0 0-19 0,0 0-15 16,0 0-14-16,0 0-17 0,-8 10-8 0,8-10-15 0,0 0-13 15,0 0-11-15,0 0-14 0,0 0-16 0,0 0-15 16,0 0-15-16,0 0-11 0,0 0 9 0,0 0 3 16,0 0 9-16,0 0-1 0,0 0 5 0,0 0-6 15,25-3-4-15,-25 3 0 0,0 0-5 0,25-1-3 16,-25 1-5-16,0 0-7 0,30-3-6 0,-30 3-4 15,0 0-6-15,33-3-2 0,-33 3-3 0,0 0-5 16,33 3-4-16,-33-3-2 0,0 0-4 0,29 2-1 16,-29-2-2-16,0 0 2 0,23 1-1 0,-23-1 0 0,0 0 0 15,0 0 2-15,21 1 0 0,-21-1 0 0,0 0-1 16,0 0 2-16,0 0-3 0,0 0 0 0,0 0-2 16,25 0 1-16,-25 0-1 0,0 0-24 0,0 0-30 15,0 0-29-15,0 0-23 0,0 0-31 0,0 0-38 16,0 0-27-16,0 0-45 0,0 0-49 0,0 0-68 15,0 0-192-15,0 0-67 0</inkml:trace>
  <inkml:trace contextRef="#ctx0" brushRef="#br0" timeOffset="142284.592">15286 16404 113 0,'0'0'295'0,"0"0"-70"0,0 0-26 0,0 0-30 16,0 0-7-16,0 0-31 0,0 0 12 0,-12-6-35 15,12 6-13-15,0 0-14 0,0 0-9 0,0 0-12 16,0 0-12-16,0 0-4 0,0 0-7 0,0 0-7 16,0 0-6-16,0 0-4 0,0 0 2 0,0 0-3 15,0 0 4-15,-22-2-2 0,22 2 7 0,0 0 4 16,0 0-24-16,0 0 36 0,0 0 1 0,0 0-7 0,0 0 0 15,0 0-4-15,0 0-7 0,0 0-1 0,0 0-3 16,0 0-1-16,0 0-6 0,0 0 3 16,0 0-5-16,0 0-1 0,0 0-4 0,0 0 3 0,0 0-2 15,0 0 3-15,0 0-4 0,0 0 4 0,0 0-2 16,0 0-1-16,0 0 3 0,0 0 1 0,0 0 3 16,0 0 1-16,0 0-2 0,0 0 0 0,0 0-2 15,0 0-2-15,0 0-2 0,0 0-1 0,0 0-2 0,0 0 2 16,0 0-3-16,0 0-1 0,0 0-2 0,0 0-2 15,0 0 0-15,0 0 0 0,0 0 1 16,0 0-2-16,0 0 0 0,0 0-2 0,0 0 1 0,0 0-1 16,0 0-4-16,0 0 5 0,0 0 0 0,0 0 2 15,0 0-2-15,0 0 2 0,0 0-4 0,0 0 4 16,4-15-2-16,-4 15 2 0,0 0-1 0,14-8 0 16,-14 8-2-16,0 0 1 0,18-5 0 0,-18 5 1 15,0 0-2-15,0 0 2 0,27-2 2 0,-27 2-2 16,0 0 2-16,19 9-2 0,-19-9 0 0,10 9 1 15,-10-9 4-15,11 12-4 0,-11-12 3 0,6 15-4 0,-6-15 0 16,6 12 1-16,-6-12 0 0,2 13 0 0,-2-13 3 16,2 18-3-16,-2-18 0 0,0 0-1 0,0 18 2 15,0-18-2-15,-2 12 0 0,2-12-2 0,-6 14 4 16,6-14-2-16,-6 14-1 0,6-14 0 0,-9 15 3 16,9-15-4-16,-10 16 2 0,10-16 1 0,-12 15-2 15,12-15 1-15,-9 15 1 0,9-15-3 0,-8 13 3 16,8-13-3-16,-8 13 1 0,8-13 0 0,-8 11 0 15,8-11-1-15,0 0-2 0,-9 15 2 0,9-15-2 16,0 0 2-16,0 0 2 0,-2 12 2 0,2-12-1 0,0 0 4 16,0 0 0-16,0 0 0 0,17 6-1 0,-17-6 2 15,0 0 0-15,20-3-4 0,-20 3-2 0,0 0 4 16,25-6-2-16,-25 6 1 0,17-7-4 0,-17 7-1 16,16-5 3-16,-16 5-1 0,0 0 0 0,21-4-2 15,-21 4 2-15,0 0-2 0,15-6-2 0,-15 6-3 16,0 0-4-16,0 0-5 0,0 0-10 0,23 2-24 15,-23-2-19-15,0 0-29 0,8 9-38 0,-8-9-20 0,0 0-41 16,7 11-20-16,-7-11-26 0,0 0-43 16,0 0-137-16,0 0 110 0</inkml:trace>
  <inkml:trace contextRef="#ctx0" brushRef="#br0" timeOffset="143177.567">15519 16333 308 0,'0'0'263'16,"0"0"-60"-16,0 0-20 0,0 0-29 0,4-13-9 15,-4 13-15-15,0 0-12 0,0 0-7 0,0 0-5 16,0 0-4-16,0 0-10 0,0 0 6 0,0 0-2 15,0 0-8-15,0 0-7 0,0 0-10 0,0 0-12 16,0 0-8-16,-4 18-6 0,4-18-3 0,-4 16-3 0,4-16 1 16,-2 19-5-16,2-19 0 0,-4 25-4 15,4-25-3-15,-2 24-1 0,-1-12-5 0,3-12-2 0,-2 21-4 16,2-21-5-16,-2 24-1 0,2-24-2 0,-2 25-2 16,2-25 1-16,-2 21-5 0,2-21 0 0,0 21 0 15,0-21-1-15,0 18 2 0,0-18-3 0,-2 15-1 16,2-15-1-16,0 0-2 0,2 19-5 0,-2-19 0 0,0 0-6 15,0 12 2-15,0-12-3 0,0 0-1 16,0 0 5-16,0 0 0 0,0 0 0 0,0 0-2 16,0 0-4-16,0 0-5 0,0 0-1 0,0 0 4 0,2-14 1 15,-2 14 5-15,0-15 1 0,0 15 3 16,2-13 4-16,-2 13-1 0,0-13 0 0,0 13 3 0,0 0-5 16,4-19 5-16,-4 19-2 0,0 0 1 0,3-11 5 15,-3 11-2-15,0 0 5 0,0 0 6 0,6-14 7 16,-6 14 3-16,0 0 3 0,0 0 1 0,0 0 2 15,0 0-3-15,0 0 0 0,0 0 0 0,0 0-7 16,25 0 0-16,-25 0 1 0,0 0-4 0,14 7 6 16,-14-7-1-16,9 9 0 0,-9-9-2 0,0 0 1 0,15 13 0 15,-15-13-2-15,10 9-1 0,-10-9-4 0,8 9-3 16,-8-9-1-16,11 10 2 0,-11-10-1 0,0 0 0 16,12 11-3-16,-12-11 1 0,0 0 0 0,15 13 0 15,-15-13-2-15,0 0 1 0,10 9-2 0,-10-9-1 16,0 0 2-16,0 0 1 0,12 9 0 15,-12-9-3-15,0 0 3 0,0 0-1 0,0 0 1 0,0 0 1 16,0 0-7-16,0 0-4 0,0 0-11 0,0 0-3 16,0 0 1-16,0 0 1 0,2-12 3 0,-2 12 1 0,0 0-3 15,-10-17 2-15,10 17 1 0,0 0 3 0,-12-15 0 16,12 15 1-16,-11-10 3 0,11 10 2 16,-10-10 1-16,10 10 0 0,-10-10 4 0,10 10-5 0,0 0 5 15,-17-11-2-15,17 11 2 0,-10-9 0 0,10 9-1 16,0 0 6-16,-13-8-1 0,13 8 0 0,0 0-1 15,0 0 4-15,-13-7-3 0,13 7 5 0,0 0-3 16,0 0 0-16,0 0 0 0,0 0 0 0,-12-8-3 0,12 8 0 16,0 0 0-16,0 0-1 0,0 0 0 15,0 0 0-15,0 0-1 0,0 0 2 0,0 0 4 16,0 0 9-16,0 0 5 0,0 0 2 0,0 0 2 0,6-14-2 16,-6 14 0-16,0 0-3 0,15-9-5 15,-15 9-3-15,13-9-2 0,-13 9-1 0,12-7 6 0,-12 7-10 16,14-11-2-16,-14 11-1 0,15-9 1 0,-15 9-1 15,14-7-1-15,-14 7-4 0,0 0-12 0,17-7-10 16,-17 7-11-16,0 0-12 0,14-8-11 0,-14 8-9 16,0 0-21-16,0 0-27 0,11-8-38 0,-11 8-62 15,0 0-69-15,0 0-316 0,4-14-114 0</inkml:trace>
  <inkml:trace contextRef="#ctx0" brushRef="#br0" timeOffset="143698.491">15800 16342 246 0,'0'0'221'0,"0"0"-48"0,2-13-17 0,-2 13-19 15,0 0 2-15,0 0-19 0,4-12 1 0,-4 12-9 16,0 0-8-16,0 0-9 0,6-12-3 0,-6 12 0 15,0 0 11-15,0 0 2 0,0 0 1 0,0 0-19 16,0 0 16-16,0 0-20 0,15 7 7 0,-15-7-16 0,2 11-6 16,-2-11-5-16,4 17-6 0,-4-17-4 0,2 21-5 15,-2-21-6-15,2 18-3 0,-2-18-5 0,4 22-7 16,-4-22-2-16,1 22-4 0,-1-22-1 0,5 23-2 16,-5-23 3-16,4 26 4 0,0-15 2 0,-2 2 3 15,-2-13 2-15,6 22 0 0,-6-22 0 0,4 25 0 16,-4-25-4-16,6 23-1 0,-6-23 3 0,7 20-12 15,-7-20-5-15,6 20 0 0,-6-20-3 0,4 19-4 16,-4-19 1-16,4 15-10 0,-4-15-19 0,4 14-16 16,-4-14-19-16,0 0-18 0,6 14-12 0,-6-14-19 0,0 0-17 15,0 0-34-15,0 0-44 0,0 0-16 16,0 0-33-16,0 0-23 0,0 0-18 0,0 0-198 16,-18-6 22-16</inkml:trace>
  <inkml:trace contextRef="#ctx0" brushRef="#br0" timeOffset="143947.029">15779 16540 115 0,'0'0'351'0,"0"0"-55"15,0 0-54-15,0 0-11 0,0 0-46 0,-6-11 4 16,6 11-7-16,0 0 1 0,0 0-11 0,0 0-10 0,0 0-22 16,0 0-8-16,0 0-6 0,0 0-10 0,0 0-5 15,27 0-8-15,-27 0-6 0,0 0-2 0,0 0-9 16,27 2-11-16,-27-2-14 0,0 0-12 0,24-2-8 15,-24 2-8-15,0 0-5 0,27-2-5 0,-27 2-5 16,18-4-3-16,-18 4-23 0,0 0-20 0,23-7-25 16,-23 7-25-16,16-4-21 0,-16 4-24 0,0 0-21 15,23-6-23-15,-23 6-32 0,0 0-33 0,0 0-31 16,25 2-53-16,-25-2-295 0,0 0-124 0</inkml:trace>
  <inkml:trace contextRef="#ctx0" brushRef="#br0" timeOffset="144392.093">16087 16525 50 0,'0'0'402'0,"0"0"-91"0,0 0-75 0,0 0-18 0,0 0-50 15,0 0-7-15,0 0-14 0,0 0-9 0,0 0-12 16,0 0-16-16,0 0-3 0,0 0-22 0,17-3-8 15,-17 3-11-15,0 0-5 0,0 0-12 0,0 0-9 0,12-11-7 16,-12 11-5-16,0 0-7 0,7-15-2 16,-7 15-6-16,4-17-4 0,-4 17-5 0,2-18-7 15,-2 18-10-15,2-19-2 0,-2 19-1 0,0-20 5 16,0 20 1-16,0-17 4 0,0 17-1 0,0-13 1 0,0 13 0 16,0 0 2-16,0-17-1 0,0 17 1 0,0 0 0 15,0 0 5-15,0 0 4 0,0 0 10 0,0 0 3 16,0 0 7-16,0 0 4 0,0 0 2 0,5 15 5 15,-5-15 4-15,4 14 0 0,-4-14 2 0,4 18-2 16,-4-18 0-16,4 20-1 0,-4-20 0 0,7 20 2 16,-7-20 2-16,4 21 1 0,-4-21-4 0,6 21 0 0,-6-21-4 15,4 19 1-15,-4-19-4 0,4 14 2 16,-4-14 1-16,4 18 6 0,-4-18-24 0,4 13 20 0,-4-13-7 16,0 0-3-16,5 18-7 0,-5-18-5 0,0 0-2 15,4 13-6-15,-4-13-21 0,0 0-25 0,0 0-33 16,2 13-31-16,-2-13-26 0,0 0-30 0,0 0-48 15,2 13-49-15,-2-13-40 0,0 0-81 0,0 0-242 16,0 0-131-16</inkml:trace>
  <inkml:trace contextRef="#ctx0" brushRef="#br0" timeOffset="145545.864">16708 16098 338 0,'0'0'266'0,"0"0"-41"0,0 0-20 16,0 0-22-16,-7-11-22 0,7 11-21 0,0 0-11 0,0 0-18 15,0 0-11-15,0 0-13 0,0 0-1 16,0 0-9-16,0 0-2 0,0 0-11 0,0 0 4 0,0 0-9 16,0 0-1-16,-2 12-3 0,2-12 0 0,0 0 1 15,4 19 1-15,-4-19 2 0,5 19 2 0,-5-19 5 16,6 24-1-16,-5-9 1 0,3-3-4 0,-2 5-1 16,2 0-4-16,-2-1-2 0,2 2-4 0,0-1-3 0,-2 0-7 15,3 2-6-15,-3-5-6 0,2 3-6 0,-2-3-7 16,2 2-1-16,-2-3-6 0,-2-13 2 0,6 21-5 15,-6-21-1-15,4 19-10 0,-4-19-21 0,5 17-30 0,-5-17-26 16,4 14-24-16,-4-14-19 0,4 12-28 16,-4-12-27-16,0 0-42 0,2 17-25 0,-2-17-71 0,0 0-304 15,0 0-131-15</inkml:trace>
  <inkml:trace contextRef="#ctx0" brushRef="#br0" timeOffset="145816.517">16612 16306 271 0,'-8'-13'460'0,"8"13"-105"15,0 0-54-15,0 0-48 0,0 0-25 0,-8-10-35 16,8 10-25-16,0 0-25 0,0 0-13 0,0 0 2 0,0 0 1 16,0 0-6-16,0 0-7 0,0 0-5 0,16-6-13 15,-16 6-3-15,0 0-7 0,0 0-5 0,27 0-10 16,-27 0-7-16,0 0-14 0,31 0-7 0,-31 0-12 15,21-4-4-15,-21 4-10 0,23-3 2 0,-23 3-9 16,19-2-2-16,-19 2-9 0,23-7-23 0,-23 7-18 0,21-6-48 16,-21 6-45-16,16-6-22 0,-16 6-20 15,19-3-37-15,-19 3-28 0,0 0-30 0,23-2-32 0,-23 2-70 16,0 0-244-16,0 0-124 0</inkml:trace>
  <inkml:trace contextRef="#ctx0" brushRef="#br0" timeOffset="146375.737">17074 16240 372 0,'0'0'351'0,"0"0"-78"0,0 0-48 0,0 0-35 15,0 0-20-15,0 0-12 0,0 0-19 0,0 0-11 0,0 0-20 16,0 0-20-16,0 0-11 0,17-9-15 0,-17 9-16 15,0 0 0-15,6-13-14 0,-6 13-8 0,4-16 4 16,-4 16-24-16,4-19-16 0,-4 19-13 16,2-22-5-16,-2 22-9 0,0-24-2 0,0 10-2 0,0-3 4 15,-2 4 6-15,0-3 8 0,0 4 6 0,2 12 6 16,-2-27 3-16,2 27 14 0,-4-20 7 0,4 20 16 16,-4-16 18-16,4 16-6 0,-4-15 0 0,4 15 2 15,0 0-4-15,-2-14 3 0,2 14 8 0,0 0 6 0,0 0 5 16,0 0 8-16,0 0-5 0,0 0-8 0,10 16 0 15,-10-16 5-15,10 23-2 0,-1-9-6 0,-3 3-2 16,2 2-3-16,2 0-7 0,-1 4 0 0,0-1 1 16,1 0 6-16,1-2 4 0,-1 4 7 0,0-1 5 0,-1-1 9 15,1 0-1-15,0-2 2 0,-1 0-11 0,-1 1-6 16,-2-7-6-16,0 3-7 0,0-6-9 0,-1 2-4 16,-5-13-6-16,8 21-12 0,-8-21-13 0,6 18-30 15,-6-18-49-15,4 11-47 0,-4-11-45 0,0 0-44 0,0 15-61 16,0-15-79-16,0 0-105 0,0 0-254 0,-8 9-221 15</inkml:trace>
  <inkml:trace contextRef="#ctx0" brushRef="#br0" timeOffset="194453.464">8033 17381 111 0,'0'0'227'0,"-13"-8"-53"0,13 8-11 0,0 0-23 0,0 0-1 16,-10-11-11-16,10 11-1 0,0 0-15 0,0 0-1 16,0 0-18-16,-10-8 15 0,10 8-18 0,0 0 30 15,0 0-27-15,0 0-2 0,0 0-13 0,0 0-10 16,-7-12-8-16,7 12-13 0,0 0-10 0,0 0-9 15,0 0-6-15,0 0-5 0,0 0-2 0,0 0-4 0,0 0-3 16,0 0 1-16,0 0-6 0,0 0 5 16,0 0-3-16,0 0 2 0,15-5-3 0,-15 5-2 0,0 0-1 15,23-2 1-15,-23 2 2 0,20-4-2 0,-20 4 0 16,27-1 0-16,-27 1-1 0,33-7 6 0,-33 7-17 16,37-6-2-16,-37 6-4 0,37-6-2 0,-37 6-5 15,37-7 1-15,-37 7-3 0,35-4-2 0,-35 4 4 16,30-3 2-16,-30 3 5 0,25-3 1 0,-25 3 7 15,0 0 17-15,35-2-20 0,-35 2 4 0,0 0 0 0,25 2 4 16,-25-2-3-16,0 0 1 0,0 0 7 0,27 4-1 16,-27-4 1-16,0 0 0 0,14 6 0 0,-14-6 4 15,0 0 1-15,13 7 0 0,-13-7-2 0,0 0 3 16,9 13-1-16,-9-13 5 0,0 0-2 0,6 15 2 16,-6-15 2-16,6 13 3 0,-6-13-4 0,4 13 1 15,-4-13 1-15,7 16-1 0,-7-16-1 0,4 17 0 0,-4-17 1 16,6 19 2-16,-6-19-1 0,6 18 4 0,-6-18-2 15,6 17 3-15,-6-17-2 0,4 13 9 0,-4-13-11 16,5 12 1-16,-5-12-1 0,4 14 0 16,-4-14-4-16,0 0-3 0,0 0-2 0,2 14 2 0,-2-14-6 15,0 0-9-15,0 0-17 0,0 0-28 0,0 0-30 16,0 0-48-16,0 0-51 0,0 0-67 0,0 0-75 16,0 0-185-16,0 0-4 0</inkml:trace>
  <inkml:trace contextRef="#ctx0" brushRef="#br0" timeOffset="195821.811">8027 17355 2 0,'0'0'192'0,"0"0"-31"0,0 0-28 0,0 0-17 16,0 0-3-16,0 0-17 0,0 0 1 0,0 0-13 15,0 0 2-15,0 0-11 0,-23-1 2 0,23 1-18 16,0 0 5-16,0 0-10 0,0 0 8 0,0 0-8 16,0 0 9-16,0 0-18 0,0 0 9 0,0 0-18 15,0 0 11-15,0 0-24 0,0 0 11 0,0 0-17 16,0 0 15-16,0 0-13 0,0 0 11 0,0 0-12 16,0 0 3-16,0 0-6 0,0 0 12 0,0 0-16 0,2 16 12 15,-2-16-15-15,0 0 16 0,10 10-18 0,-10-10 18 16,0 0-21-16,11 12 14 0,-11-12-17 0,10 12 15 15,-10-12-10-15,12 11 9 0,-12-11-15 0,15 15 14 16,-15-15-14-16,16 14 12 0,-7-4-14 0,1 1 14 0,0-2-17 16,1 0 15-16,1 2-12 0,-3-1 12 0,2 0-14 15,1 0 11-15,0 1-14 0,-1-2 14 16,1 1-12-16,-1 0 13 0,1-1-15 0,-2-3 16 0,-10-6-15 16,19 15 13-16,-19-15 11 0,14 11-17 0,-14-11-10 15,15 12 13-15,-15-12-13 0,11 7 15 0,-11-7-12 16,0 0 12-16,13 9-11 0,-13-9 18 0,0 0-18 0,0 0 18 15,12 5-15-15,-12-5 15 0,0 0-14 16,0 0 11-16,0 0-1 0,0 0 3 0,0 0-16 16,0 0 14-16,0 0-18 0,0 0 17 0,0 0-14 0,0 0 18 15,0 0-17-15,-4 16 16 0,4-16-17 16,0 0 17-16,0 0-16 0,-17 7 20 0,17-7-14 0,0 0 20 16,-15 9-18-16,15-9 14 0,-15 7-14 0,15-7 15 15,-14 10-18-15,14-10 17 0,-17 9-16 0,17-9 14 16,-20 9-17-16,20-9 16 0,-21 13-7 0,21-13 17 15,-23 13-14-15,11-6 12 0,2 3-17 0,-2-3 19 0,0 2-20 16,-1 0 24-16,1 1-8 0,0-1-1 0,-1 3-15 16,1-4 20-16,-1 3-19 0,1-1 24 0,0 0-25 15,1 1 25-15,1-3-27 0,0 2 22 0,10-10-24 16,-18 16 24-16,18-16-26 0,-17 13 20 0,17-13-18 16,-12 13 21-16,12-13-22 0,-12 11 19 0,12-11-22 15,-13 9 17-15,13-9-15 0,-10 9 20 0,10-9-19 0,-10 11 19 16,10-11-18-16,0 0 19 0,-11 10-27 0,11-10 21 15,0 0-22-15,-10 9 21 0,10-9-22 0,0 0 20 16,0 0-20-16,-10 10 20 0,10-10-20 0,0 0 18 16,0 0-23-16,0 0 19 0,0 0-21 0,0 0 23 15,0 0-19-15,-7 10 20 0,7-10-22 0,0 0 23 16,0 0-18-16,0 0 20 0,0 0-19 0,23 2 17 16,-23-2-21-16,0 0 23 0,29-2-19 0,-29 2 21 15,23-1-22-15,-23 1 20 0,31-6-22 0,-31 6 23 0,34-2-22 16,-34 2 21-16,37-1-19 0,-37 1 19 0,37-4-22 15,-37 4 25-15,42-2-23 0,-42 2 20 0,38 0-23 16,-38 0 21-16,39 0-21 0,-39 0 20 0,39 0-2 16,-39 0-20-16,40 0 21 0,-40 0-18 0,36 0 18 0,-36 0-17 15,35 2 19-15,-35-2-18 0,35 2 18 16,-35-2-18-16,29 0 18 0,-29 0-21 0,26 2 23 16,-26-2-22-16,25 1 21 0,-25-1-22 0,0 0 20 0,31 0-21 15,-31 0 23-15,0 0-23 0,27 0 22 0,-27 0-18 16,0 0 19-16,0 0-21 0,29 2 21 0,-29-2-24 15,0 0 21-15,0 0-15 0,0 0 19 0,22-2-21 16,-22 2 24-16,0 0-20 0,0 0 19 0,12-9-21 16,-12 9 20-16,0 0-22 0,6-13 24 0,-6 13-22 15,2-13 15-15,-2 13-21 0,4-15 23 0,-4 15-17 16,0-14 10-16,0 14-18 0,2-16 17 0,-2 16-17 16,0-14 23-16,0 14-19 0,0-17 22 0,0 17-22 0,0 0 26 15,0-18-22-15,0 18 21 0,0 0-24 0,0-13 25 16,0 13-21-16,0 0 20 0,-2-13-22 0,2 13 22 15,0 0-20-15,0 0 20 0,0 0-23 0,-4-12 21 16,4 12-20-16,0 0 20 0,0 0-25 0,0 0 24 0,0 0-38 16,0 0 12-16,0 0-28 0,0 0 2 0,-4-13-31 15,4 13-1-15,0 0-34 0,0 0-15 0,0 0-36 16,0 0-36-16,0 0-48 0,0 0-247 0,0 0 19 16</inkml:trace>
  <inkml:trace contextRef="#ctx0" brushRef="#br0" timeOffset="197056.57">7980 18381 237 0,'0'0'219'0,"-23"0"-35"0,23 0-32 16,0 0-20-16,0 0-19 0,0 0-3 0,0 0-16 15,0 0-4-15,0 0-20 0,0 0 5 0,0 0-18 0,0 0 13 16,0 0-14-16,0 0 11 0,0 0-16 16,0 0 16-16,0 0-17 0,0 0 8 0,0 0-21 0,0 0 17 15,0 0-25-15,2-12 7 0,-2 12-18 0,0 0 11 16,0 0-23-16,7-13 13 0,-7 13-20 0,0 0 11 16,4-14-28-16,-4 14 6 0,6-12-22 0,-6 12 11 15,4-11-18-15,-4 11 9 0,6-11-14 0,-6 11 16 0,0 0-10 16,7-15 11-16,-7 15-3 0,0 0 4 0,5-12 8 15,-5 12-1-15,0 0 10 0,0 0 13 16,0 0-8-16,4-10 15 0,-4 10-10 0,0 0 16 0,0 0-8 16,0 0 14-16,0 0-13 0,0 0 14 0,0 0-9 15,0 0 20-15,0 0-13 0,0 0 17 0,0 0-14 16,0 0 20-16,0 0-16 0,8 16 13 0,-8-16-20 16,4 14 19-16,-4-14-20 0,6 12 13 0,-6-12-15 0,9 17 16 15,-9-17-21-15,12 15 13 0,-12-15-17 16,13 15 14-16,-13-15-16 0,14 11 15 0,-14-11-19 0,17 10 15 15,-17-10-17-15,16 8 12 0,-16-8-16 0,17 5 16 16,-17-5-14-16,0 0 15 0,21 5-20 0,-21-5-2 16,0 0-32-16,19-4-18 0,-19 4-58 0,0 0-40 15,16-6-60-15,-16 6-61 0,0 0-195 0,9-9 43 16</inkml:trace>
  <inkml:trace contextRef="#ctx0" brushRef="#br0" timeOffset="197290.523">7966 18212 83 0,'0'0'429'0,"0"0"-131"0,-15-10-36 16,15 10-47-16,0 0 12 0,-14-7-59 16,14 7-2-16,0 0-37 0,0 0-2 0,0 0-41 0,-13-9 0 15,13 9-36-15,0 0 4 0,0 0-26 0,0 0 10 16,0 0-27-16,0 0 15 0,0 0-29 0,0 0 6 15,0 0-33-15,0 0-6 0,0 0-41 0,0 0-16 16,0 0-48-16,0 0-32 0,0 0-37 0,0 0-45 0,0 0-208 16,23 6 59-16</inkml:trace>
  <inkml:trace contextRef="#ctx0" brushRef="#br0" timeOffset="197710.003">8362 18371 148 0,'0'0'239'0,"0"0"-49"0,0 0-26 15,0 0-7-15,0 0-17 0,-11-9 4 0,11 9-26 16,0 0 5-16,0 0-23 0,0 0 9 0,0 0-20 16,0 0 12-16,0 0-12 0,0 0 21 0,-14-8-16 15,14 8 19-15,0 0-9 0,0 0-10 0,0 0-6 16,0 0-10-16,0 0-4 0,0 0-8 0,0 0-10 16,0 0-9-16,0 0-10 0,0 0-6 0,0 0-5 15,0 0-7-15,0 0-8 0,0 0-4 0,0 0 0 16,0 0-3-16,0 0 0 0,0 0-2 0,0 0-1 0,0 0 3 15,0 0-2-15,0 0 1 0,20-3-1 0,-20 3-7 16,0 0 9-16,0 0-2 0,31 0-7 16,-31 0-9-16,0 0-8 0,27-3-8 0,-27 3-8 0,0 0-11 15,26-3-14-15,-26 3-21 0,0 0-30 0,23-2-8 16,-23 2-34-16,0 0-18 0,0 0-26 0,27-1-23 16,-27 1-23-16,0 0-213 0,0 0 63 0</inkml:trace>
  <inkml:trace contextRef="#ctx0" brushRef="#br0" timeOffset="197970.905">8284 18280 189 0,'0'0'460'0,"0"0"-142"16,0 0-41-16,0 0-67 0,0 0-14 0,-8-11-42 15,8 11-7-15,0 0-39 0,0 0 2 0,0 0-34 0,0 0 14 16,0 0-17-16,0 0-10 0,0 0-9 16,15-3-12-16,-15 3-4 0,0 0-11 0,17-6-3 0,-17 6-7 15,0 0-3-15,22-8-2 0,-22 8-2 0,19-4-13 16,-19 4-18-16,21-6-5 0,-21 6-62 0,23-6-15 16,-23 6-50-16,22-5-35 0,-22 5-40 0,22-1-46 15,-22 1-235-15,25 1-6 0</inkml:trace>
  <inkml:trace contextRef="#ctx0" brushRef="#br0" timeOffset="198556.683">8711 18208 49 0,'0'0'322'0,"0"0"-68"0,0 0-46 16,-27 0-12-16,27 0-22 0,0 0-7 0,0 0-30 15,-19 4-1-15,19-4-29 0,0 0 5 0,-16 9-23 16,16-9 7-16,0 0-25 0,-13 10 6 0,13-10-1 0,0 0-13 16,-10 18 0-16,10-18-6 0,-6 13-8 0,6-13-1 15,-2 17-6-15,2-17-4 0,2 14-4 0,-2-14-6 16,4 19-4-16,-4-19 3 0,6 18-6 0,-6-18-4 15,13 15 1-15,-13-15-4 0,16 15-2 0,-16-15-2 0,19 9-2 16,-19-9 0-16,23 5-1 0,-23-5-2 16,21 5-1-16,-21-5-1 0,25-5 0 0,-25 5 1 0,23-5-1 15,-23 5-3-15,22-11-6 0,-22 11-11 16,19-16 2-16,-19 16-8 0,13-15-3 0,-13 15-17 16,8-19 17-16,-8 19-17 0,4-19 22 0,-4 19-17 0,0-20 25 15,0 20-34-15,-8-20 46 0,-1 10-15 0,9 10 5 16,-16-14 3-16,16 14 22 0,-23-13-18 0,23 13 17 15,-25-4-19-15,25 4 17 0,-25 0-18 0,25 0 12 16,-25 8-3-16,25-8-40 0,-25 11-5 0,12-2-12 0,3-2-45 16,0 2-29-16,10-9-48 0,-17 17-36 15,17-17-42-15,-10 17-231 0,10-17 28 0</inkml:trace>
  <inkml:trace contextRef="#ctx0" brushRef="#br0" timeOffset="200059.974">7770 17034 79 0,'0'0'206'16,"0"0"-29"-16,0 0-29 0,0 0-10 0,0 0-20 15,0 0 2-15,0 0-16 0,0 0 12 0,0 0-19 0,0 0 3 16,0 0-15-16,0 0 3 0,0 0-21 0,0 0 9 16,0 0-19-16,0 0 8 0,0 0-18 0,0 0 4 15,0 0-28-15,0 0 13 0,0 0-12 0,0 0-1 16,11-10-15-16,-11 10 9 0,0 0-11 0,10-11 11 15,-10 11-16-15,10-9 14 0,-10 9-17 0,15-9 16 16,-15 9-17-16,16-8 12 0,-16 8-14 0,17-6 15 16,-17 6-16-16,0 0 19 0,24-5 0 0,-24 5-9 0,0 0-11 15,0 0 18-15,31 0-16 0,-31 0 19 0,0 0-10 16,18 4 20-16,-18-4 2 0,0 0 5 0,13 10-1 16,-13-10-1-16,0 0-3 0,8 14-4 0,-8-14-3 15,0 0 2-15,0 19-4 0,0-19 0 0,-4 14-2 16,4-14-5-16,-6 17 2 0,6-17-1 0,-9 17-1 15,9-17 0-15,-10 16 4 0,10-16-3 0,-10 17 2 16,10-17 0-16,-11 14 2 0,11-14-5 0,-8 16 0 16,8-16-4-16,-6 13 0 0,6-13-1 0,0 0-3 0,-8 14-2 15,8-14 1-15,0 0-2 0,-5 13 2 16,5-13-4-16,0 0 5 0,0 0-2 0,5 15 4 0,-5-15 1 16,0 0 1-16,0 0 0 0,10 9 1 0,-10-9-5 15,0 0 3-15,0 0-4 0,23 4-11 0,-23-4 15 16,0 0-2-16,0 0 2 0,27-2 1 0,-27 2-4 15,0 0 3-15,20-2-4 0,-20 2-4 0,0 0-18 0,0 0-18 16,27-3-20-16,-27 3-21 0,0 0-21 0,0 0-21 16,20-2-29-16,-20 2-4 0,0 0-17 0,0 0-10 15,20-6-13-15,-20 6-38 0,0 0-130 0,0 0 179 16</inkml:trace>
  <inkml:trace contextRef="#ctx0" brushRef="#br0" timeOffset="200887.952">8095 16958 80 0,'0'0'296'0,"0"0"-60"15,0 0-50-15,0 0-15 0,0 0-27 0,0 0-7 16,0 0-23-16,0 0-8 0,-6-9-23 0,6 9 2 16,0 0-23-16,0 0 10 0,0 0-13 0,0 0 11 15,0 0-12-15,0 0 13 0,0 0-1 0,0 0-13 16,0 14-3-16,0-14-2 0,0 0-5 0,2 17-8 0,-2-17 1 16,0 0-8-16,2 18-1 0,-2-18-5 0,0 17-2 15,0-17-1-15,2 16-2 0,-2-16-2 0,0 21-4 16,0-21 0-16,2 16-12 0,-2-16 12 0,0 21-4 15,0-21 1-15,-2 19-4 0,2-19 6 0,0 18-10 16,0-18 1-16,0 13-4 0,0-13 0 0,0 0-1 16,2 19 0-16,-2-19-4 0,0 0 0 0,0 12-4 15,0-12 0-15,0 0-3 0,0 0 0 0,0 0 2 16,2 16 4-16,-2-16-2 0,0 0 0 0,0 0 1 0,0 0-16 16,0 0-4-16,0 0-7 0,4-13-3 0,-4 13 2 15,0 0 1-15,0-15 6 0,0 15-1 0,0 0 10 16,0-17 0-16,0 17 7 0,0 0 1 0,0-15 1 15,0 15 3-15,0 0-6 0,0 0 12 0,0 0 5 0,2-17 0 16,-2 17-2-16,0 0 1 0,0 0 3 0,0 0-5 16,0 0 1-16,0 0 13 0,4-12 6 0,-4 12 1 15,0 0 1-15,0 0-21 0,0 0 27 0,0 0-7 16,0 0-2-16,23 3-2 0,-23-3-5 0,0 0 2 16,13 8 0-16,-13-8 13 0,0 0-26 0,19 9 7 15,-19-9-6-15,0 0 3 0,19 9-24 0,-19-9 24 0,0 0-1 16,18 10 2-16,-18-10-3 0,13 5 1 0,-13-5-6 15,12 9 6-15,-12-9-6 0,13 8 5 0,-13-8-5 16,0 0-3-16,16 10-3 0,-16-10-4 0,0 0-4 16,12 8-3-16,-12-8 0 0,0 0 3 0,0 0-11 15,0 0-3-15,0 0-5 0,0 0-10 0,0 0-9 16,0 0-13-16,0 0-2 0,9-11-2 0,-9 11-4 16,-11-9 23-16,11 9-1 0,-12-9 20 0,12 9-4 15,-14-10 19-15,14 10-8 0,-17-8 21 0,17 8-8 0,-17-6 18 16,17 6-6-16,0 0 19 0,-22-8-10 0,22 8 17 15,0 0-14-15,-21-6 10 0,21 6 3 0,0 0-1 16,-21-1 2-16,21 1-3 0,0 0-1 0,0 0 4 16,0 0-3-16,-19-8 0 0,19 8 1 0,0 0-9 15,0 0 0-15,0 0-5 0,0 0 5 0,-13-5 13 16,13 5 9-16,0 0 7 0,0 0-2 0,7-11-3 0,-7 11-5 16,0 0-14-16,10-13-1 0,-10 13-5 0,12-9-1 15,-12 9-8-15,12-10-23 0,-12 10-28 0,14-9-25 16,-14 9-39-16,12-9-57 0,-12 9-37 0,13-10-54 15,-13 10-265-15,0 0-23 0</inkml:trace>
  <inkml:trace contextRef="#ctx0" brushRef="#br0" timeOffset="201370.053">8456 16898 189 0,'0'0'284'0,"0"0"-65"0,0 0-29 16,0 0-31-16,0 0-5 0,0 0-28 0,0 0-1 15,0 0 1-15,0 0-2 0,0 0-3 0,0 0-2 0,0 0 1 16,0 0-6-16,0 0-15 0,0 0-11 0,0 0-13 15,8 12-7-15,-8-12-15 0,6 14-3 0,-6-14-9 16,4 19-4-16,-4-19-7 0,4 22-2 0,-2-8-1 16,0 0-3-16,3-1-3 0,-1 4-2 0,-2-3-3 15,2 1-5-15,-2-2 0 0,2-2-4 0,0 2-1 16,-4-13-3-16,6 23-5 0,-6-23-12 0,5 18-16 16,-5-18-10-16,6 17-18 0,-6-17-9 0,4 11-20 0,-4-11-12 15,0 0-20-15,0 0-30 0,4 12-32 0,-4-12-32 16,0 0-24-16,0 0-41 0,0 0-138 0,-12-9 123 15</inkml:trace>
  <inkml:trace contextRef="#ctx0" brushRef="#br0" timeOffset="201584.36">8357 17100 331 0,'0'0'294'0,"0"0"-58"0,0 0-5 15,0 0-15-15,-6-8-22 0,6 8-16 0,0 0-12 16,0 0-12-16,0 0-12 0,15-6-13 0,-15 6-23 15,0 0-17-15,0 0-14 0,22-6-14 0,-22 6-11 16,0 0-8-16,21-4-9 0,-21 4-6 0,22-2-6 0,-22 2-9 16,20-6-30-16,-20 6-16 0,23-3-76 0,-23 3-48 15,25-6-65-15,-25 6-65 0,25-3-327 0,-25 3-125 16</inkml:trace>
  <inkml:trace contextRef="#ctx0" brushRef="#br0" timeOffset="203011.515">8751 16976 338 0,'0'0'341'0,"0"0"-74"16,-10-9-8-16,10 9-39 0,0 0-24 0,0 0-14 16,0 0-23-16,0 0-16 0,-8-9-16 0,8 9-25 15,0 0-13-15,0 0-26 0,0 0-10 0,0 0-15 16,0 0-7-16,0 0-9 0,0 0-3 0,0 0-5 16,0 0-2-16,0 0-3 0,0 0-2 0,0 0-1 15,0 0 1-15,0 0 8 0,16-6-14 0,-16 6 2 16,0 0-4-16,0 0 3 0,23 2 2 0,-23-2-1 15,0 0-9-15,0 0 7 0,25 6 2 0,-25-6-4 0,0 0 0 16,0 0 4-16,18 5-3 0,-18-5 4 0,0 0-2 16,13 9 5-16,-13-9-5 0,0 0 4 0,6 13-3 15,-6-13-1-15,0 0 2 0,-2 21-2 0,2-21 0 16,-4 16-2-16,4-16 0 0,-7 19 0 0,7-19 1 16,-10 20-2-16,10-20 1 0,-8 17 0 0,8-17-3 15,-8 18 4-15,8-18-1 0,-9 17-1 0,9-17 0 0,-6 14 1 16,6-14 2-16,-6 12 0 0,6-12 1 15,-4 13 3-15,4-13-2 0,0 0 4 0,-4 13 0 0,4-13-2 16,0 0 0-16,0 0 1 0,0 13 2 0,0-13 0 16,0 0 5-16,0 0 1 0,8 9 6 0,-8-9-2 15,0 0-2-15,0 0-3 0,23 6-2 16,-23-6-3-16,0 0-1 0,22-4-2 0,-22 4-2 0,0 0 1 16,25-2 0-16,-25 2 3 0,0 0-25 0,0 0-11 15,28 0-12-15,-28 0-22 0,0 0-26 0,0 0-39 0,21 8-44 16,-21-8-75-16,0 0-91 0,6 12-249 0,-6-12-98 15</inkml:trace>
  <inkml:trace contextRef="#ctx0" brushRef="#br0" timeOffset="204342.465">9069 17437 235 0,'0'0'256'16,"0"0"-44"-16,0 0-18 0,0 0-27 0,0 0 2 0,0 0-30 16,-6-11 3-16,6 11-27 0,0 0-3 0,0 0-28 15,0 0 5-15,0 0-25 0,-12 9 14 0,12-9-20 16,0 0 8-16,-8 19-13 0,8-19 15 0,-7 14-9 16,7-14-5-16,-8 21-2 0,4-8-20 0,2-1 9 15,-2 1-8-15,2 2-23 0,0-1 18 0,0 3-20 16,1-3 23-16,1 3-27 0,1-3 21 0,1 3-21 0,0-3 18 15,2 5-20-15,0-6 16 0,2 4-23 16,2-4 22-16,-1 3-23 0,3-5 23 0,-2 2-23 0,3 0 21 16,-1-1-24-16,0-1 20 0,3-2-22 0,-3 0 11 15,0-2-31-15,1 3 3 0,-11-10-31 0,16 12-8 16,-16-12-30-16,14 14-12 0,-14-14-39 0,14 7-23 16,-14-7-21-16,10 9-29 0,-10-9-37 0,0 0-174 0,9 13 99 15</inkml:trace>
  <inkml:trace contextRef="#ctx0" brushRef="#br0" timeOffset="204670.534">9257 17699 32 0,'0'0'379'0,"0"0"-72"0,0 0-61 0,0 0-8 16,0 0-44-16,0 0-5 0,0 0-29 0,0 0 20 0,0 0-58 15,0 0 5-15,0 0-11 0,0 0-16 16,0 0-10-16,0 0-6 0,-3-12-12 0,3 12-9 0,0 0 3 16,0 0 0-16,0 0 3 0,0 0-6 0,0 0-11 15,0 0-8-15,19-8-7 0,-19 8-9 0,0 0-4 16,0 0-3-16,21-2-6 0,-21 2-1 0,0 0-7 15,24-5-21-15,-24 5-27 0,0 0-24 0,26-4-28 16,-26 4-25-16,0 0-32 0,29 0-3 0,-29 0-24 16,0 0-22-16,29 0-35 0,-29 0-29 0,0 0-268 15,25 0-35-15</inkml:trace>
  <inkml:trace contextRef="#ctx0" brushRef="#br0" timeOffset="205141.959">9519 17717 275 0,'0'0'207'0,"0"0"-32"15,0 0-32-15,0 0-9 0,0 0-25 0,0 0-4 16,10-11-21-16,-10 11-6 0,0 0-16 0,0 0 21 16,0 0-20-16,0 0 14 0,0 0-9 0,9-10-1 15,-9 10-23-15,0 0 5 0,2-17-20 0,-2 17 5 16,2-11-19-16,-2 11 11 0,0-14-21 0,0 14 15 16,0 0-19-16,0-19 14 0,0 19-17 0,0 0 22 15,0-15-24-15,0 15 14 0,0 0-15 0,0 0 12 16,0 0-17-16,0-15 12 0,0 15-8 0,0 0 18 0,0 0-6 15,0 0 26-15,0 0-12 0,0 0 20 0,2 15-8 16,-2-15 14-16,4 15-8 0,-4-15 20 0,4 14-18 16,-4-14 32-16,6 19-23 0,-6-19-26 0,7 22 23 15,-7-22-7-15,10 22-6 0,-10-22 4 0,10 23-3 16,-10-23 0-16,7 20 2 0,-7-20-9 0,11 17 1 16,-11-17-6-16,8 18-3 0,-8-18-6 0,8 11-3 0,-8-11-3 15,9 13 0-15,-9-13-7 0,0 0-13 0,10 13-13 16,-10-13-22-16,0 0-45 0,6 11-19 0,-6-11-49 15,0 0-45-15,0 0-58 0,0 0-64 0,0 0-171 16,0 0 10-16</inkml:trace>
  <inkml:trace contextRef="#ctx0" brushRef="#br0" timeOffset="205557.472">9601 17454 160 0,'0'0'345'0,"0"0"-68"0,0 0-63 0,-9-13-21 0,9 13-51 16,0 0-13-16,0 0-23 0,0 0 8 0,0 0-12 16,0 0-2-16,0 0-18 0,0 0 13 0,0 0-9 15,0 0-10-15,21-4-12 0,-21 4-2 0,0 0-9 16,19 9-4-16,-19-9-7 0,18 8-6 0,-18-8-7 0,23 11 0 15,-23-11-2-15,23 11-3 0,-23-11 0 16,25 16 4-16,-11-8 0 0,-3 3-7 0,0-2 2 0,3 6-2 16,-3-2-4-16,1 1-6 0,-2 3 1 0,1 0-2 15,-1 1 3-15,-4 1 1 0,2-1 1 0,-1-1-18 16,-3 2 19-16,0-2-21 0,0-1 19 0,0 2-24 16,-2-1 23-16,0-2-19 0,0 2 20 0,0-5-21 15,-2-12 19-15,3 23-20 0,-3-23 18 0,0 21-17 16,0-21 21-16,2 19-18 0,-2-19 19 0,0 13-22 0,0-13 19 15,0 15-21-15,0-15 18 0,0 0-31 0,-2 15 10 16,2-15-35-16,0 0 4 0,0 0-37 0,0 17-3 16,0-17-46-16,0 0-17 0,0 0-53 0,0 0-45 15,-5 12-50-15,5-12-218 0,0 0-12 0</inkml:trace>
  <inkml:trace contextRef="#ctx0" brushRef="#br0" timeOffset="206446.512">9864 17396 165 0,'0'0'354'0,"0"0"-86"15,0 0-44-15,0 0-46 0,0 0-19 0,0 0-33 16,0 0-4-16,0 0-11 0,0 0-5 0,0 0 0 16,0 0-2-16,11-9-8 0,-11 9-12 0,0 0-9 15,0 0-14-15,9-7-11 0,-9 7-11 0,0 0-20 16,10-12 9-16,-10 12-5 0,0 0-5 0,11-14-1 0,-11 14-15 15,6-12-15-15,-6 12-15 0,4-11-7 0,-4 11-5 16,4-13-1-16,-4 13-1 0,0 0 4 0,4-16 6 16,-4 16 7-16,0 0 6 0,0 0 5 0,2-15 5 15,-2 15 2-15,0 0 3 0,0 0 3 0,0 0 7 16,0 0 9-16,0 0 14 0,0 0 8 0,0 0 6 16,0 0 0-16,0 0 6 0,-6 13-2 0,6-13 3 0,2 15 1 15,-2-15-3-15,2 16-4 0,-2-16 0 0,6 19-5 16,-6-19-3-16,9 18-5 0,-9-18-3 0,8 17-4 15,-8-17 0-15,10 17-5 0,-10-17-4 0,11 13 3 16,-11-13-4-16,12 11 0 0,-12-11-3 0,0 0 0 16,17 7-3-16,-17-7-2 0,0 0-15 0,0 0-27 15,0 0-24-15,26-2-41 0,-26 2-48 0,0 0-57 16,12-8-60-16,-12 8-70 0,0 0-234 0,6-15-87 0</inkml:trace>
  <inkml:trace contextRef="#ctx0" brushRef="#br0" timeOffset="206657.464">9905 17180 303 0,'0'0'516'16,"0"0"-101"-16,-11-12-79 0,11 12-40 0,0 0-23 16,0 0-38-16,-11-9-39 0,11 9-32 0,0 0-31 15,0 0-27-15,0 0-23 0,-8-9-21 0,8 9-19 16,0 0-25-16,0 0-18 0,0 0-12 0,0 0-22 0,0 0-23 15,0 0-31-15,0 0-45 0,8-13-38 0,-8 13-46 16,0 0-55-16,0 0-63 0,17-3-247 16,-17 3-95-16</inkml:trace>
  <inkml:trace contextRef="#ctx0" brushRef="#br0" timeOffset="207052.536">10229 17268 242 0,'0'0'249'0,"0"0"-42"16,6-10-26-16,-6 10-14 0,0 0-10 15,0 0-17-15,0 0-11 0,0 0-7 0,0 0-6 0,4-11-5 16,-4 11-11-16,0 0-2 0,0 0 0 0,0 0 5 16,0 0-12-16,0 0-8 0,0 0-10 0,7 15-6 15,-7-15-6-15,2 14-1 0,-2-14-1 0,2 16-3 16,-2-16-2-16,4 19 1 0,-4-19 2 0,4 20-2 16,-4-20-3-16,6 23 1 0,-2-10 1 0,1 0-3 15,-1-2-5-15,2 2-5 0,-2-2-6 0,2 0-6 0,-6-11-5 16,8 18-6-16,-8-18-4 0,9 18-7 0,-9-18-16 15,6 14-19-15,-6-14-23 0,5 13-21 0,-5-13-21 16,0 0-14-16,8 15-21 0,-8-15-34 0,0 0-10 16,7 10-45-16,-7-10-65 0,0 0-63 0,0 0-201 15,0 0-56-15</inkml:trace>
  <inkml:trace contextRef="#ctx0" brushRef="#br0" timeOffset="207273.558">10180 17454 330 0,'-12'-8'441'0,"12"8"-79"0,0 0-57 0,0 0-41 0,0 0-35 15,-14-9-35-15,14 9-27 0,0 0-36 0,0 0-19 16,0 0-7-16,0 0 2 0,0 0 1 0,2-13-2 16,-2 13-11-16,0 0-14 0,16-9-13 0,-16 9-13 15,0 0-10-15,24-6-8 0,-24 6-10 0,21-5-3 16,-21 5-24-16,22-4-36 0,-22 4-31 0,25-6-34 15,-25 6-34-15,25-2-31 0,-25 2-29 0,25-3-36 0,-25 3-28 16,24-4-51-16,-24 4-283 0,22-4-106 0</inkml:trace>
  <inkml:trace contextRef="#ctx0" brushRef="#br0" timeOffset="207724.613">10502 17441 316 0,'0'0'317'0,"0"0"-37"0,0 0-47 16,0 0-21-16,0 0-39 0,0 0 1 0,0 0-15 15,0 0-18-15,0 0-15 0,0 0-18 0,4-17-14 16,-4 17-23-16,0 0-11 0,2-19-10 0,-2 19-11 16,2-16-9-16,-2 16-7 0,2-19-3 0,-2 19-8 0,0-18-8 15,0 18-10-15,2-21 2 0,-2 21-1 16,0-19-1-16,0 19 3 0,-2-14-3 0,2 14 6 0,0 0 2 16,0-18-5-16,0 18 5 0,0 0 4 0,0 0 11 15,0 0 10-15,0 0 11 0,0 0 6 0,0 0 7 16,0 0 5-16,0 0 4 0,0 0 5 0,15 14-3 15,-15-14-1-15,8 18-5 0,-4-6-11 0,2 1-10 16,1 0-5-16,-1-1-6 0,0 2-6 0,0-1-4 16,2 0-3-16,-1-3-2 0,-1 2-2 0,-6-12-11 15,10 17-15-15,-10-17-18 0,10 14-16 0,-10-14-14 0,6 13-18 16,-6-13-13-16,0 0-31 0,8 15-56 0,-8-15-47 16,0 0-93-16,0 0-344 0,0 0-176 0</inkml:trace>
  <inkml:trace contextRef="#ctx0" brushRef="#br0" timeOffset="208690.008">11009 17468 2 0,'0'0'335'16,"0"0"-66"-16,0 0-57 0,0 0-15 0,0 0-33 15,0-14-12-15,0 14-37 0,0 0 1 0,0 0-28 0,0 0-2 16,0 0-2-16,0 0-1 0,0 0-2 0,0 0 3 16,0 0-8-16,0 0 3 0,7 11-3 0,-7-11-8 15,2 12-9-15,-2-12-1 0,2 21-2 0,-2-21-3 16,4 26-1-16,0-12 1 0,-2 3-3 0,2 1-4 16,-2-3-1-16,2 3 2 0,1 3-2 0,-2 1-1 0,1 3 0 15,0-1 1-15,2-2-3 0,-2 0-4 0,0 3-2 16,1-4-2-16,1 0-3 0,-2-3-3 0,0-2-4 15,0 2-10-15,0-6-3 0,-2 1-4 0,-2-13-11 16,7 20-11-16,-7-20-11 0,6 17-11 0,-6-17-14 16,6 13-12-16,-6-13-15 0,0 0-22 0,0 0-39 15,6 13-13-15,-6-13-43 0,0 0-41 0,0 0-67 16,0 0-302-16,0 0-119 0</inkml:trace>
  <inkml:trace contextRef="#ctx0" brushRef="#br0" timeOffset="209026.434">10989 17568 95 0,'0'0'367'0,"0"0"-89"0,-8-13-23 0,8 13-33 15,0 0-14-15,-7-11-6 0,7 11-25 0,0 0-19 16,0 0-15-16,0 0-15 0,-6-11-18 0,6 11-13 15,0 0-8-15,0 0-10 0,0 0-6 0,0 0-8 0,0 0-9 16,0 0 5-16,-4-13 3 0,4 13 11 16,0 0 5-16,0 0-5 0,0 0-4 0,21-6-11 0,-21 6-9 15,0 0-10-15,24 0-4 0,-24 0-9 0,23-2-5 16,-23 2-3-16,24-3-7 0,-24 3-3 0,29-4-17 16,-29 4-14-16,33-3-19 0,-33 3-15 0,31-6-15 15,-31 6-11-15,29-5-8 0,-29 5-11 0,34-6-15 16,-34 6-15-16,29-8-28 0,-29 8-2 0,29-3-35 15,-29 3-28-15,19-4-27 0,-19 4-44 0,0 0-184 16,0 0 34-16</inkml:trace>
  <inkml:trace contextRef="#ctx0" brushRef="#br0" timeOffset="209290.977">11060 17654 358 0,'0'0'375'0,"-12"7"-88"0,12-7-22 15,0 0-13-15,0 0-23 0,0 0-27 0,0 0-30 16,0 0-20-16,-12 7-25 0,12-7-10 0,0 0-13 16,0 0-1-16,0 0-4 0,0 0-4 0,0 0-4 15,20 6-1-15,-20-6-6 0,0 0-11 0,25-4-10 16,-25 4-11-16,0 0-10 0,29-3-9 0,-29 3-6 0,25-6-5 15,-25 6-19-15,28-6-30 0,-28 6-15 0,30-7-43 16,-30 7-30-16,31-4-38 0,-31 4-65 0,27-4-42 16,-27 4-68-16,27-2-400 0,-27 2-232 0</inkml:trace>
  <inkml:trace contextRef="#ctx0" brushRef="#br0" timeOffset="209866.505">11438 18106 281 0,'0'0'307'0,"0"0"-39"0,0 0-42 16,0 0-8-16,0 0-44 0,0 0-3 0,0 17-26 15,0-17-3-15,0 0-35 0,0 0 3 0,0 0-34 16,0 0 10-16,0 0-28 0,0 0 20 0,0 0-18 15,0 0 19-15,0 0-30 0,19-6 9 0,-19 6-30 16,8-11 13-16,-8 11-27 0,6-17 13 0,-6 17-42 16,9-20 4-16,-9 20-37 0,7-24 6 0,-3 13-25 15,-4 11 17-15,6-20-9 0,-6 20 21 0,4-21-7 0,-4 21 25 16,5-16-10-16,-5 16 22 0,2-13-10 0,-2 13 51 16,0 0-42-16,2-15 14 0,-2 15-12 0,0 0 22 15,0 0-15-15,0 0 22 0,0 0-13 16,0 0 21-16,0 0-17 0,0 0 17 0,0 0-13 0,0 0 22 15,0 0-19-15,0 0 30 0,2 18-25 0,-2-18 21 16,4 16-21-16,-4-16 18 0,6 12-19 0,-6-12 18 16,6 19-18-16,-6-19 19 0,11 17-17 0,-11-17 17 0,12 14-19 15,-12-14 10-15,12 17-20 0,-12-17 13 16,15 13-21-16,-15-13 14 0,14 11-18 0,-14-11 17 0,15 6-20 16,-15-6 3-16,0 0-41 0,21 3-7 0,-21-3-45 15,0 0-22-15,0 0-54 0,23-3-44 0,-23 3-71 16,9-9-81-16,-9 9-197 0,4-16-74 0</inkml:trace>
  <inkml:trace contextRef="#ctx0" brushRef="#br0" timeOffset="210076.46">11482 17809 285 0,'0'0'492'0,"-13"-13"-119"0,13 13-37 16,-14-11-64-16,14 11-9 0,0 0-27 0,-10-13-41 15,10 13-36-15,0 0-33 0,0 0-28 0,-11-13-21 16,11 13-16-16,0 0-14 0,0 0-9 0,0 0-7 0,0 0-33 16,0 0-29-16,0 0-48 0,0 0 0 0,0 0-43 15,0 0-12-15,17-4-36 0,-17 4-29 0,0 0-62 16,0 0-55-16,27 4-215 0,-27-4-33 0</inkml:trace>
  <inkml:trace contextRef="#ctx0" brushRef="#br0" timeOffset="210862.233">11947 17967 49 0,'0'0'383'0,"0"0"-70"0,0 0-20 0,0 0-41 16,0 0-13-16,-12-6-37 0,12 6 0 0,0 0-34 15,0 0 2-15,0 0-46 0,0 0 5 0,0 0-25 16,0 0 19-16,0 0-13 0,0 0 12 0,0 0-27 0,8-10 6 15,-8 10-29-15,0 0 5 0,0 0-25 16,25-3 6-16,-25 3-27 0,0 0 7 0,26-5-18 0,-26 5 7 16,0 0-17-16,29 0 10 0,-29 0-5 0,0 0-15 15,33 0 12-15,-33 0-3 0,22 2-12 0,-22-2-7 16,0 0-34-16,29 4 7 0,-29-4-14 0,19 5-14 16,-19-5-15-16,0 0-29 0,20 7 7 0,-20-7-37 0,0 0-13 15,19 6-43-15,-19-6-39 0,0 0-78 16,0 0-347-16,10 8-168 0</inkml:trace>
  <inkml:trace contextRef="#ctx0" brushRef="#br0" timeOffset="211089.001">11913 17837 415 0,'0'0'514'0,"-17"-10"-125"0,17 10-49 0,0 0-67 16,0 0-12-16,-14-7-50 0,14 7-15 0,0 0-24 15,0 0 11-15,0 0-18 0,0 0-4 0,0 0-22 16,0 0-14-16,10-11-27 0,-10 11-11 0,0 0-24 16,19-4-2-16,-19 4-15 0,0 0-14 0,26-4-42 15,-26 4-43-15,22-2-65 0,-22 2-22 0,0 0-62 16,35 0-18-16,-35 0-57 0,27 2-57 0,-27-2-98 16,23 0-246-16,-23 0-188 0</inkml:trace>
  <inkml:trace contextRef="#ctx0" brushRef="#br0" timeOffset="212359.846">12325 17909 83 0,'0'0'295'0,"0"0"-64"0,0 0-13 16,0 0-26-16,0 0 3 0,0 0-31 0,0 0 6 15,0 0-19-15,0 0 8 0,0 0-26 0,0 0 12 16,-16-5-10-16,16 5-19 0,0 0-12 0,0 0-11 16,0 0-8-16,0 0-12 0,0 0-11 0,0 0-8 0,0 0 8 15,0 0-51-15,0 0 17 0,0 0 6 0,0 0 6 16,0 0-2-16,0 0-1 0,0 0-7 0,22 2-3 16,-22-2-1-16,0 0-8 0,26 5-3 0,-26-5-3 15,27 1-2-15,-27-1-2 0,31 0 0 0,-31 0-17 16,37 0 16-16,-37 0-15 0,38 0 17 0,-38 0-14 15,34 0 13-15,-34 0-14 0,29 0 19 0,-29 0-17 16,26 2 16-16,-26-2-11 0,0 0 14 0,34 2-17 16,-34-2 12-16,0 0-12 0,26 2 17 0,-26-2-16 15,0 0 12-15,0 0-19 0,22 4 2 0,-22-4-28 0,0 0-4 16,0 0-33-16,0 0 5 0,0 0-31 0,0 0 9 16,0 0-27-16,0 0-2 0,0 0-30 0,0 0-11 15,0 0-38-15,0 0-27 0,0 0-26 0,0 0-45 16,0 0-154-16,0 0 78 0</inkml:trace>
  <inkml:trace contextRef="#ctx0" brushRef="#br0" timeOffset="213080.551">12916 17606 201 0,'0'0'246'0,"0"0"-36"0,-6-14-38 0,6 14-4 0,0 0-22 16,-4-16-7-16,4 16-31 0,0 0 2 0,0 0-30 16,-6-14 6-16,6 14-17 0,0 0 9 0,0 0-10 15,0 0 33-15,0 0-16 0,0 0 19 0,0 0-2 16,0 0-14-16,0 0-8 0,4 14-6 0,-4-14-7 0,2 18-23 16,-2-18 19-16,6 23-21 0,-4-11 11 0,2 5-24 15,1-2 19-15,1 1-22 0,-2 3 15 0,1-1-20 16,1 3 22-16,-2-1-29 0,5 1 16 0,-3-1-17 15,0-4 18-15,-2 3-19 0,2-2 18 16,1-3-18-16,-1 3 13 0,0-4-18 0,-2 0 10 0,2 2-19 16,-6-15 14-16,9 18-20 0,-9-18 2 0,8 16-32 15,-8-16 5-15,6 12-40 0,-6-12-1 0,0 0-52 16,8 11-22-16,-8-11-54 0,0 0-52 0,0 0-41 16,0 0-312-16,0 0-121 0</inkml:trace>
  <inkml:trace contextRef="#ctx0" brushRef="#br0" timeOffset="213404.53">12842 17564 182 0,'-6'-12'306'0,"6"12"-67"0,0 0-13 15,-11-14-27-15,11 14-1 0,0 0-30 0,-6-11-5 16,6 11-33-16,0 0 2 0,0 0-12 0,0 0-10 15,-8-10-11-15,8 10-15 0,0 0-10 0,0 0-7 16,0 0-5-16,0 0 6 0,0 0 9 0,0 0 6 16,0 0 4-16,0 0-1 0,0 0-6 0,25-3-4 0,-25 3-5 15,0 0-5-15,29 4-5 0,-29-4-10 16,25 6-6-16,-25-6-9 0,31 2-6 0,-31-2-7 16,32 1-2-16,-32-1-5 0,35 4-1 0,-35-4-5 0,37 0-5 15,-37 0-18-15,35 2-20 0,-35-2-15 0,30 0-11 16,-30 0-13-16,29 0-16 0,-29 0-8 0,25 2-16 15,-25-2-15-15,0 0-32 0,31 0-3 0,-31 0-29 16,0 0-30-16,23 3-53 0,-23-3-325 0,0 0-112 16</inkml:trace>
  <inkml:trace contextRef="#ctx0" brushRef="#br0" timeOffset="213646.383">12961 17798 505 0,'0'0'402'0,"0"0"-80"16,0 0-44-16,-10 7-57 0,10-7-10 0,0 0-46 15,0 0 14-15,0 0-25 0,0 0 16 0,0 0-16 16,0 0 7-16,0 0-24 0,0 0 2 0,22-4-28 0,-22 4-7 16,21-3-25-16,-21 3-3 0,25-5-26 0,-25 5 3 15,27-3-24-15,-27 3 5 0,29 0-29 0,-29 0-48 16,27-2-24-16,-27 2-56 0,29-1-3 0,-29 1-45 15,27 1-8-15,-27-1-39 0,23 0-17 0,-23 0-41 16,0 0-52-16,27 5-293 0,-27-5-130 0</inkml:trace>
  <inkml:trace contextRef="#ctx0" brushRef="#br0" timeOffset="214251.712">13216 18136 385 0,'0'0'338'0,"0"0"-71"15,0 0-5-15,0 0-47 0,0 0-10 0,0 0-40 0,-12-7-2 16,12 7-40-16,0 0 2 0,0 0-41 16,0 0 7-16,0 0-37 0,0 0 13 0,0 0-22 0,0 0 23 15,0 0-16-15,0 0 14 0,0 0-28 0,8-13 9 16,-8 13-25-16,0 0 14 0,16-6-25 0,-16 6 17 16,0 0-24-16,24-4 16 0,-24 4-23 0,0 0 11 15,29-2-23-15,-29 2 13 0,0 0-21 0,31 1 20 16,-31-1-19-16,0 0 24 0,27 3-16 0,-27-3 19 15,15 8 0-15,-15-8-1 0,12 11 0 0,-12-11 0 16,9 10 1-16,-9-10-1 0,4 18-2 0,-4-18-4 16,7 14 0-16,-7-14-3 0,-2 18-1 0,2-18-3 15,-5 19 0-15,5-19-1 0,-7 19 5 0,7-19 1 16,-10 17 2-16,10-17 0 0,-8 16 2 0,8-16 2 0,-11 13 4 16,11-13 0-16,-10 12 8 0,10-12 3 0,-10 15 4 15,10-15 0-15,-9 10-2 0,9-10-5 0,0 0-2 16,-8 13-1-16,8-13 16 0,0 0-25 0,-10 9-2 15,10-9-3-15,0 0 0 0,0 0 1 0,0 0 2 0,-2 13 5 16,2-13-7-16,0 0 0 0,0 0-4 16,0 0 10-16,18 6-1 0,-18-6 2 0,0 0 3 15,23-1 1-15,-23 1-3 0,19-5 1 0,-19 5-5 0,21-1 2 16,-21 1-15-16,19-5-10 0,-19 5-11 0,0 0-11 16,29-4-10-16,-29 4-9 0,0 0-7 15,27-3-30-15,-27 3-31 0,0 0-6 0,20-3-41 0,-20 3-35 16,0 0-58-16,0 0-284 0,19-6-69 0</inkml:trace>
  <inkml:trace contextRef="#ctx0" brushRef="#br0" timeOffset="-214377.802">13575 18079 305 0,'2'-18'296'0,"-2"18"-60"0,0 0-13 0,0 0-30 16,2-18-9-16,-2 18-33 0,0 0 28 0,0 0-60 15,0 0 5-15,0 0-29 0,0 0 8 0,0 0-29 0,0 0 17 16,0 0-39-16,0 0 20 0,0 0-7 0,-4 19-1 16,4-19-4-16,-2 15 5 0,2-15 0 0,-4 22 15 15,4-22-13-15,-5 26 4 0,3-12-2 0,0 2-4 16,0-2-2-16,0 4-3 0,0-3-2 0,0 2-3 0,2 1 21 15,-2-3-41-15,0 2-8 0,2 0-1 16,-2-2-10-16,2-15-3 0,-2 22-3 0,2-22-2 16,0 20-1-16,0-20-8 0,-2 19-2 0,2-19-7 0,0 0-6 15,0 18-4-15,0-18-1 0,0 0 3 0,0 0-1 16,0 0 1-16,0 0-7 0,0 0-3 0,0 0-3 16,0 0-3-16,0 0-1 0,14-9-2 0,-14 9 9 15,0 0-9-15,6-17 3 0,-6 17 1 0,5-11 4 16,-5 11 3-16,6-12 4 0,-6 12 4 0,0 0 3 15,6-14 1-15,-6 14 2 0,0 0 1 0,6-13 1 16,-6 13 2-16,0 0 2 0,0 0 2 0,10-11 0 16,-10 11 3-16,0 0 3 0,0 0 4 0,0 0 2 15,0 0 5-15,0 0 5 0,0 0-1 0,23 0-5 0,-23 0 3 16,0 0-4-16,11 9 2 0,-11-9 0 0,0 0 0 16,14 14-1-16,-14-14 4 0,10 8 6 0,-10-8 3 15,9 9-1-15,-9-9 0 0,9 15-2 0,-9-15-3 16,12 8-2-16,-12-8-3 0,11 11-5 0,-11-11-1 15,10 12 0-15,-10-12-3 0,12 7-1 0,-12-7-3 16,0 0-6-16,13 9-12 0,-13-9-10 0,0 0-3 16,0 0-3-16,14 9-3 0,-14-9-3 0,0 0-7 0,0 0-7 15,0 0-7-15,0 0-10 0,0 0-8 0,0 0 0 16,-2-12 2-16,2 12-12 0,-10-12 30 0,10 12-2 16,-13-11 24-16,13 11-3 0,-16-11 23 0,16 11-7 15,-17-10 23-15,17 10-6 0,-16-11 23 0,16 11-10 16,-16-8 21-16,16 8 7 0,-16-10 5 0,16 10-1 15,-13-7 1-15,13 7-2 0,0 0-2 0,-16-11-3 16,16 11-5-16,0 0 1 0,-10-12 2 0,10 12 12 16,0 0 8-16,-5-9 5 0,5 9 3 0,0 0 3 15,0 0 3-15,2-18-1 0,-2 18-3 0,0 0-4 16,11-13-7-16,-11 13-6 0,10-10-25 0,-10 10 11 0,13-10-5 16,-13 10-12-16,12-10-28 0,-12 10-31 0,14-13-29 15,-14 13-27-15,14-13-25 0,-14 13-53 0,16-14-35 16,-16 14-64-16,15-13-68 0,-15 13-318 0,14-11-174 0</inkml:trace>
  <inkml:trace contextRef="#ctx0" brushRef="#br0" timeOffset="-214037.16">13918 18048 100 0,'0'0'378'0,"4"-14"-71"16,-4 14-20-16,0 0-37 0,2-18-10 0,-2 18-36 16,0 0 8-16,0 0-40 0,4-15 2 15,-4 15-42-15,0 0-1 0,0 0-30 0,0 0 6 0,0 0-19 16,0 0 7-16,0 0-24 0,0 0 3 0,4 11-23 16,-4-11 4-16,5 19-22 0,-5-19 6 0,6 20-17 15,-2-7 7-15,0 0-19 0,-1 2 10 0,1-1-14 16,2-1 18-16,1 4-10 0,-1 1-4 0,0-5 2 0,0 4 17 15,0-2-18-15,3 0-1 0,-3 0 0 16,0-2-4-16,0 1 0 0,1-3-1 0,-7-11-2 16,12 20-15-16,-12-20-18 0,8 17-18 0,-8-17-21 0,6 15-19 15,-6-15-11-15,7 12-17 0,-7-12-19 0,0 0-41 16,4 17-18-16,-4-17-34 0,0 0-29 0,0 0-15 16,0 0-9-16,0 0-197 0,0 0 34 0</inkml:trace>
  <inkml:trace contextRef="#ctx0" brushRef="#br0" timeOffset="-213828.106">13975 18313 401 0,'-17'-7'208'0,"17"7"-13"0,-13-8-20 0,13 8 15 16,-15-9-16-16,15 9 2 0,0 0-25 0,-14-9 6 0,14 9-26 16,0 0-1-16,-13-9-33 0,13 9 9 15,0 0-19-15,0 0-8 0,-10-9-5 0,10 9 7 0,0 0 7 16,0 0 8-16,0 0-2 0,0 0-5 0,0 0-5 16,6-13-4-16,-6 13-2 0,0 0-1 0,0 0-4 15,25-6-1-15,-25 6-19 0,0 0-18 0,25-4 2 16,-25 4-15-16,17-5 6 0,-17 5-15 0,21-5-1 0,-21 5-48 15,21-6-22-15,-21 6-55 0,21-6-8 0,-21 6-44 16,18-5-9-16,-18 5-49 0,21-6-34 16,-21 6-54-16,16-5-60 0,-16 5-195 0,0 0-81 0</inkml:trace>
  <inkml:trace contextRef="#ctx0" brushRef="#br0" timeOffset="-213446.338">14264 18245 19 0,'0'0'428'15,"0"0"-132"-15,0 0-41 0,0 0-42 0,10-11-19 0,-10 11-33 16,0 0-6-16,7-13-37 0,-7 13-11 0,0 0-34 16,4-15 1-16,-4 15-36 0,2-13 16 0,-2 13-28 15,0-16 8-15,0 16-19 0,0-19 5 0,0 19-9 16,-2-21 10-16,2 21-18 0,-4-15 14 0,4 15-18 15,-4-17 17-15,4 17-24 0,-5-18 21 0,5 18-16 16,-4-10 11-16,4 10-13 0,0 0 13 0,-4-11-16 16,4 11 23-16,0 0-9 0,0 0 27 0,0 0-7 0,0 0 29 15,0 0-18-15,0 0 21 0,0 0-9 0,4 15 18 16,-4-15-18-16,6 17 22 0,-6-17-21 0,9 24 15 16,-5-12-17-16,2 2 12 0,0 0-4 0,-2 1-1 15,5-3 2-15,-3 4 4 0,2-2 3 0,-2-2-4 16,1 2 0-16,-1-1-3 0,0-2-9 0,-6-11-6 15,10 17-10-15,-10-17-5 0,9 15-6 0,-9-15-6 16,6 12-13-16,-6-12-20 0,0 0-26 0,10 14-31 16,-10-14-34-16,0 0-44 0,0 0-59 0,0 0-105 15,0 0-129-15,0 0-293 0,0 0-245 0</inkml:trace>
  <inkml:trace contextRef="#ctx0" brushRef="#br0" timeOffset="-212524.845">14669 17694 250 0,'0'0'328'16,"-6"-13"-67"-16,6 13-16 0,0 0-44 0,0 0-12 15,0 0-37-15,0 0-7 0,0 0-28 0,0 0 14 16,0 0-18-16,0 0 20 0,0 0-27 0,0 0 14 16,0 0-28-16,0 0 15 0,0 0-28 0,18 11 14 0,-18-11-23 15,10 17 7-15,-10-17-20 0,14 20 9 16,-5-9-20-16,-1 3 5 0,0 0-18 0,1-1 7 0,-1 2-17 15,2 1 8-15,1 1-19 0,-1 2 11 0,0-5-16 16,1 1 9-16,-3 0-2 0,0-2-1 0,0 2-5 16,0-4-2-16,-2 0-11 0,2 1-18 0,-8-12-15 15,10 13-8-15,-10-13-8 0,11 16-7 0,-11-16-9 16,8 10-8-16,-8-10-32 0,6 12 2 0,-6-12-35 16,0 0-10-16,8 12-35 0,-8-12-40 0,0 0-50 0,0 0-61 15,0 0-143-15,0 0 32 0</inkml:trace>
  <inkml:trace contextRef="#ctx0" brushRef="#br0" timeOffset="-212242.052">14693 17954 283 0,'0'0'396'0,"0"0"-96"16,0 0-20-16,-20-3-55 0,20 3-8 0,0 0-42 15,0 0 0-15,0 0-45 0,0 0 8 0,0 0-42 16,0 0 8-16,0 0-20 0,0 0 13 0,0 0-17 16,0 0 23-16,0 0-11 0,0 0 11 0,0 0-18 15,0 0 9-15,0 0-13 0,0 0 5 0,0 0-19 16,0 0 4-16,22-6-23 0,-22 6 2 0,19-3-21 0,-19 3 6 16,23-8-6-16,-23 8-6 0,26-7-34 0,-26 7-36 15,27-7-35-15,-27 7-39 0,27-8-31 0,-27 8-32 16,26-8-51-16,-26 8-29 0,25-5-47 0,-25 5-57 15,25-6-262-15,-25 6-140 0</inkml:trace>
  <inkml:trace contextRef="#ctx0" brushRef="#br0" timeOffset="-211813.862">15172 17916 250 0,'0'0'419'0,"0"0"-119"0,0 0-26 16,0 0-63-16,0 0-9 0,0 0-47 0,0 0-2 15,18-4-37-15,-18 4 1 0,0 0-38 16,0 0 12-16,0 0-39 0,11-11 8 0,-11 11-31 0,6-11 13 15,-6 11-32-15,4-17 2 0,-4 17-33 0,4-22 0 16,-4 22-24-16,2-24 15 0,-2 24-17 0,2-26 27 16,-2 26-12-16,2-22 25 0,-2 22-14 0,0-20 22 15,0 20 0-15,0-19 28 0,0 19-7 0,0-13 22 16,0 13-17-16,0 0 27 0,2-16 1 0,-2 16 12 16,0 0-16-16,0 0 24 0,0 0-20 0,0 0 17 15,7 18-13-15,-7-18 16 0,8 20-8 0,-2-7 30 16,-2 4-35-16,2-3 10 0,1 4-36 0,0 2 30 15,-1 0-24-15,2 1 5 0,-2-1-21 0,3 0 6 0,-1-1-17 16,-2-2 7-16,0-1-16 0,-2-3-15 0,1 2-42 16,1-3-15-16,-6-12-49 0,6 19-13 0,-6-19-67 15,4 13-74-15,-4-13-119 0,0 0-369 0,0 0-269 16</inkml:trace>
  <inkml:trace contextRef="#ctx0" brushRef="#br0" timeOffset="-199801.774">18284 9868 98 0,'0'0'161'0,"0"0"-25"0,0 0-26 0,0 0-14 15,0 0-10-15,0 0-13 0,0 0-5 0,0 0-5 0,0 0-2 16,0 0-5-16,0 0-4 0,0 0-3 0,0 0-5 16,0 0-5-16,0 0 2 0,0 0 0 0,0 0 0 15,0 0 2-15,0 0 3 0,0 0-11 0,0 0 16 16,0 0 0-16,0 0 2 0,0 0 0 0,0 0-2 16,0 0 2-16,0 0-3 0,0 0 5 0,0 0-7 15,0 0 0-15,0 0-14 0,0 0 1 0,0 0-13 16,0 0 1-16,0 0-10 0,0 0 4 0,0 0-10 15,-23 1 6-15,23-1-10 0,0 0 11 0,0 0-12 0,-15 9 7 16,15-9-7-16,-10 9 7 0,10-9-31 16,-12 9 33-16,12-9-6 0,-13 13 8 0,13-13-11 0,-14 15 7 15,14-15-6-15,-13 15 5 0,13-15-5 0,-14 15 6 16,14-15-7-16,-9 15 8 0,9-15-14 0,-11 14 9 16,11-14-3-16,-6 16 6 0,6-16-9 0,-4 16 7 15,4-16-6-15,-2 14 7 0,2-14-8 0,0 15 8 16,0-15-10-16,2 18 11 0,-2-18-11 0,4 17 12 15,-4-17-11-15,6 15 7 0,-6-15 8 0,9 17-10 16,-9-17-7-16,8 18 7 0,-8-18-9 0,7 20 30 0,-7-20-32 16,10 16 10-16,-10-16-7 0,11 18 8 0,-11-18-7 15,12 23 6-15,-12-23-8 0,11 20 10 0,-5-9-11 16,0 1 11-16,-2-2-9 0,2 3 7 16,-2-1 3-16,3 0 0 0,-3-1-9 0,0 2 10 15,-2-1-11-15,-2-12 3 0,6 23-1 0,-6-23-20 0,4 24 26 16,-4-24 2-16,2 26 2 0,-2-26-1 0,0 21-1 15,0-21 1-15,0 24 1 0,0-24 1 0,0 22-1 16,0-22 1-16,-4 21 0 0,4-21 0 0,-4 19-2 16,4-19-1-16,-6 22 0 0,2-9-6 0,0 1 5 0,-3-3-1 15,1 1-2-15,0 1-1 0,2 0 4 0,-4 1 3 16,1-1-1-16,1 1 1 0,0-1-3 0,0-1-1 16,0 4 0-16,-1-3 1 0,3 0-4 0,-2 1 2 15,1 0-1-15,1-2-2 0,0 4 2 0,-1-6-1 16,1 3 1-16,4-13-2 0,-6 22 1 0,6-22 0 15,-6 21-1-15,6-21-1 0,-4 20 2 0,4-20-1 16,-2 18 2-16,2-18-3 0,0 21 2 0,0-21 8 0,-2 19-7 16,2-19 5-16,2 22-10 0,-2-22 7 0,2 22-4 15,-2-22 4-15,6 25-6 0,-4-11 6 16,2-1-5-16,-2 4 4 0,2-1-8 0,1-1 4 0,-1 1-10 16,2-1 8-16,-3 1-8 0,1 0 11 15,0 0-7-15,0-3 9 0,1 4-8 0,-3-4 4 0,2 0 0 16,-2 2 7-16,-2-15-8 0,4 21 6 0,-4-21-4 15,0 24 7-15,0-24-6 0,0 26 8 0,0-26-10 16,-4 23 10-16,4-23-11 0,-4 27 12 0,2-16-12 16,-3 4 9-16,1-2-9 0,2 0 8 0,0 0-9 15,-2 1 9-15,2-2-10 0,2-12 6 0,-3 22-6 0,3-22-1 16,-4 25-2-16,4-25 0 0,-2 23-4 16,2-23-3-16,0 24 3 0,0-24 5 0,-2 23 3 0,2-23 1 15,0 23 0-15,0-23 1 0,0 21 2 0,0-21 3 16,0 24-1-16,0-24 4 0,-2 22 3 0,2-22-3 15,0 22 2-15,0-22 1 0,-3 25 0 0,3-25-1 16,0 23 1-16,0-23 0 0,-2 25-3 0,0-11 1 16,2-14 1-16,-2 27 2 0,0-13-3 0,0 1-2 15,2-15-2-15,-2 26-4 0,2-26 4 0,0 24-1 16,0-24 0-16,-2 24-1 0,2-24 0 0,0 24 0 0,0-24 1 16,2 22-1-16,-2-22 1 0,2 23-2 15,-2-23 1-15,2 22 2 0,-2-22-1 0,4 22-2 0,-4-22-1 16,4 24 2-16,1-13 1 0,-5-11 1 0,4 23-1 15,-4-23-2-15,5 23 0 0,-3-10-1 0,-2-13-1 16,4 22 2-16,-4-22-3 0,6 22 3 0,-6-22-1 16,2 25 0-16,-2-25 0 0,5 22 2 0,-5-22-1 15,2 23 1-15,-2-23-4 0,0 23 6 0,0-23-1 0,-2 25-4 16,2-25 2-16,-3 23 9 0,3-23-8 0,-2 25 6 16,-2-13-9-16,2 3 8 0,-2-4-7 0,2 4 8 15,-1-2-7-15,-1-1 8 0,0 1-7 0,-1 2 8 16,-1-2-10-16,2 0 9 0,-2 4-11 0,0-4 6 15,2 2 12-15,-3-2-12 0,1 1-13 0,0 1 3 16,0-2 3-16,0 2-1 0,1-1 4 0,-1-3-1 16,2 5 2-16,0-4-2 0,0 1 1 0,4-13 0 15,-6 22 0-15,6-22 1 0,-2 23-1 0,2-23 1 16,0 21-2-16,0-21-1 0,2 21 4 0,-2-21 0 16,6 19 19-16,-6-19-23 0,8 19 0 0,-8-19 3 15,13 16 1-15,-13-16-4 0,12 15 2 0,-12-15 2 16,14 16 1-16,-14-16-2 0,19 15 1 0,-19-15 2 0,19 15-2 15,-19-15-2-15,19 14 0 0,-19-14 4 0,19 17-2 16,-19-17 0-16,21 17-4 0,-21-17 2 0,16 16 1 16,-8-6 0-16,-8-10-1 0,17 20 2 0,-17-20 1 15,12 20 18-15,-12-20-22 0,9 19 1 0,-9-19 0 0,6 23 4 16,-6-23 2-16,2 24 3 0,-2-24-2 16,0 26 2-16,-2-13-1 0,0 1 3 0,0-2 1 15,-3 5 2-15,1-2-3 0,0-1 3 0,0 1-2 0,-2-1 2 16,2 1-2-16,0-2-1 0,-3 1-2 0,3 0-3 15,-2-1 1-15,2 1-2 0,-2 1-3 0,2 0 2 16,-1 0 0-16,3-3-1 0,-2 4-2 0,2-3 2 16,-2 1-3-16,2 1 1 0,2-15-1 0,-2 26 1 0,2-26-1 15,2 27 0-15,-2-27-3 0,4 27-6 16,-2-15 3-16,2 1-2 0,0 1 1 0,1 0-2 16,1-1 2-16,0-2-1 0,0 2 2 0,0 0 3 15,3-2 1-15,-3 2 0 0,0-1 3 0,0-2-3 16,0 2 4-16,1-1 1 0,-1 0 9 0,0 2-2 0,0-2 5 15,-2 0-8-15,1-1 3 0,-5-10-2 0,7 21-1 16,-7-21 2-16,4 22 0 0,-4-22-2 0,6 23 0 16,-6-23-1-16,2 24 3 0,-2-24-1 0,2 22-1 15,-2-22 2-15,2 24-4 0,-2-24 2 0,2 26-1 16,-2-26-3-16,0 24 2 0,0-24 1 0,2 25-1 0,-2-25-2 16,0 25 1-16,0-25-2 0,3 26 8 15,-3-12-8-15,0-14 2 0,0 26-2 0,0-11 3 0,0-2 15 16,0 1-23-16,0 1 6 0,0 2-6 0,0-2-2 15,0 2 6-15,0-1-1 0,0 1 1 0,-3 1 5 16,3-3-4-16,0 4 1 0,-2-1-2 0,0-1 2 16,0-1-2-16,0 3 2 0,0 1 0 0,-2-1-4 15,2-1-1-15,-2-1 5 0,0 0-1 0,1 1 2 16,-2-2-3-16,1 1 0 0,-2 0 0 0,2-2 4 16,0 2-5-16,0-3 2 0,0 4-2 0,-1-6 3 15,1 5-3-15,0-5-3 0,0 4-3 0,2-2-2 0,0-2-3 16,2-12 3-16,-2 27-9 0,2-27 6 15,0 23-9-15,0-23 0 0,2 23-2 0,-2-23 0 0,4 23 2 16,-4-23 4-16,6 22-1 0,-6-22 8 0,8 20-3 16,-1-9 4-16,-1 1 3 0,0-2-1 0,-2 1 4 15,2 0 1-15,1 1 0 0,-2 1 0 0,-1-1 4 16,2 0-25-16,-6-12 36 0,6 22 3 0,-6-22 5 16,7 22-4-16,-7-22-2 0,4 22 2 0,-4-22-1 0,0 20-1 15,0-20-1-15,0 21 2 0,0-21-5 16,-2 20 2-16,2-20-2 0,-5 20-3 0,5-20 0 0,-4 21 1 15,4-21-6-15,-6 18 4 0,6-18-1 0,-6 21-2 16,6-21 0-16,-8 18 0 0,8-18-1 0,-6 20 0 16,6-20-4-16,-6 20 2 0,6-20 1 0,-6 21 0 15,6-21-3-15,-4 22 2 0,0-11-3 0,2 4 4 16,-2-2 0-16,2 0-4 0,-1 0-19 0,-1 2 25 16,2-2 1-16,0 2 0 0,-2-1-3 0,2 0 0 15,0 1 2-15,0-3-1 0,0 3-4 0,-2 0 4 16,4-15-2-16,-4 22 1 0,4-22-6 0,-3 22 6 15,3-22-4-15,-2 23 4 0,2-23 21 0,0 22-27 0,0-22 1 16,0 22 1-16,0-22-3 0,0 20 6 0,0-20 14 16,2 22-17-16,-2-22-1 0,3 22 1 0,-3-22-3 15,2 25 6-15,-2-25 1 0,2 23-1 0,-2-23 4 16,0 24-7-16,0-24 8 0,-2 26-1 0,2-26 2 0,-2 24-2 16,-1-9 2-16,1-1-3 0,0-1-2 0,-2-1 1 15,0 3 4-15,4-15-3 0,-8 24 4 16,8-24-4-16,-8 22 2 0,3-9-2 0,-1-1 0 0,2 0-4 15,-2-1 5-15,2-2-3 0,-2 3 1 0,6-12 19 16,-11 20-21-16,11-20-6 0,-8 20 2 0,8-20 2 16,-7 20 2-16,7-20-2 0,-7 19 4 0,7-19-6 15,-6 21 2-15,6-21 0 0,-6 18 3 0,6-18-2 16,-4 20 3-16,4-20-6 0,-4 21-1 0,4-21 3 16,-2 16 2-16,2-16-2 0,-2 19 4 0,2-19-4 15,0 18 1-15,0-18-1 0,2 19-1 0,-2-19 1 16,2 16 8-16,-2-16-9 0,4 19 1 0,-4-19 2 15,4 18-1-15,-4-18 1 0,8 21 0 0,-8-21 1 0,9 17 0 16,-9-17-1-16,9 18-1 0,-9-18 3 0,10 18-1 16,-4-7-1-16,-6-11-1 0,13 19 3 0,-7-8-4 15,-6-11 25-15,10 18-24 0,-10-18-2 0,11 18 1 0,-11-18 4 16,12 21-7-16,-12-21 6 0,8 19 0 0,-8-19 1 16,9 19-1-16,-9-19 1 0,6 16 1 0,-6-16 0 15,4 18-3-15,-4-18 6 0,2 19-4 0,-2-19 4 16,2 17-4-16,-2-17-21 0,2 16 28 0,-2-16-5 0,-2 19 1 15,2-19 0-15,-2 18 1 0,2-18-4 0,-4 17 1 16,4-17-2-16,-4 18 1 0,4-18-2 0,-4 20-3 16,4-20 5-16,-9 19 0 0,9-19-1 0,-4 19-1 15,4-19 0-15,-4 17 0 0,4-17 1 0,-6 18-1 16,6-18-1-16,-6 18 0 0,6-18 1 0,-4 20-3 16,4-20 7-16,-5 14-4 0,5-14 0 0,-4 18-1 0,4-18 1 15,-4 19-2-15,4-19 2 0,-4 14 0 0,4-14 0 16,-2 18 1-16,2-18-1 0,-4 19 0 0,4-19 2 0,-4 16-2 15,4-16 0-15,-4 18 1 0,4-18 0 0,-5 18 2 16,5-18-3-16,-4 21-3 0,4-21 3 0,-6 19-1 16,6-19-1-16,-4 20-2 0,4-20 4 0,-3 22-4 15,3-22 2-15,-4 20 1 0,4-20-3 0,-4 21 1 0,4-21-6 16,0 23-3-16,0-23 2 0,0 23-4 16,0-23 1-16,0 21 1 0,0-21 0 0,2 20 1 0,-2-20-1 15,4 18 5-15,-4-18-1 0,2 18 0 0,-2-18 2 16,3 19 0-16,-3-19 0 0,6 17 1 0,-6-17 5 15,4 14 6-15,-4-14-5 0,4 19-3 0,-4-19 4 0,5 17 1 16,-5-17 3-16,2 16 1 0,-2-16 1 0,4 18-1 16,-4-18 4-16,4 23-4 0,-4-23 5 0,4 20-5 15,-4-20-1-15,4 20-3 0,-4-20 4 0,6 21-6 16,-6-21 2-16,5 21-3 0,-5-21 2 0,4 21-4 16,-4-21 4-16,4 20 0 0,-4-20 0 0,4 21 2 15,-4-21-4-15,2 20 1 0,-2-20 1 0,2 20 0 0,-2-20-4 16,0 23 6-16,0-23-1 0,0 19-2 0,0-19 0 15,-2 24-11-15,2-24-11 0,-2 21 26 0,2-21 2 16,-4 23-4-16,4-23 1 0,-4 21-1 0,4-21 2 0,-4 25-1 16,4-25 1-16,-5 22 0 0,5-22 0 0,-4 22-1 15,4-22 0-15,-2 23-2 0,2-23 2 0,-2 20-3 16,2-20-22-16,0 22 27 0,0-22-15 0,-2 22 16 0,2-22-19 16,-2 20 22-16,2-20-18 0,0 23 17 0,0-23-20 15,-2 22 24-15,2-22-18 0,-2 21 19 0,2-21-18 16,0 22 15-16,0-22-18 0,0 20 20 0,0-20-20 15,2 21 17-15,-2-21-17 0,2 21 15 0,-2-21-18 16,6 18 19-16,-6-18-20 0,6 20 19 0,-6-20-18 0,7 16-1 16,-7-16 6-16,10 17 18 0,-10-17-21 0,12 17 0 15,-12-17 1-15,11 12 20 0,-11-12-20 0,14 13 13 16,-14-13-14-16,13 13 16 0,-13-13-18 0,14 15 18 16,-14-15-18-16,12 13 18 0,-12-13-16 0,12 17 20 15,-12-17-24-15,10 13 20 0,-10-13-15 0,10 18 17 16,-10-18-17-16,9 15 22 0,-9-15-19 0,8 18 17 0,-8-18-19 15,6 19 21-15,-6-19-18 0,4 20 14 0,-4-20-19 16,7 19 20-16,-7-19-20 0,2 18 18 0,-2-18-19 16,2 18 34-16,-2-18-36 0,2 19 18 0,-2-19-17 0,0 19 19 15,0-19-18-15,0 17 22 0,0-17-24 0,0 15 39 16,0-15-28-16,-2 19-15 0,2-19 22 0,0 17-21 16,0-17 22-16,-2 19-20 0,2-19 18 0,0 16-3 15,0-16 2-15,-2 19-3 0,2-19-3 0,0 18 5 0,0-18-1 16,0 17 0-16,0-17-4 0,0 18 1 0,0-18-7 15,0 19 4-15,0-19-2 0,0 18-1 0,0-18 2 16,2 19-2-16,-2-19 1 0,0 16-3 0,0-16 1 0,2 17 0 16,-2-17 0-16,2 14-1 0,-2-14-1 0,2 18-1 15,-2-18 5-15,2 12-3 0,-2-12 3 0,0 16 1 16,0-16 2-16,2 13 2 0,-2-13-2 0,0 0 1 16,2 20 0-16,-2-20 3 0,0 14-2 0,0-14-3 15,0 18 11-15,0-18-17 0,-2 16 17 0,2-16-17 16,0 16 20-16,0-16-18 0,-2 19 19 0,2-19-17 0,-2 22 17 15,2-22-18-15,-2 20 17 0,2-20-20 0,-2 25 20 16,2-25-17-16,-2 21 16 0,2-21-17 0,-2 21 19 16,2-21-23-16,-5 20 20 0,5-20-16 0,0 20 19 0,0-20-23 15,-2 15 17-15,2-15-17 0,-2 17 19 0,2-17-16 16,0 13 18-16,0-13-22 0,0 0 18 0,0 19-16 16,0-19 14-16,0 0-17 0,0 12 17 0,0-12-19 15,0 0 18-15,0 0-17 0,2 16 19 0,-2-16-19 16,0 0 19-16,0 0-14 0,0 0 15 0,0 0-6 0,0 14 9 15,0-14-17-15,0 0 18 0,0 0-16 0,0 0 17 16,0 15 1-16,0-15-4 0,0 0-16 0,0 0 16 16,2 15-16-16,-2-15 18 0,0 0-16 0,2 17 17 15,-2-17-24-15,0 0 25 0,0 17-18 0,0-17-12 0,3 16 14 16,-3-16 21-16,0 0-21 0,0 18 21 0,0-18-23 16,2 13 19-16,-2-13-16 0,0 0 17 0,0 16-18 15,0-16 14-15,0 0-18 0,0 0 18 0,0 15-20 16,0-15 39-16,0 0-42 0,0 0 16 0,0 0-18 15,2 16 21-15,-2-16-19 0,0 0 16 0,0 0-18 0,2 12 17 16,-2-12-18-16,0 0 16 0,6 13-20 0,-6-13 8 16,4 11-23-16,-4-11-16 0,0 0-10 0,8 18-23 15,-8-18-22-15,0 0-31 0,7 14-38 0,-7-14-46 16,0 0-270-16,0 0 18 0</inkml:trace>
  <inkml:trace contextRef="#ctx0" brushRef="#br0" timeOffset="-195296.843">18288 9813 60 0,'0'0'216'0,"0"0"-48"0,0 0-34 0,0 0-24 0,0 0-18 15,0 0-8-15,0 0-8 0,0 0-5 0,0 0-9 16,0 0-8-16,0 0-11 0,0 0-7 0,0 0-7 16,0 0-7-16,0 0-5 0,0 0-6 0,0 0 1 15,16-6-5-15,-16 6-1 0,0 0-1 0,0 0-2 16,0 0 0-16,0 0 1 0,0 0-1 0,0 0 0 15,0 0 1-15,0 0 0 0,0 0 1 0,0 0-1 16,0 0-3-16,2-13 2 0,-2 13 1 0,0 0 1 16,0 0 4-16,-2-16 3 0,2 16 1 0,0 0 2 0,0 0 0 15,0 0-1-15,-4-13-22 0,4 13 21 16,0 0 0-16,0 0-3 0,0 0-2 0,0 0-2 0,0 0-1 16,-4-14-1-16,4 14-3 0,0 0 2 0,0 0-1 15,0 0-1-15,0 0-1 0,0 0-3 0,0 0-1 16,-2-14 1-16,2 14-3 0,0 0 3 0,0 0 1 15,0 0 0-15,0 0 0 0,-2-12 0 0,2 12 3 16,0 0-2-16,0 0 2 0,0 0 0 0,-2-15-1 16,2 15 0-16,0 0 1 0,0 0-1 0,0 0 1 15,-2-13-1-15,2 13-1 0,0 0 2 0,0 0-1 0,0 0 2 16,-6-15 0-16,6 15-1 0,0 0 1 0,0 0 0 16,0 0-1-16,-7-11-1 0,7 11 0 0,0 0 0 15,0 0 0-15,-6-14 0 0,6 14-5 0,0 0 4 16,0 0 1-16,-6-12-1 0,6 12 0 0,0 0 1 15,0 0-1-15,-6-13 0 0,6 13 1 0,0 0 0 16,0 0-1-16,0 0 2 0,-6-11-3 0,6 11 3 16,0 0 0-16,0 0-1 0,0 0 2 0,0 0-2 15,0 0 2-15,0 0 1 0,0 0 5 0,-9-9-1 16,9 9 3-16,0 0-1 0,0 0-1 0,0 0-1 16,0 0 0-16,0 0-2 0,0 0-4 0,0 0 1 15,0 0-2-15,0 0 0 0,0 0-1 0,0 0 0 0,0 0 0 16,0 0 1-16,0 0-1 0,0 0 3 0,0 0-2 15,11-12 0-15,-11 12 1 0,0 0-1 0,0 0 0 16,20-3 1-16,-20 3 0 0,0 0 0 0,0 0-1 16,29-4-1-16,-29 4 2 0,0 0 0 0,24-1-1 15,-24 1 0-15,0 0 0 0,29 0-1 0,-29 0 2 0,0 0-1 16,31 0 1-16,-31 0-2 0,25 0 2 0,-25 0-1 16,23-3-1-16,-23 3-1 0,25-3 0 0,-25 3 2 15,25-4 0-15,-25 4-1 0,25-4 2 0,-25 4-2 16,21-3-1-16,-21 3 2 0,0 0-1 0,33-1 1 15,-33 1 1-15,0 0-1 0,27 2 3 0,-27-2 1 16,0 0 1-16,19 8 0 0,-19-8 0 0,15 8-4 16,-15-8 0-16,12 5 1 0,-12-5 1 0,15 9-2 0,-15-9-1 15,12 7 1-15,-12-7-1 0,17 8 0 16,-17-8 1-16,16 9-1 0,-16-9 3 0,21 4 1 0,-21-4-1 16,25 3 0-16,-25-3 1 0,25 2-2 15,-25-2 2-15,29-2-1 0,-29 2-1 0,33 0 0 16,-33 0 1-16,33-1-1 0,-33 1-1 0,34-4-1 0,-34 4-1 15,27 0 2-15,-27 0 1 0,27-2-2 0,-27 2 0 16,25-2-1-16,-25 2 1 0,25-2 0 0,-25 2 1 16,23-1 1-16,-23 1 0 0,0 0-2 0,28-1 0 15,-28 1 0-15,0 0-10 0,24-3 13 0,-24 3 0 16,0 0 5-16,27-6-6 0,-27 6 0 0,0 0 0 0,25-5 7 16,-25 5-7-16,17-6 0 0,-17 6 2 15,18-4-2-15,-18 4 0 0,19-8 0 0,-19 8-3 0,19-8 2 16,-19 8-1-16,21-9 1 0,-21 9-1 0,23-7-1 15,-23 7 1-15,21-8-1 0,-21 8 2 0,20-6 0 16,-20 6 0-16,0 0 2 0,27-1-2 0,-27 1 3 16,0 0 0-16,26 0-3 0,-26 0 0 0,0 0-1 0,23 3 1 15,-23-3 0-15,0 0 0 0,22 4-2 16,-22-4 2-16,0 0-4 0,25 5 5 0,-25-5-2 16,0 0 0-16,29 3 0 0,-29-3 1 0,0 0 0 0,35-5-1 15,-35 5 0-15,22-1 2 0,-22 1-3 16,25-2 2-16,-25 2-1 0,25-4 1 0,-25 4 1 0,22-2 3 15,-22 2 2-15,0 0-2 0,33 0 6 0,-33 0 0 16,23 2 0-16,-23-2 0 0,20 4-3 0,-20-4-1 16,20 5-2-16,-20-5 0 0,23 6-1 0,-23-6-2 15,23 7 1-15,-23-7-1 0,23 6 0 0,-23-6 2 16,27 8 0-16,-27-8 0 0,23 5-1 0,-23-5 2 16,27 6 1-16,-27-6 0 0,29 1-1 0,-29-1 2 0,27 2-1 15,-27-2-3-15,29-2 0 0,-29 2-3 0,28-1 2 16,-28 1 1-16,29-3-6 0,-29 3 6 0,31-3-1 15,-31 3-1-15,31-5 0 0,-31 5-1 0,31-6 0 16,-31 6-1-16,30-6 1 0,-30 6-1 0,29-5 1 16,-29 5 0-16,27-4 2 0,-27 4-2 0,22-6 0 15,-22 6 0-15,23-3-1 0,-23 3 1 0,23-2-1 16,-23 2-1-16,19-4 3 0,-19 4 0 0,0 0-1 16,29-3-4-16,-29 3 6 0,0 0-4 0,29-2 4 15,-29 2-1-15,0 0-1 0,29-2-1 0,-29 2 3 16,0 0-3-16,29-2 1 0,-29 2 0 0,0 0-1 0,30 4 3 15,-30-4-2-15,19 2 3 0,-19-2-2 0,20 7-1 16,-20-7 0-16,21 9 0 0,-21-9 1 0,19 7-2 16,-19-7-3-16,20 13 6 0,-20-13-2 0,21 10 0 15,-21-10 0-15,18 11 1 0,-18-11 3 0,18 8 0 16,-18-8-13-16,19 8 15 0,-19-8 2 0,16 8 4 16,-16-8-6-16,19 5-2 0,-19-5 1 0,0 0 1 15,31 0-2-15,-31 0-1 0,25-5 0 0,-25 5-3 0,28-9 3 16,-14 2-3-16,3 1 2 0,-1-2-2 0,1 1-3 15,-3 2-7-15,3-3 2 0,-1 2 1 0,-16 6-2 16,28-10 4-16,-28 10 1 0,25-8 2 0,-25 8-2 16,23-6 2-16,-23 6 0 0,20-3 0 0,-20 3 2 15,0 0 1-15,27 0-3 0,-27 0 3 0,0 0-2 16,23 0 2-16,-23 0 0 0,0 0 0 0,22 3-2 16,-22-3-1-16,0 0 3 0,20 6-1 0,-20-6 1 0,0 0 1 15,21 5-2-15,-21-5 0 0,0 0-1 0,23 9 2 16,-23-9-1-16,16 6 2 0,-16-6-2 15,17 6 0-15,-17-6 2 0,16 7-1 0,-16-7 1 0,19 7 0 16,-19-7-1-16,18 10 0 0,-18-10-1 0,18 11-3 16,-18-11 5-16,21 7-2 0,-21-7 1 0,19 9-1 15,-19-9 2-15,20 8-2 0,-20-8 1 0,21 5-1 16,-21-5 0-16,21 4 0 0,-21-4 1 0,21 2 1 0,-21-2-1 16,0 0-2-16,33 0 2 0,-33 0-1 15,23-2 0-15,-23 2 0 0,23-1 2 0,-23 1 0 16,25-4-4-16,-25 4 2 0,22-6-2 0,-22 6 3 0,22-2-2 15,-22 2-1-15,25-5 1 0,-25 5 0 0,23-4 3 16,-23 4-2-16,29-8 0 0,-29 8 0 0,26-11 4 16,-11 5-4-16,1 2 0 0,0-4 0 0,-2 2 0 15,5-1 0-15,-5 0 0 0,3 1 0 0,0-1 0 16,-1-1 1-16,1 5 0 0,-3-5-1 0,-14 8 0 16,28-7-1-16,-28 7 2 0,25-5 5 0,-25 5 5 15,23-5 2-15,-23 5 6 0,0 0 0 0,31 0-22 16,-31 0 28-16,18 5-1 0,-18-5-3 0,17 5-3 15,-17-5-3-15,15 7-1 0,-15-7-7 0,17 8 2 0,-17-8-2 16,16 9-4-16,-16-9 4 0,17 9-4 0,-17-9-4 16,20 6 4-16,-20-6-3 0,21 5 3 0,-21-5-1 15,23 6-2-15,-23-6 3 0,26 3 0 0,-26-3-6 16,27 0 5-16,-27 0 2 0,28-2-3 0,-28 2-24 16,32-3 31-16,-32 3-6 0,33-4 6 0,-33 4-8 15,30-6-3-15,-30 6-2 0,31-9-1 0,-31 9 0 16,31-5 0-16,-31 5 1 0,29-6-33 0,-29 6 37 0,28-5-1 15,-28 5 0-15,28-7 1 0,-28 7 1 0,25-6-1 16,-25 6-1-16,25-5 1 0,-25 5 1 16,23-7-2-16,-23 7 3 0,22-9-2 0,-22 9 3 0,23-5-1 15,-23 5 0-15,20-7 1 0,-20 7-4 0,20-4 6 16,-20 4 0-16,0 0 9 0,27-4-1 0,-27 4 2 16,0 0-2-16,27 0-2 0,-27 0 2 0,0 0-3 15,21 9-4-15,-21-9 0 0,16 8-4 0,-16-8 2 16,15 12-1-16,-15-12 0 0,12 8-1 0,-12-8 0 15,14 10-2-15,-14-10 2 0,14 9-1 0,-14-9 2 16,17 6-4-16,-17-6-6 0,18 5 12 0,-18-5-2 0,21 3-2 16,-21-3 1-16,0 0 4 0,33 0-2 0,-33 0-4 15,25-2 3-15,-25 2-3 0,24-3-7 0,-24 3-6 16,27-6-1-16,-27 6-4 0,31-5 0 0,-31 5 1 16,28-10 3-16,-28 10 0 0,29-8 0 0,-29 8 9 15,28-10 0-15,-28 10 2 0,27-9 0 0,-27 9-3 16,23-8 6-16,-23 8 5 0,19-5 5 0,-19 5 6 15,0 0 2-15,26-6 3 0,-26 6 1 0,0 0-3 16,25-3-3-16,-25 3 1 0,0 0-5 0,0 0 1 0,28 0 0 16,-28 0 1-16,0 0-8 0,0 0 5 0,29 2-6 15,-29-2 0-15,0 0 0 0,25 3-1 0,-25-3 0 16,0 0-1-16,25 4 0 0,-25-4 1 0,0 0-1 16,29 4-2-16,-29-4 2 0,16 4 0 0,-16-4-3 15,16 6 1-15,-16-6-2 0,14 6 4 0,-14-6-1 16,17 6 7-16,-17-6-3 0,14 6 22 0,-14-6-24 15,15 5 1-15,-15-5-1 0,0 0 2 0,22 7 0 16,-22-7-2-16,0 0-1 0,25 2 2 0,-25-2 1 0,21-3 4 16,-21 3-8-16,19-6 0 0,-19 6 0 0,27-11 0 15,-27 11-6-15,27-12 2 0,-27 12-7 0,29-10-3 16,-29 10-8-16,27-11 2 0,-27 11 0 0,25-10 6 16,-25 10 0-16,22-7 0 0,-22 7-20 0,20-6 28 15,-20 6 3-15,19-7 5 0,-19 7-7 0,16-5 2 16,-16 5-3-16,0 0 5 0,21-6-2 0,-21 6 5 15,0 0 7-15,0 0 3 0,23-4 0 0,-23 4 12 0,0 0-1 16,0 0-3-16,0 0 0 0,0 0-1 0,25 0-3 16,-25 0-1-16,0 0-2 0,0 0-3 0,19 7-3 15,-19-7-5-15,0 0 1 0,19 6-5 0,-19-6 4 16,0 0 0-16,20 9-2 0,-20-9 0 0,0 0 2 16,23 6-1-16,-23-6 1 0,0 0-3 0,25 3 3 15,-25-3-2-15,0 0 2 0,29-3 0 0,-29 3 1 16,20-6 0-16,-20 6 1 0,24-6-4 0,-24 6-1 15,25-10 2-15,-25 10 0 0,25-11 1 0,-25 11 1 16,25-11-2-16,-25 11 0 0,25-12-3 0,-25 12 3 0,19-11-5 16,-19 11-15-16,17-9-12 0,-17 9-19 0,14-7-25 15,-14 7-43-15,0 0-78 0,13-10-133 0,-13 10-166 16,0 0 18-16</inkml:trace>
  <inkml:trace contextRef="#ctx0" brushRef="#br0" timeOffset="-189232.799">23880 9316 85 0,'0'0'168'0,"0"0"-37"16,0 0-36-16,0 0-12 0,0 0-8 0,0 0-6 16,0 0-6-16,0 13-3 0,0-13-6 0,0 0-5 15,0 0-3-15,0 0-5 0,0 0-8 0,0 0-4 16,-2 13-4-16,2-13 1 0,0 0-3 0,0 0 2 16,0 0 3-16,0 0 1 0,0 0-1 0,-2 15 3 15,2-15-1-15,0 0 2 0,0 0 0 0,0 0 4 16,0 0 5-16,0 0 3 0,-4 11 3 0,4-11 3 15,0 0-3-15,0 0 1 0,0 0-6 0,0 0-5 16,0 0-7-16,0 0-6 0,0 0-5 0,0 0-3 0,0 0-5 16,-4 13-2-16,4-13-1 0,0 0 4 0,0 0 2 15,0 0-1-15,0 0-3 0,0 0 2 0,0 0-4 16,0 0 1-16,0 0-2 0,0 0 0 0,6 11 2 16,-6-11 9-16,0 0-1 0,0 0 7 0,0 0 2 15,0 0-2-15,0 0 5 0,0 0-9 0,0 0 6 16,0 0-1-16,0 0 0 0,0 0-6 0,0 0-1 15,0 0-9-15,0 0-1 0,0 0 0 0,0 0-3 0,0 0 1 16,0 0-5-16,0 0 1 0,0 0-1 16,0 0 1-16,0 0-3 0,0 0 2 0,0 0 1 0,0 0 0 15,13-8-1-15,-13 8 0 0,0 0-1 0,0 0 0 16,8-15 0-16,-8 15 2 0,6-11-2 0,-6 11 3 16,10-11-4-16,-10 11 1 0,9-16 8 0,-9 16-10 15,10-18 8-15,-10 18-9 0,8-17 6 0,-8 17-5 16,13-21 3-16,-7 9-11 0,-2 4 5 0,2-7-4 15,0 4 5-15,1-4-6 0,-2 2 10 0,1-1-8 16,0-2 4-16,2 0-7 0,-1-1 1 0,1 3-4 0,0-5 3 16,0 1-28-16,1-3 34 0,-3 4-6 0,2-3 12 15,0 2-11-15,-1 0 9 0,-1 1-5 0,-2 0 3 16,2 1-5-16,0-1 1 0,-1 2-7 0,-1 0 6 16,-2 0-2-16,2 0 7 0,-2 0-6 0,-2 15 7 15,2-23-3-15,-2 23 7 0,-2-27-4 0,2 27-2 16,-2-23-1-16,-2 10 2 0,4 13 3 0,-9-27 3 15,5 15-4-15,-2 1 3 0,0-4 0 0,-2 3 2 0,1 0 16 16,-1-1-19-16,0 1 1 0,2-1-2 16,-3 3 2-16,1-1-2 0,0 0 0 0,0-1-1 0,1 1-2 15,-1 0-7-15,0 1 3 0,1-2-3 0,7 12-2 16,-15-18 0-16,9 7 0 0,0 2 3 0,6 9 1 16,-13-19 2-16,13 19 1 0,-10-19-1 0,10 19 0 15,-8-17 4-15,8 17 1 0,-8-20-2 0,8 20 1 16,-7-20-1-16,7 20 1 0,-6-23 4 0,6 23-4 15,-4-23 3-15,4 23 1 0,-2-24-1 0,2 24-1 16,0-25 1-16,0 25 3 0,0-25-1 0,0 8 1 0,0 17-3 16,2-26 2-16,-2 11-2 0,2 1 0 0,-2 14 0 15,2-26 2-15,0 13 0 0,-2 13 0 0,4-25 2 16,-4 25-4-16,2-23 5 0,-2 23-7 0,5-22 6 16,-5 22-5-16,2-19 4 0,-2 19-4 0,2-17 5 15,-2 17-6-15,2-19 8 0,-2 19-8 0,2-14 6 16,-2 14-6-16,2-15 4 0,-2 15-7 0,0-13 9 15,0 13-7-15,0-15 6 0,0 15-34 0,0-12 38 0,0 12-8 16,0 0 7-16,0-23-8 0,0 23 5 0,0-16-7 16,0 16 8-16,0-17-10 0,0 17 10 15,2-18-10-15,-2 18 8 0,2-23-5 0,-2 23 8 16,4-21-32-16,-4 21 35 0,4-23-6 0,-4 23 11 0,4-20-9 16,-4 20 1-16,2-21-3 0,-2 21 6 0,5-18-5 15,-5 18 7-15,2-17-8 0,-2 17 13 0,0-18-11 16,0 18 6-16,-2-17-7 0,2 17 8 0,-2-16-10 15,2 16 6-15,-5-19-12 0,5 19 12 0,-4-20-8 16,4 20 6-16,-6-21-5 0,6 21-2 0,-8-22 2 16,4 8 0-16,-3 2 1 0,3-1-2 0,0 0 20 15,0 1-23-15,-2-2 2 0,2 3-4 0,-2 0 4 0,1-2-3 16,1 1 1-16,-2 0 3 0,2 1 2 0,-2-1 1 16,0 2-6-16,1-1 4 0,-1 0-4 0,0-1 1 15,3-1-4-15,-3 2 3 0,2-1 3 0,-3-2 1 16,3 4-2-16,-2-5 0 0,2 1 0 0,0-3 0 15,2 3 10-15,-2-2-17 0,4-1 3 0,-3-1 2 16,3 0 3-16,0-2-3 0,0 2 3 0,3-1-1 0,-1 1 0 16,2 0-1-16,0-2 2 0,-2 2-4 0,2 3 5 15,0-4-2-15,0 2-6 0,0 0 8 0,1 1-3 16,-1-1 2-16,0 0-2 0,-2 1 0 0,-1-1-1 16,3 3 0-16,-4-4 1 0,2 2 5 0,-2-3-8 15,2 3 10-15,-4-1-8 0,2-2 5 0,-2 1-6 16,2-2 8-16,-2 1-9 0,0 0 8 0,-1 0-5 15,1 0 6-15,0 1-6 0,0-3 6 0,-2 3-2 16,1-3 4-16,-1 3-8 0,2-1 0 0,-2 0 4 16,0 1-4-16,2-3 0 0,-2 2 1 0,0-1 3 0,0-4-2 15,-1 3 1-15,1-2-38 0,0 0 48 0,0 1-3 16,0-5-8-16,0 4 4 0,0-4-2 0,-1 2 1 16,1-3 0-16,0-2-3 0,0-2-2 0,2 0 4 15,0-6-7-15,0 4 6 0,0-4 9 0,2 7-14 16,0-6 2-16,2 0 0 0,-2 1-2 0,4 2 1 15,-2-3 2-15,2 2-1 0,-2 1 0 0,2-1-1 16,1 5-1-16,-1 1 1 0,0-1 2 0,0 2 2 0,0-1-1 16,0 1 0-16,-2 0 0 0,0-1 0 15,2 1 2-15,-1-1-2 0,-1 0 1 0,2 0-2 0,-2 0 6 16,-2 1-2-16,2 0 3 0,-2-2-11 0,2 3 20 16,-2-2-4-16,0 3 14 0,0-1-15 15,-2-1 5-15,2 5-6 0,-2-1-1 0,0-1-6 0,0 3 7 16,-2 2-4-16,4 0 0 0,-5-1-6 0,3 3 2 15,0 2-2-15,-2-5-5 0,2 4-7 0,-2 0-2 16,2-1-2-16,-2 1 0 0,0 2-3 0,2-1 1 16,-3-1-4-16,3-1 2 0,-2 1 4 0,0 0 3 0,0 2 1 15,2-3 1-15,-2 1 4 0,0 1-22 0,-1-2 29 16,3-1 1-16,-2 1-1 0,2 3-1 16,0-3 2-16,-2 0-6 0,2 2 3 0,0 0-3 0,0-2 4 15,0 4 2-15,2-3 0 0,-2 1-4 0,0-1 2 16,2-1 0-16,-2-1-2 0,2 2 3 0,0-4-3 15,-3 3 5-15,3-3-3 0,0 0 2 0,0-1 1 16,-2-4-1-16,2 2 0 0,-2-4 0 0,0 2 2 0,1-2-2 16,-1 0 1-16,0 1-5 0,-2-1 19 0,2 2-11 15,-4 1 14-15,2-2-1 0,-3 2 9 16,1 0-15-16,0 2 16 0,0 1-18 0,-3-3 15 16,1 3-20-16,0 2 11 0,-2-2-14 0,1 1 14 0,1 1-19 15,-2 0 15-15,1-1-17 0,1 1 16 0,0-2-18 16,0 1 14-16,2 0-16 0,0 2 15 0,0 1-13 15,2-3 13-15,2 0-15 0,0 0 14 16,0 2-14-16,2-4 11 0,2 3-16 0,-2-4 16 0,4-2-19 16,-2 5 19-16,2-6-15 0,-2 1 10 0,2 2-12 15,0-2 16-15,0 0-14 0,0 2 13 0,-2-2 1 0,2 2-1 16,-2-1 0-16,0 0 2 0,-2 2-11 0,2-1 12 16,-2-1-14-16,0 3 17 0,-2-2-16 0,2 1 18 15,0-2-13-15,-2 1 12 0,0 0-13 0,0 1 12 16,0 2-30-16,-2-2 36 0,2 3-12 0,1 0 8 15,-4 0-17-15,3 1 17 0,-2 1-14 0,2-1 13 0,-2 0-13 16,0 1 12-16,2 1-12 0,-2 0 10 0,0 1-10 16,-1-1 13-16,1 0-15 0,0 2 3 0,2 1-1 15,-2-1 1-15,-2 0 2 0,2 1 3 0,-1 1 1 16,1-2-5-16,0 0 5 0,-2 2-3 0,2 0 8 0,-2 1 0 16,2-2 3-16,-3 2 0 0,3 1-2 0,-2-2-4 15,0 1-1-15,2 1 1 0,-3 0-2 0,1 1 2 16,0-2-5-16,2 1 2 0,-1-2 1 0,1 1 0 0,-1 1 5 15,1-1 6-15,0-1-20 0,0-1-1 16,2 0 5-16,2-1-5 0,0 0 0 0,0 1-4 0,0-3 5 16,2 0 1-16,2 2 1 0,-2-1 3 0,2 0-3 15,1-2 3-15,-3 2 14 0,2 1-16 0,-2-2 14 16,1 3-16-16,-1 0 18 0,2 0-18 0,-2-1 13 0,0 0-15 16,0 1 10-16,0 1-8 0,0-2 12 0,-2 1-14 15,3-3 16-15,-1 2-16 0,0 0-4 0,0-2 10 16,-2 2 0-16,2-2 4 0,4 1 1 0,-4-2-4 15,2 1-1-15,-2-1 2 0,2 1-18 0,1-4 20 0,-1 3 9 16,0-3-9-16,0 2 3 0,0-2-1 16,0-2-1-16,0 3-4 0,0-4 2 0,1 2-1 0,-1 1 2 15,-2 1 0-15,0 2 3 0,0-2-31 0,0 1 37 16,-2-1-7-16,0 1 2 0,0 1-8 0,-2 1 8 16,0 0-5-16,-2-1 3 0,2 2-1 0,-2 0 5 15,-1 0-10-15,-1 0 8 0,2 3-7 0,-2-3 8 0,2 6-7 16,-2-5 3-16,1 1-5 0,1 3 7 0,-2-1 0 15,6 12-3-15,-8-21-8 0,8 21 3 0,-6-20-8 16,6 20 2-16,-7-22-8 0,7 22 1 0,-2-21-4 0,2 21 6 16,-2-22-1-16,2 22 3 0,0-24-3 0,0 24 6 15,2-23 1-15,-2 23 1 0,4-23 4 0,-1 8-1 16,-3 15 0-16,4-22 4 0,-4 22-2 0,2-22 4 0,-2 22-3 16,4-24 3-16,-4 24-4 0,2-19 6 0,-2 19-4 15,0-20 15-15,0 20-15 0,0-20 1 0,0 20-2 16,0-20 3-16,0 20-4 0,-2-21 4 0,2 21-4 15,-2-22 3-15,2 22 0 0,-2-21 3 0,2 21-3 16,-4-22 2-16,4 22 2 0,-5-23 6 0,5 23-5 0,-2-23 7 16,2 23-5-16,-2-21 9 0,2 21 2 0,-4-22 5 15,4 22-17-15,-2-18 22 0,2 18-1 0,-4-21 3 16,4 21-6-16,-4-16 3 0,4 16-4 0,-3-17-2 16,3 17-2-16,-6-17 4 0,6 17-6 0,-5-16 11 15,5 16-6-15,-6-16 0 0,6 16 4 0,-4-15 5 0,4 15-8 16,-6-14 3-16,6 14-8 0,-4-15 1 0,4 15-7 15,-4-14 4-15,4 14-6 0,-7-15 9 16,7 15-12-16,-4-13 5 0,4 13-10 0,-6-15 2 0,6 15 2 16,-6-12 3-16,6 12-9 0,-8-16 6 0,8 16-6 15,-9-15 7-15,9 15-7 0,-10-16 4 0,10 16-6 0,-10-15 7 16,10 15-8-16,-11-16 3 0,11 16-8 0,-12-17 9 16,12 17-15-16,-12-17 12 0,12 17-10 0,-11-16 7 15,11 16 24-15,-9-15-26 0,9 15-4 0,-10-15 7 16,10 15-1-16,-7-12 3 0,7 12-4 0,-6-12 7 0,6 12-2 15,0 0 3-15,-8-15-4 0,8 15 8 0,0 0-14 16,-6-11 10-16,6 11-9 0,0 0 12 0,-4-12-2 16,4 12-2-16,0 0-4 0,0-17 6 0,0 17-5 15,0 0 1-15,0-20-7 0,0 20 12 0,0-15-8 0,0 15 8 16,0-13-5-16,0 13 5 0,2-15 6 0,-2 15 12 16,0 0-16-16,2-19 4 0,-2 19 0 0,0 0-1 15,0-15 7-15,0 15-9 0,0 0 4 0,0 0 4 0,0-16-7 16,0 16-9-16,0 0 8 0,0 0-9 0,0 0 5 15,0-14-4-15,0 14 2 0,0 0-3 0,0 0 8 16,0 0-9-16,0 0-1 0,2-14 4 0,-2 14 0 16,0 0-8-16,0 0 6 0,0 0 1 0,6-15-2 15,-6 15-2-15,0 0 6 0,8-9-1 0,-8 9 10 16,0 0-24-16,8-11 4 0,-8 11 0 0,0 0 5 0,9-12-4 16,-9 12 5-16,0 0-5 0,0 0-7 0,8-10 2 15,-8 10-5-15,0 0-5 0,0 0-11 0,0 0-11 16,0 0-12-16,3-11-14 0,-3 11-17 0,0 0-20 0,0 0-26 15,0 0-14-15,0 0-20 0,-5-11-45 0,5 11-105 16,0 0 221-16</inkml:trace>
  <inkml:trace contextRef="#ctx0" brushRef="#br0" timeOffset="-183652.854">24143 1192 171 0,'0'0'155'0,"0"0"-39"15,0 0-20-15,-18-3-15 0,18 3-11 0,0 0-7 16,0 0-11-16,0 0 5 0,0 0-1 0,-18 3 0 15,18-3 3-15,0 0 3 0,0 0 5 0,0 0-3 16,0 0-7-16,0 0-6 0,-25 3 0 0,25-3-8 0,0 0 2 16,0 0-3-16,0 0 14 0,0 0-20 0,0 0 1 15,0 0 2-15,-25 0 0 0,25 0-4 16,0 0-1-16,0 0-8 0,0 0-3 0,0 0-4 0,0 0 1 16,0 0-6-16,-23 1 2 0,23-1-2 0,0 0 2 15,0 0-4-15,0 0-2 0,0 0 0 0,0 0-5 16,0 0 0-16,0 0-26 0,0 0 25 0,0 0-3 15,0 0 9-15,0 0-10 0,0 0-1 0,0 0 2 0,0 0 25 16,0 0-31-16,0 0-1 0,0 0 4 0,0 0 0 16,0 0 2-16,0 0-3 0,25 2 3 0,-25-2 2 15,0 0-4-15,0 0 2 0,29-2-2 0,-29 2 3 16,0 0-3-16,27 0-1 0,-27 0 0 0,0 0 3 16,28 0-3-16,-28 0 1 0,0 0-1 0,29-1 2 15,-29 1-3-15,0 0 6 0,29 0-4 0,-29 0 3 16,0 0-2-16,27 1 9 0,-27-1-6 0,0 0-5 0,22 4 0 15,-22-4 1-15,0 0 4 0,0 0-6 16,24 4 4-16,-24-4-1 0,0 0-1 0,0 0 2 16,17 4 1-16,-17-4-5 0,0 0 4 0,0 0 2 0,0 0 0 15,0 0 2-15,18 5 2 0,-18-5 2 16,0 0 3-16,0 0 3 0,0 0 2 0,0 0 4 0,9 8 1 16,-9-8-3-16,0 0-1 0,0 0-2 0,2 20 2 15,-2-20-5-15,2 12 0 0,-2-12-1 0,2 17 0 16,-2-17-2-16,2 18 4 0,-2-18-10 0,4 17 5 15,-4-17-5-15,6 19-6 0,-6-19 14 0,6 17-1 16,-6-17-4-16,9 17 6 0,-9-17 9 0,6 13-18 0,-6-13 2 16,8 11-3-16,-8-11 16 0,0 0-16 15,10 9 11-15,-10-9-14 0,0 0-2 0,0 0 0 0,0 0 0 16,21-4-17-16,-21 4-16 0,0 0-26 0,8-11-31 16,-8 11-43-16,0 0-42 0,-2-13-61 0,2 13-243 15,0 0 32-15</inkml:trace>
  <inkml:trace contextRef="#ctx0" brushRef="#br0" timeOffset="-182263.896">24055 1241 164 0,'0'0'147'0,"0"0"-24"0,0 0-20 15,0 0 3-15,0 0-14 0,0 0-5 0,0 0 0 16,0 0-9-16,0 0-1 0,0 0-8 0,0 0-5 16,0 0-9-16,-8-11-6 0,8 11-2 0,0 0 0 0,0 0 0 15,0 0 4-15,0 0-6 0,0 0 3 16,0 0-1-16,0 0-4 0,0 0 0 0,0 0 1 16,0 0-2-16,-6-11-1 0,6 11 1 0,0 0-3 0,0 0-3 15,0 0-4-15,0 0-1 0,0 0-3 0,0 0-2 16,0 0 15-16,0 0-27 0,0 0-3 0,0 0-1 15,0 0-3-15,0 0 0 0,0 0-3 0,0 0-4 16,0 0 2-16,0 0-2 0,0 0-1 0,0 0 1 16,0 0 6-16,0 0-3 0,0 0 7 0,0 0 5 15,0 0-3-15,-2 14-1 0,2-14 1 0,4 13 1 16,-4-13 14-16,6 15-22 0,-6-15 19 0,6 16-19 16,-6-16 15-16,8 21-18 0,-8-21 12 0,9 21-13 15,-9-21 15-15,8 20-22 0,-8-20 19 0,8 22-17 0,-8-22 16 16,10 22-17-16,-5-11 15 0,1 2-17 0,-6-13 16 15,10 23-14-15,-2-12 15 0,-2 0-14 0,0-2 14 16,2 1-16-16,0 2 21 0,1-1-20 0,-1 0 8 16,2 0-10-16,-2 0 13 0,1-1-12 0,1 1 13 15,0-2-12-15,-1 3 14 0,-9-12 0 0,18 16-7 16,-18-16-12-16,15 16 15 0,-15-16-16 0,12 13 16 16,-12-13-17-16,9 12 19 0,-9-12-37 0,0 0 43 0,13 14-11 15,-13-14 15-15,0 0-14 0,8 9 17 0,-8-9-18 16,0 0 17-16,0 0-19 0,0 0 15 0,4 14-16 15,-4-14 15-15,0 0-19 0,0 0 20 0,0 0-25 16,-12 8 19-16,12-8-17 0,0 0 21 0,-13 8-23 16,13-8 20-16,0 0-18 0,-11 9 18 0,11-9-17 15,0 0 11-15,-14 8-17 0,14-8 24 0,-11 6-20 16,11-6 23-16,-12 8-24 0,12-8 16 0,-15 9-2 16,15-9 0-16,-14 10 1 0,14-10 3 0,-15 9-6 15,15-9 3-15,-18 11-5 0,18-11 2 0,-19 11 0 16,9-1-4-16,10-10 6 0,-22 13-4 0,12-6 5 0,10-7 1 15,-23 17-1-15,23-17 0 0,-21 14 6 0,21-14-3 16,-20 15-3-16,20-15-1 0,-19 15 6 0,19-15-9 16,-14 12 1-16,14-12 1 0,-15 8-1 0,15-8 2 15,-10 10-6-15,10-10 0 0,0 0 2 0,-14 11-2 16,14-11-1-16,0 0-3 0,0 0 3 0,-12 10 2 16,12-10 1-16,0 0 1 0,0 0-4 0,0 0 4 15,-4 12-3-15,4-12 2 0,0 0 2 0,0 0-5 0,0 0 4 16,0 0-2-16,6 11 2 0,-6-11-3 0,0 0-1 15,0 0 4-15,18 6 1 0,-18-6 0 0,0 0 1 16,18 5-3-16,-18-5 4 0,0 0-4 16,27 6 4-16,-27-6-2 0,21 3 1 0,-21-3-3 15,21 4 2-15,-21-4-5 0,24 6 4 0,-24-6-1 0,25 5-2 16,-25-5 2-16,28 6-2 0,-28-6-3 0,31 5 7 16,-31-5 0-16,33 4 1 0,-33-4-1 0,33 6-4 15,-33-6-1-15,32 1 0 0,-32-1 0 0,35 2 0 16,-35-2-3-16,29 2 4 0,-29-2-4 0,27 2 3 0,-27-2 3 15,25 0 2-15,-25 0-3 0,0 0 1 0,30 0-1 16,-30 0 3-16,0 0-8 0,25 2 10 16,-25-2-1-16,0 0 2 0,0 0 3 0,0 0-1 0,27-2-1 15,-27 2 0-15,0 0 1 0,0 0-3 0,0 0-2 16,8-10-2-16,-8 10 2 0,0 0-2 0,0 0 0 16,-6-15-2-16,6 15 1 0,0 0 6 0,-11-14-13 15,11 14 7-15,-6-11 0 0,6 11 1 0,-4-13-2 0,4 13 0 16,-6-11 1-16,6 11 5 0,-6-12 1 0,6 12 3 15,0 0 2-15,-9-14 0 0,9 14 1 16,0 0-4-16,-6-11 5 0,6 11-5 0,0 0-1 0,0 0-1 16,-6-13 1-16,6 13-1 0,0 0-5 15,0 0 0-15,0 0-2 0,0 0 0 0,-4-12-3 0,4 12-7 16,0 0-9-16,0 0 0 0,0 0-14 0,0 0-10 16,0 0-29-16,0 0-7 0,0 0-38 0,0 0-23 15,0 0-38-15,0 0-31 0,0 0-45 0,0 0-213 16,0 0 48-16</inkml:trace>
  <inkml:trace contextRef="#ctx0" brushRef="#br0" timeOffset="-180637.238">24109 2427 108 0,'0'0'271'0,"0"0"-59"16,0 0-43-16,0 0-18 0,0 0-25 0,0 0-4 16,0 0-25-16,0 0-4 0,0 0-23 0,0 0 1 15,0 0-23-15,0 0-1 0,0 0-11 0,0 0 11 16,0 0-10-16,0 0 16 0,0 0-11 0,0 0 11 16,10-10-15-16,-10 10 9 0,0 0-21 0,9-7 13 15,-9 7-20-15,9-9 5 0,-9 9 3 0,10-13-10 16,-10 13-16-16,10-14 14 0,-10 14-16 0,9-12 12 0,-9 12-22 15,8-11 8-15,-8 11-19 0,6-12 12 16,-6 12-11-16,0 0 16 0,6-12-13 0,-6 12 11 0,0 0-13 16,0 0 14-16,7-12-13 0,-7 12 9 0,0 0-13 15,0 0 27-15,0 0-25 0,0 0 16 0,0 0-14 16,0 0 16-16,0 0-11 0,0 0 17 0,0 0-8 16,0 0 15-16,0 0-11 0,0 0 15 0,10 9-8 15,-10-9 16-15,0 0 0 0,4 15 4 0,-4-15-10 16,0 0 16-16,6 19-9 0,-6-19 17 0,4 13-9 15,-4-13 19-15,7 17-15 0,-7-17 15 0,6 16-1 0,-6-16-12 16,8 19 0-16,-8-19 4 0,8 16-6 0,-8-16-2 16,9 17-4-16,-9-17-8 0,8 15-1 0,-8-15-7 15,8 12-4-15,-8-12 1 0,5 13 1 0,-5-13-5 16,0 0-2-16,9 13 2 0,-9-13-6 0,0 0-17 16,0 0-11-16,8 12-17 0,-8-12-41 0,0 0-19 15,0 0-60-15,0 0-45 0,0 0-56 0,0 0-265 16,0 0-33-16</inkml:trace>
  <inkml:trace contextRef="#ctx0" brushRef="#br0" timeOffset="-180371.042">24195 2223 148 0,'0'0'241'0,"0"0"-55"16,0 0-35-16,0-15-10 0,0 15-18 0,0 0 2 16,0 0-24-16,0 0-7 0,0 0-29 0,0 0 2 15,0 0-16-15,0 0 7 0,0 0-52 0,0 0 55 16,0 0-19-16,0 0 2 0,0 0-19 0,0 0 3 16,0 0-13-16,0 0-1 0,0 0-32 0,0 0-13 15,0 0-31-15,0 0-18 0,12-7-37 0,-12 7-44 16,0 0-63-16,0 0-120 0,0 0 196 0</inkml:trace>
  <inkml:trace contextRef="#ctx0" brushRef="#br0" timeOffset="-179956.068">24402 2465 80 0,'0'0'286'0,"0"0"-54"0,0 0-35 16,0 0-7-16,0 0-16 0,0 0 3 0,0 0-27 15,0 0 6-15,0 0-26 0,0 0 11 0,0 0-10 0,0 0 0 16,0 0-27-16,0 0-20 0,0 0-10 16,0 0-11-16,0 0-15 0,0 0-3 0,0 0-8 0,0 0-1 15,0 0 3-15,0 0 5 0,0 0-4 16,0 0 0-16,0 0-8 0,0 0-8 0,20 4-3 16,-20-4-2-16,0 0-3 0,0 0-3 0,19 4-4 0,-19-4 0 15,0 0 5-15,0 0-10 0,20 4-6 0,-20-4 4 16,0 0-3-16,0 0-14 0,21 5-11 0,-21-5-6 15,0 0-16-15,0 0-13 0,0 0-9 0,0 0-29 16,19 3 0-16,-19-3-32 0,0 0-17 0,0 0-58 0,0 0-50 16,0 0-67-16,0 0-141 0,0 0 54 0</inkml:trace>
  <inkml:trace contextRef="#ctx0" brushRef="#br0" timeOffset="-179656.291">24363 2358 311 0,'0'0'256'0,"0"0"-30"0,0 0-35 16,0 0-10-16,0 0-28 0,0 0-8 0,0 0-31 15,0 0-2-15,0 0-34 0,0 0 10 0,0 0-11 16,0 0 11-16,0 0-17 0,0 0 14 0,0 0-29 15,0 0 13-15,0 0-11 0,0 0-6 0,0 0-12 16,25 2-6-16,-25-2-7 0,0 0-3 0,0 0-9 16,23 2 0-16,-23-2-4 0,0 0-3 0,0 0-17 15,25 0-29-15,-25 0-1 0,0 0-34 0,0 0-9 0,0 0-40 16,27 1-15-16,-27-1-38 0,0 0-28 0,0 0-36 16,0 0-224-16,0 0 59 0</inkml:trace>
  <inkml:trace contextRef="#ctx0" brushRef="#br0" timeOffset="-179187.627">24611 2338 209 0,'0'0'252'0,"0"0"-36"0,0 0-39 16,0 0 6-16,0 0-33 0,0 0-4 0,0 0-21 16,0 0 9-16,0 0-28 0,0 0 5 0,0 0-21 15,0 0 10-15,0 0-29 0,0 0 14 0,0 0-29 16,0 0 11-16,0 0-22 0,0 0 12 0,0 0-2 16,-10 13-10-16,10-13 7 0,0 0-2 0,-2 12-5 0,2-12-10 15,0 0 0-15,-2 19-6 0,2-19-4 0,0 0 1 16,0 17-3-16,0-17 1 0,4 14-5 0,-4-14 0 15,4 14-7-15,-4-14-2 0,8 17 0 0,-8-17-4 16,8 10 1-16,-8-10-1 0,13 11-3 0,-13-11 3 16,12 11-3-16,-12-11-1 0,13 7-2 0,-13-7 5 15,0 0-6-15,20 5 3 0,-20-5 3 0,0 0-5 0,23-11 1 16,-23 11 1-16,14-10-3 0,-14 10 2 16,12-15-4-16,-12 15-2 0,12-19 1 0,-12 19-1 15,9-18 1-15,-9 18 1 0,4-19-1 0,-4 19 3 0,0-22 0 16,0 22-2-16,-6-20-2 0,6 20 2 0,-15-19-1 15,15 19 2-15,-16-16 2 0,16 16-5 0,-18-11-2 16,18 11-6-16,-19-6-10 0,19 6-12 0,0 0-19 16,-27 0-39-16,27 0-12 0,-16 6-39 0,16-6-27 15,-12 9-47-15,12-9-40 0,-11 11-294 0,11-11-63 16</inkml:trace>
  <inkml:trace contextRef="#ctx0" brushRef="#br0" timeOffset="-177269.986">23932 796 93 0,'0'0'216'0,"0"0"-45"0,0 0-21 15,0 0-15-15,0 0-15 0,0 0-8 0,0 0-8 16,0 0-10-16,0 0-20 0,0 0-8 0,0 0-11 0,0 0-1 15,0 0 2-15,0 0 1 0,0 0 2 0,-19-2 3 16,19 2 2-16,0 0-1 0,0 0 3 0,0 0 2 16,0 0-8-16,0 0 17 0,0 0-26 0,0 0 8 15,0 0-18-15,0 0 11 0,0 0-10 0,0 0-11 16,0 0-21-16,0 0 12 0,0 0-24 0,0 0 16 16,0 0-17-16,0 0 14 0,0 0-22 0,0 0 20 15,0 0-17-15,7-11 18 0,-7 11-18 0,0 0 18 0,0 0-16 16,0 0 14-16,20 3-18 0,-20-3 15 0,0 0-16 15,0 0 18-15,21 8-14 0,-21-8 16 0,0 0-17 16,12 8 21-16,-12-8-19 0,0 0 13 0,10 10-14 16,-10-10 16-16,0 0-16 0,0 0 18 0,8 12-18 15,-8-12 20-15,0 0-17 0,0 0 23 0,4 18-20 16,-4-18 12-16,0 0-12 0,-2 12 15 0,2-12-21 16,0 0 22-16,-6 15-21 0,6-15 19 0,-7 13-20 15,7-13 18-15,-9 13-20 0,9-13 26 0,-10 17-16 16,10-17 18-16,-12 14-17 0,12-14 24 0,-15 18-21 0,15-18 18 15,-14 18-15-15,14-18 14 0,-13 14-22 0,13-14 19 16,-12 18-23-16,12-18 20 0,-13 12-21 16,13-12 6-16,-8 13-4 0,8-13 16 0,-8 11-11 0,8-11 4 15,0 0-14-15,-8 14 14 0,8-14-14 0,0 0 15 16,0 0-17-16,-4 14 21 0,4-14-24 0,0 0 23 16,0 0-22-16,0 0 24 0,2 15-20 0,-2-15 21 15,0 0-18-15,0 0 21 0,18 7-20 0,-18-7 19 0,0 0-25 16,21 2 23-16,-21-2-20 0,0 0 21 15,23-2-24-15,-23 2 22 0,0 0-23 0,22-3 22 16,-22 3-20-16,0 0 24 0,21-3-25 0,-21 3 21 0,0 0-20 16,0 0 15-16,21-1-13 0,-21 1 16 0,0 0-22 15,0 0 17-15,0 0-28 0,0 0 11 0,19-4-34 16,-19 4 10-16,0 0-27 0,0 0-11 0,0 0-16 16,0 0-31-16,0 0-34 0,0 0-33 0,0 0-44 15,0 0-50-15,0 0-139 0,0 0 113 0</inkml:trace>
  <inkml:trace contextRef="#ctx0" brushRef="#br0" timeOffset="-176373.242">24113 827 20 0,'0'0'180'0,"0"0"-17"0,0 0-29 16,6-12-7-16,-6 12-9 0,0 0-4 0,0 0 3 16,0 0-16-16,6-11 25 0,-6 11-4 0,0 0-4 0,0 0-1 15,0 0-4-15,0 0 9 0,0 0-24 16,0 0 8-16,0 0-31 0,0 0-21 0,0 0-1 0,0 0 7 15,0 0-23-15,0 0 7 0,0 0-24 0,0 0 12 16,0 0-21-16,-8 11 15 0,8-11-20 16,-4 13 14-16,4-13-20 0,-4 14 19 0,4-14-1 0,-6 18 0 15,6-18-18-15,-5 18 21 0,5-18-21 0,-6 23 16 16,6-23-14-16,-6 23 19 0,6-23-21 0,-4 24 21 16,0-10-20-16,2-2 22 0,-2 2-20 0,4-14 16 15,-5 21-23-15,5-21 25 0,-6 24-25 0,6-24 22 16,-4 21-21-16,4-21 18 0,-4 20-27 0,4-20 27 0,-4 17-24 15,4-17 20-15,-4 13-18 0,4-13 21 16,0 0-24-16,-2 15 24 0,2-15-29 0,0 0 29 0,0 0-27 16,0 0 20-16,0 0-17 0,0 0 18 0,0 0-26 15,0 0 17-15,0 0-21 0,16-6 12 0,-16 6-19 16,8-13 23-16,-8 13-20 0,9-12 25 0,-9 12-19 16,8-14 17-16,-8 14-10 0,0 0 17 0,10-15-13 15,-10 15 17-15,0 0-19 0,7-9 35 0,-7 9-35 16,0 0 18-16,0 0-19 0,8-11 19 0,-8 11-16 15,0 0 13-15,0 0-15 0,0 0 18 0,0 0-15 0,0 0 23 16,0 0-19-16,0 0 36 0,0 0-37 16,0 0 17-16,0 0-16 0,22 5 18 0,-22-5-20 0,0 0 21 15,12 8-22-15,-12-8 21 0,10 10-18 0,-10-10 18 16,0 0-25-16,13 12 22 0,-13-12-15 0,10 9 15 16,-10-9-19-16,10 8 24 0,-10-8-25 0,0 0 21 15,13 13-22-15,-13-13 22 0,0 0-18 0,10 9 21 16,-10-9-23-16,0 0 19 0,0 0-18 0,10 7 21 15,-10-7-19-15,0 0 16 0,0 0-30 0,0 0 5 16,0 0-28-16,0 0-14 0,0 0-3 0,0 0 3 0,0 0 4 16,0 0-2-16,0 0 2 0,-12-9 6 15,12 9 4-15,0 0 14 0,-12-13 0 0,12 13 4 0,-13-10 34 16,13 10-31-16,-10-8 6 0,10 8 1 0,-8-11-21 16,8 11 31-16,-11-10 3 0,11 10 9 0,-8-9-6 15,8 9 10-15,0 0-5 0,-10-14 1 0,10 14 1 16,0 0 2-16,-8-13 0 0,8 13 3 0,0 0 4 15,-4-14 1-15,4 14 9 0,0 0 1 0,-2-14 5 16,2 14 24-16,0 0-18 0,2-13 13 0,-2 13-16 0,0 0 13 16,5-15-24-16,-5 15 7 0,0 0-13 0,9-13 15 15,-9 13-28-15,0 0 14 0,10-12-21 0,-10 12 23 16,0 0-23-16,0 0 17 0,10-12-24 0,-10 12 16 16,0 0-38-16,0 0 1 0,11-9-35 0,-11 9-14 15,0 0-17-15,0 0-25 0,0 0-25 0,0 0-23 16,0 0-23-16,14-8-22 0,-14 8-31 0,0 0-155 0,0 0 145 15</inkml:trace>
  <inkml:trace contextRef="#ctx0" brushRef="#br0" timeOffset="-175941.181">24409 828 265 0,'0'0'220'0,"0"0"-28"0,6-15-29 0,-6 15-15 16,0 0-16-16,5-14-15 0,-5 14-20 0,0 0-10 15,0 0-12-15,6-13-3 0,-6 13-3 0,0 0-8 16,0 0 6-16,0 0-3 0,0 0 6 0,0 0 7 0,0 0-5 15,0 0-3-15,0 0 13 0,0 0-17 16,0 0 8-16,0 0-28 0,6 15 10 0,-6-15-16 0,0 14 13 16,0-14-22-16,0 18 11 0,0-18-26 0,2 23 22 15,-2-23-27-15,0 26 26 0,0-26-26 16,2 24 26-16,1-9-25 0,-3 0 20 0,2 0-18 0,-2-3 15 16,0-12-25-16,4 26 21 0,-4-26-25 0,2 23 23 15,-2-23-27-15,4 20 25 0,-4-20-28 0,2 18 25 16,-2-18-25-16,4 15 23 0,-4-15-24 0,0 0 24 15,2 17-32-15,-2-17 10 0,0 0-27 0,0 0 9 0,4 13-41 16,-4-13-23-16,0 0-17 0,0 0-21 16,0 0-19-16,0 0-25 0,0 0-18 0,0 0-10 15,0 0-17-15,-6-12-13 0,6 12-181 0,-6-10 131 0</inkml:trace>
  <inkml:trace contextRef="#ctx0" brushRef="#br0" timeOffset="-175721.473">24380 986 60 0,'0'0'278'15,"0"0"-49"-15,0 0-22 0,0 0-15 0,-9-12-11 16,9 12-17-16,0 0-13 0,0 0-14 0,0 0-11 16,0 0-10-16,0 0-3 0,0 0-1 0,0 0 26 0,0 0-30 15,0 0 8-15,0 0-22 0,0 0 5 0,0 0-26 16,0 0 8-16,21-5-29 0,-21 5 12 0,0 0-28 16,0 0 10-16,26 2-23 0,-26-2 5 0,0 0-17 15,25-2 13-15,-25 2-6 0,18-6-50 0,-18 6 6 0,23-5-40 16,-23 5-6-16,21-6-41 0,-21 6-24 15,18-6-30-15,-18 6-31 0,21-4-41 0,-21 4-30 16,0 0-34-16,24-3-156 0,-24 3 64 0</inkml:trace>
  <inkml:trace contextRef="#ctx0" brushRef="#br0" timeOffset="-175171.967">24650 854 17 0,'0'0'388'0,"0"0"-87"0,0 0-43 0,0 0-26 0,0 0-33 16,0 0-27-16,0 0-17 0,0 0-20 0,0 0-19 15,0 0-17-15,0 0-14 0,0 0 5 0,0 0-31 16,0 0-5-16,0 0-3 0,0 0-14 0,7-10-16 15,-7 10 19-15,0 0-22 0,0 0 17 0,0 0-12 0,16-8 13 16,-16 8-30-16,0 0 21 0,15-6-21 0,-15 6 18 16,0 0-26-16,20-6 20 0,-20 6-21 15,0 0 20-15,22-3-28 0,-22 3 25 0,0 0-24 0,0 0 23 16,29 0-21-16,-29 0 25 0,0 0-22 0,21 6 19 16,-21-6-22-16,0 0 21 0,12 11-22 0,-12-11 29 15,4 11-27-15,-4-11 24 0,-2 14-28 0,2-14 26 16,-4 17-21-16,4-17 20 0,-10 19-15 0,10-19 19 0,-11 18-21 15,11-18 20-15,-10 16-23 0,10-16 27 16,-12 18-25-16,12-18 26 0,-11 14-22 0,11-14 19 16,-10 12-20-16,10-12 18 0,-6 12-15 0,6-12 15 0,0 0-23 15,-9 13 19-15,9-13-20 0,0 0 22 0,0 0-18 16,-5 13 25-16,5-13-8 0,0 0 13 0,0 0-19 16,7 11 4-16,-7-11 2 0,0 0 13 0,0 0-18 15,25 4 16-15,-25-4-20 0,0 0 0 0,25 3 20 16,-25-3-22-16,0 0 16 0,27 5-16 0,-27-5 14 15,0 0-19-15,27 3 2 0,-27-3 14 0,18 4-20 16,-18-4 3-16,0 0 18 0,20 5-23 0,-20-5 13 0,0 0-29 16,0 0 15-16,21 6-30 0,-21-6 9 15,0 0-36-15,0 0-2 0,0 0-54 0,14 7-36 0,-14-7-48 16,0 0-76-16,0 0-74 0,0 0-203 0,0 0-77 16</inkml:trace>
  <inkml:trace contextRef="#ctx0" brushRef="#br0" timeOffset="-172639.425">25133 1324 58 0,'8'-11'291'0,"-8"11"-71"0,0 0-40 15,0 0-31-15,0 0-22 0,0 0-17 0,0 0-13 16,0 0-13-16,0 0-11 0,0 0-2 0,0 0-12 15,0 0-8-15,-14 7-4 0,14-7-3 0,0 0-1 16,-6 13 3-16,6-13-2 0,0 0 8 0,-9 17-3 0,9-17 36 16,-6 13-42-16,6-13 7 0,-6 19 0 0,6-19 3 15,-8 23 12-15,4-8-21 0,-1 0 19 0,-1 0-22 16,2 1 13-16,0 1-21 0,-2 2 18 0,0 0-24 16,1 4 20-16,-1-3-25 0,0 3 22 0,2-2 2 15,0 0-3-15,0-1 2 0,0 0-7 0,-1-2-2 16,3 0-2-16,0 0-1 0,0-1-8 0,0 1-2 15,0 0-6-15,2-4 0 0,0 3-2 0,0-3-6 0,2 1 1 16,0 0-3-16,0-2 0 0,2 0 0 16,1 0 0-16,-5-13-6 0,10 20 4 0,-10-20-2 0,10 17 2 15,-10-17-3-15,13 15-3 0,-13-15 3 0,14 13 2 16,-14-13-10-16,17 9-14 0,-17-9-13 0,14 7-19 16,-14-7-24-16,0 0-29 0,19 7-42 0,-19-7-28 15,0 0-59-15,0 0-59 0,0 0-62 0,0 0-150 16,26-1 0-16</inkml:trace>
  <inkml:trace contextRef="#ctx0" brushRef="#br0" timeOffset="-172270.244">25161 1783 202 0,'0'0'295'15,"0"0"-78"-15,0 0-22 0,0 0-29 0,0 0-7 16,0 0-23-16,0 0-11 0,0 0-23 0,0 0 8 16,0 0-21-16,0 0 14 0,0 0-16 0,0 0 17 0,0 0-20 15,0 0 21-15,0 0-6 0,0 0-2 0,0 0 2 16,0 0 4-16,12-7-1 0,-12 7-3 0,0 0-9 15,0 0-12-15,0 0-8 0,0 0-11 0,0 0-9 16,27 1-8-16,-27-1-8 0,0 0-7 0,0 0 2 16,21 2-12-16,-21-2-3 0,0 0-2 0,0 0-6 15,27 2-17-15,-27-2-13 0,0 0-19 0,0 0-15 16,27 2-13-16,-27-2-5 0,0 0-9 0,0 0-13 0,0 0-16 16,28 0-38-16,-28 0-11 0,0 0-44 15,0 0-50-15,0 0-41 0,16-6-248 0,-16 6-56 0</inkml:trace>
  <inkml:trace contextRef="#ctx0" brushRef="#br0" timeOffset="-171781.359">25418 1814 191 0,'0'0'295'0,"0"0"-45"16,0 0-42-16,0 0-5 0,0 0-34 0,0 0-39 0,0 0 5 15,0 0-2-15,0 0-30 0,0 0 8 0,0 0-16 16,0 0-14-16,0 0-5 0,0 0-35 0,18-4 16 16,-18 4-10-16,0 0-11 0,0 0-5 0,6-11-13 15,-6 11 4-15,0 0-6 0,6-12-1 0,-6 12-23 16,2-14 18-16,-2 14-41 0,5-15 35 0,-5 15-16 15,2-16 12-15,-2 16-15 0,0-15 14 0,0 15-16 16,0 0 19-16,0-19-13 0,0 19 18 0,0 0-20 0,-2-16 17 16,2 16-20-16,0 0 19 0,0 0-15 15,0 0 14-15,-3-13 4 0,3 13 8 0,0 0-11 0,0 0 20 16,0 0-12-16,0 0 21 0,0 15-2 0,0-15 7 16,0 0 3-16,0 20-4 0,0-20 1 0,3 15-1 15,-3-15-1-15,2 15 2 0,-2-15 2 0,4 19-1 16,-4-19 5-16,4 16 4 0,-4-16 7 0,4 17 2 15,-4-17-2-15,4 18-2 0,-4-18-6 0,2 17-2 16,-2-17-1-16,4 11-6 0,-4-11-5 0,0 0-1 0,4 18-7 16,-4-18-4-16,0 0-5 0,5 13 10 0,-5-13-18 15,0 0-10-15,0 0-33 0,0 0 0 0,4 13-22 16,-4-13-28-16,0 0-30 0,0 0-38 16,0 0-42-16,0 0-53 0,0 0-56 0,0 0-74 15,0 0-190-15,0 0-86 0</inkml:trace>
  <inkml:trace contextRef="#ctx0" brushRef="#br0" timeOffset="-171220.636">25541 1482 116 0,'-4'-13'253'0,"4"13"-57"15,0 0-19-15,0 0-17 0,-2-14-26 0,2 14 8 16,0 0-17-16,0 0-11 0,0 0-10 0,0 0-10 0,-2-13-4 16,2 13-14-16,0 0-2 0,0 0 7 0,0 0 19 15,0 0-11-15,0 0 17 0,0 0-28 16,0 0 8-16,0 0-28 0,0 0 19 0,17 11-29 0,-17-11 14 15,8 10-27-15,-8-10 11 0,10 14-22 0,-10-14 15 16,13 19-27-16,-8-8 18 0,1 1-24 0,2-4 17 16,1 5-22-16,-3 0 17 0,2 3-18 0,0-2 17 15,1 1-21-15,-1 0 18 0,0-2-1 0,0 3 0 16,-1 0 0-16,1 0-2 0,-2 0 2 0,2 1 5 16,-2-3 2-16,1 3 2 0,-3 0 3 0,2-2-2 15,-2 2 1-15,-2-3-1 0,2 1-1 0,-3 2 1 0,-1-2 5 16,2-3 2-16,-2-12-1 0,-2 26 0 0,2-26 2 15,-1 24-2-15,1-24-2 0,-4 22-1 0,4-22-3 16,-8 23-1-16,8-23 1 0,-6 16-2 0,6-16-1 16,-9 17-2-16,9-17 1 0,-10 13 1 0,10-13-4 15,-4 12 2-15,4-12-6 0,0 0 1 0,-8 12-5 16,8-12-1-16,0 0-2 0,0 0-3 16,-6 13-2-16,6-13-9 0,0 0-6 0,0 0-9 0,0 0-8 15,0 0-12-15,-5 11-8 0,5-11-7 0,0 0-13 16,0 0-8-16,0 0-10 0,0 0-13 0,0 0-14 0,0 0-19 15,0 0-29-15,0 0-14 0,0 0-50 16,0 0-43-16,0 0-54 0,13 8-186 0,-13-8-11 16</inkml:trace>
  <inkml:trace contextRef="#ctx0" brushRef="#br0" timeOffset="-168841.098">25679 1256 196 0,'0'0'198'15,"0"0"-44"-15,0 0-19 0,0 0-17 0,0 0-16 16,0 0-2-16,0 0-11 0,0 0-3 0,0 0-15 16,0 0-4-16,0 0-9 0,0 0 0 0,0 0-1 15,0 0 1-15,0 0 0 0,0 0-1 0,0 0 3 0,0 0 2 16,0 0-6-16,0 0 7 0,0 0-3 0,0 0-28 16,0 0 27-16,0 0-2 0,0 0-2 0,0 0-8 15,0 0 3-15,0 0-14 0,0 0 3 0,0 0-15 16,0 0-4-16,0 0-2 0,0 0 1 0,0 0-10 15,0 0 4-15,0 0-4 0,0 0-1 0,6-12-5 16,-6 12 0-16,0 0-1 0,0 0-10 0,8-12-4 16,-8 12-3-16,4-12-6 0,-4 12 0 0,7-12-1 0,-7 12-2 15,6-16 4-15,-6 16 7 0,6-15 0 16,-6 15 1-16,4-12 1 0,-4 12 4 0,0 0 1 0,4-15 23 16,-4 15-21-16,0 0-4 0,0 0 6 0,2-14-2 15,-2 14 1-15,0 0-4 0,0 0 3 0,0 0 1 16,0 0 7-16,0 0 6 0,0 0-5 0,0 0 6 15,0 0 1-15,-6 14 4 0,6-14 3 0,-2 15 6 16,2-15 16-16,-2 17-1 0,2-17-18 0,0 18 14 16,0-18-22-16,2 20 24 0,-2-20-22 0,2 21 21 0,-2-21-19 15,6 18 21-15,-6-18-20 0,6 18 26 0,-6-18-26 16,10 19 16-16,-10-19-20 0,10 15 20 0,-10-15-25 16,13 10 18-16,-13-10-21 0,14 11 15 0,-14-11-24 15,17 6 22-15,-17-6-23 0,0 0 13 0,26 0-37 16,-26 0 1-16,0 0-38 0,25-5-3 0,-25 5-47 15,0 0-35-15,21-6-52 0,-21 6-75 0,0 0-87 16,7-13-144-16,-7 13-4 0</inkml:trace>
  <inkml:trace contextRef="#ctx0" brushRef="#br0" timeOffset="-168403.641">25746 1004 207 0,'0'0'214'0,"0"0"-17"0,0 0-23 0,0 0-20 16,0 0-9-16,0 0-15 0,-6-10-17 0,6 10-11 15,0 0-9-15,0 0-3 0,0 0-8 0,0 0-6 16,0 0 2-16,0 0-5 0,0 0 7 0,0 0-15 15,0 0 1-15,0 0-3 0,0 0 3 0,0 0-2 0,0 0-11 16,0 0 16-16,0 0-27 0,0 0 14 16,-6 8-30-16,6-8 15 0,0 0-30 0,0 0 22 0,0 17-25 15,0-17 15-15,0 0-22 0,0 0 20 0,4 17-24 16,-4-17 18-16,0 0-22 0,0 0 22 0,4 9-29 16,-4-9 30-16,0 0-27 0,0 0 21 0,0 0-17 15,0 0 20-15,0 0-27 0,0 0 20 0,0 0-30 16,0 0 21-16,23-4-19 0,-23 4 18 0,0 0-10 15,0 0-4-15,0-15-11 0,0 15 3 0,0 0 10 16,-2-13-2-16,2 13 6 0,0 0-1 0,-7-12 3 16,7 12 2-16,0 0 3 0,0 0-2 0,-8-12-1 0,8 12 4 15,0 0-9-15,0 0-9 0,0 0-9 16,0 0-6-16,0 0-16 0,0 0-27 0,0 0-29 0,0 0-34 16,-14 7-29-16,14-7-26 0,0 0-22 0,0 0-227 15,0 0 79-15</inkml:trace>
  <inkml:trace contextRef="#ctx0" brushRef="#br0" timeOffset="-167978.71">26089 1073 278 0,'0'0'236'0,"0"0"-40"0,0 0-34 16,0 0-18-16,-6-11-17 0,6 11-15 0,0 0-17 16,0 0-8-16,0 0-15 0,0 0 5 0,0 0 3 15,0 0-29-15,0 0 41 0,0 0-1 0,0 0 3 16,-2 12-6-16,2-12-8 0,0 0-11 0,0 21-2 15,0-21-9-15,-2 16-4 0,2-16 14 0,2 21-24 0,-2-21 20 16,2 22-27-16,0-9 20 0,0 2-24 16,0-2 16-16,2 1-22 0,-2 1 15 0,0 0-21 0,3-1 13 15,-3 2-19-15,2-2 12 0,-2 1-20 16,2-2 15-16,0 0-18 0,-4-13 13 0,4 20-18 0,-4-20 17 16,6 19-23-16,-6-19 23 0,7 14-28 0,-7-14 14 15,2 15-32-15,-2-15 9 0,0 0-35 0,6 13-7 16,-6-13-62-16,0 0-42 0,0 0-32 15,0 0-36-15,0 0-31 0,0 0-32 0,0 0-184 0,-10-13 33 16</inkml:trace>
  <inkml:trace contextRef="#ctx0" brushRef="#br0" timeOffset="-167755.414">26005 1248 293 0,'0'0'305'0,"0"0"-45"0,-6-10-36 0,6 10-27 15,0 0-32-15,0 0-13 0,0 0-1 0,0 0 2 0,0 0-10 16,0 0-15-16,0 0 2 0,0 0-36 16,0 0 11-16,0 0-40 0,20 4 14 0,-20-4-32 0,0 0 12 15,16 6-32-15,-16-6 15 0,0 0-26 0,21 4 15 16,-21-4-22-16,0 0 5 0,25 0-40 0,-25 0 5 16,18-4-44-16,-18 4-24 0,21-6-28 0,-21 6-37 15,21-3-51-15,-21 3-59 0,16-6-58 0,-16 6-187 16,16-6-7-16</inkml:trace>
  <inkml:trace contextRef="#ctx0" brushRef="#br0" timeOffset="-167344.958">26303 1271 331 0,'0'0'312'0,"0"0"-73"15,0 0-32-15,0 0-18 0,0 0-23 0,0 0-17 0,0 0-22 16,0 0-19-16,0 0-15 0,18-4-20 16,-18 4-15-16,0 0-10 0,0 0-10 0,8-11-6 0,-8 11-11 15,0 0-11-15,6-17-16 0,-6 17-8 0,4-13-11 16,-4 13-4-16,4-17 4 0,-4 17-1 0,5-17 3 16,-5 17 1-16,2-16 4 0,-2 16 4 0,2-15-3 15,-2 15 11-15,0-13 1 0,0 13 1 0,0 0 3 16,0-16 1-16,0 16 5 0,0 0-2 0,0 0 0 15,0-13 11-15,0 13 13 0,0 0 9 0,0 0 13 16,0 0 3-16,0 0 2 0,0 0 5 0,2 13-4 0,-2-13-4 16,0 0-1-16,4 20 19 0,-4-20-23 15,2 17 24-15,-2-17-26 0,4 19 21 0,-4-19-21 0,6 20 14 16,-6-20-21-16,6 22 20 0,-6-22-23 0,7 20 17 16,-7-20-26-16,8 20 19 0,-8-20-26 0,8 19 10 15,-8-19-20-15,6 16 14 0,-6-16-22 0,7 15 15 16,-7-15-31-16,6 12-3 0,-6-12-38 0,0 0-6 15,6 14-40-15,-6-14-10 0,0 0-44 0,8 12-42 16,-8-12-63-16,0 0-91 0,0 0-215 0,0 0-80 16</inkml:trace>
  <inkml:trace contextRef="#ctx0" brushRef="#br0" timeOffset="-165278.709">26795 1302 216 0,'0'-14'246'0,"0"14"-52"0,2-14-26 16,-2 14-12-16,0 0-2 0,0-18-5 0,0 18-15 16,0 0-9-16,0 0-16 0,-2-17-9 0,2 17-18 15,0 0-7-15,0 0-9 0,0 0-14 0,-2-13-12 16,2 13-7-16,0 0-9 0,0 0-1 0,0 0 5 15,0 0 2-15,0 0-8 0,0 0 5 0,2 15 0 16,-2-15 17-16,2 17-20 0,-2-17 17 0,2 22-17 16,0-8 19-16,0 1-21 0,0 2 13 0,0 1-16 15,3 1 18-15,-1 3-14 0,-2 2 25 0,2 0-28 0,0 0 19 16,0 1 2-16,-2 0 2 0,2 1 1 0,1-2-1 16,-1 0-2-16,0 2 4 0,0-2-3 0,-2 0 1 15,0-2 1-15,2 0-1 0,-2-2-1 0,2-1-4 16,-2 0-5-16,1-3-3 0,-1 1-7 0,0-2-3 15,0 0-6-15,-2-15-1 0,2 22-3 0,-2-22-1 16,2 18-2-16,-2-18-1 0,2 19-1 0,-2-19-1 16,0 0-6-16,2 17-6 0,-2-17-15 0,0 0-14 0,2 14-15 15,-2-14-10-15,0 0-14 0,0 0-20 0,3 11-31 16,-3-11-25-16,0 0-37 0,0 0-28 0,0 0-55 16,0 0-50-16,0 0-223 0,6-11-56 0</inkml:trace>
  <inkml:trace contextRef="#ctx0" brushRef="#br0" timeOffset="-164807.609">26774 1341 74 0,'0'0'293'0,"-2"-14"-56"0,2 14-24 0,0 0-22 16,0 0-7-16,0 0-20 0,0 0-12 0,0 0-13 0,-4-10-12 15,4 10-11-15,0 0 11 0,0 0-19 0,0 0 6 16,0 0-35-16,0 0 14 0,-6-14-31 15,6 14 18-15,0 0-28 0,0 0 18 0,0 0-28 16,0 0 10-16,0 0-17 0,0 0 14 0,0 0-24 16,0 0 11-16,0 0-21 0,0 0 10 0,0 0-26 0,-2-12 20 15,2 12-21-15,0 0 23 0,0 0-16 0,0 0 20 16,0 0-18-16,21-2 17 0,-21 2-19 0,0 0 17 16,24-4-17-16,-24 4 18 0,0 0-22 0,33-3 16 15,-33 3-16-15,25-2 15 0,-25 2-19 0,26-4 16 16,-26 4-18-16,29-2 17 0,-29 2-19 0,27-3 16 0,-27 3-16 15,27 0 22-15,-27 0-24 0,25-1 18 16,-25 1-34-16,0 0-1 0,31 1-32 0,-31-1 4 0,0 0-32 16,23-1 1-16,-23 1-32 0,0 0-16 0,0 0-18 15,25 1-30-15,-25-1-38 0,0 0-48 0,0 0-285 16,0 0-62-16</inkml:trace>
  <inkml:trace contextRef="#ctx0" brushRef="#br0" timeOffset="-164424.351">26801 1548 161 0,'0'0'323'0,"0"0"-63"16,0 0-42-16,0 0-12 0,0 0-12 0,0 0-42 15,0 0 0-15,0 0-34 0,0 0 10 0,0 0-17 16,0 0 15-16,0 0-31 0,0 0 15 0,19 4-30 0,-19-4 11 16,0 0-21-16,23-3 14 0,-23 3-23 0,0 0 13 15,29 0-21-15,-29 0 20 0,21-1-21 16,-21 1 14-16,25 0-15 0,-25 0 5 0,25-2-17 15,-25 2 10-15,25-2-17 0,-25 2 8 0,22 0-21 16,-22 0 8-16,0 0-14 0,29-2 6 0,-29 2-13 0,0 0 7 16,0 0-33-16,28 0-4 0,-28 0-40 0,0 0 1 15,0 0-40-15,0 0 0 0,25 0-41 0,-25 0-23 16,0 0-65-16,0 0-78 0,0 0-385 0,0 0-201 16</inkml:trace>
  <inkml:trace contextRef="#ctx0" brushRef="#br0" timeOffset="-163577.969">26893 2105 72 0,'0'0'226'0,"0"0"-46"0,0 0-24 16,0 0-8-16,0 0-19 0,0 0 2 0,0 0-14 15,9 11-6-15,-9-11-19 0,0 0 4 0,0 0-17 0,0 0 11 16,14 9-16-16,-14-9 16 0,0 0-24 0,0 0 16 15,0 0-21-15,19 5 18 0,-19-5-23 16,0 0 11-16,0 0-22 0,0 0 14 0,20 4-29 0,-20-4 13 16,0 0-5-16,0 0-5 0,21-4-6 0,-21 4-3 15,0 0-4-15,19-11-6 0,-19 11-1 0,14-9-4 16,-14 9-5-16,14-15 4 0,-5 8-4 0,-9 7-5 16,15-19-6-16,-15 19-1 0,15-18 0 0,-15 18-27 0,14-19 24 15,-14 19-2-15,11-18 6 0,-11 18-4 16,8-15-2-16,-8 15 6 0,6-15 0 0,-6 15 1 15,4-11 2-15,-4 11 4 0,0 0-1 0,2-15-1 0,-2 15-2 16,0 0 6-16,0 0-2 0,0 0-3 0,0 0 8 16,0 0 1-16,0 0 9 0,0 0 4 0,0 0 0 15,0 0-1-15,-6 13 7 0,6-13 1 0,-2 15 2 16,2-15 2-16,0 16 1 0,0-16-1 0,4 19 5 16,-4-19 2-16,6 23-5 0,-6-23 4 0,11 22 4 15,-5-13 4-15,2 2-1 0,0-1-3 0,3 1-5 16,-1-2-4-16,-10-9-8 0,20 12-2 0,-20-12-4 0,22 10-2 15,-22-10-10-15,25 6-12 0,-25-6-23 0,0 0-25 16,33 0-24-16,-33 0-52 0,21-6-62 0,-21 6-54 16,12-10-83-16,-12 10-321 0,9-12-158 0</inkml:trace>
  <inkml:trace contextRef="#ctx0" brushRef="#br0" timeOffset="-163146.726">27111 1771 305 0,'0'0'232'0,"0"0"-33"0,0 0-35 16,0 0-12-16,0 0-22 0,0 0-10 15,0 0-18-15,0 0 10 0,0 0-13 0,0 0 20 0,0 0-12 16,0 0 9-16,0 0-20 0,0 0 13 0,0 0-7 16,0 0-27-16,0 0-19 0,0 16 10 0,0-16-8 15,0 0-7-15,7 11-13 0,-7-11-5 0,0 0-7 16,0 0-3-16,12 10-9 0,-12-10 4 0,0 0-2 0,0 0-5 16,0 0-4-16,14 6 1 0,-14-6 1 15,0 0-6-15,0 0 1 0,0 0-1 0,0 0-2 0,21-4-3 16,-21 4 2-16,0 0-1 0,0 0-1 0,8-11-2 15,-8 11 0-15,0 0 2 0,0 0-3 0,0 0 0 16,-4-16-16-16,4 16 22 0,0 0-21 0,-8-13 24 16,8 13-21-16,0 0 25 0,-12-10-26 0,12 10 26 15,0 0-24-15,0 0 16 0,-13-9-34 0,13 9 3 16,0 0-27-16,0 0-34 0,0 0-3 0,0 0-16 16,0 0-35-16,-10 12-24 0,10-12-25 0,0 0-24 0,8 14-264 15,-8-14 30-15</inkml:trace>
  <inkml:trace contextRef="#ctx0" brushRef="#br0" timeOffset="-162386.404">27711 1910 97 0,'0'0'192'16,"0"0"-34"-16,0 0-15 0,0 0-14 0,0 0 2 15,-25 0-14-15,25 0 1 0,0 0-17 0,0 0-2 16,0 0-18-16,-23 3 9 0,23-3-9 0,0 0 10 0,0 0-4 15,0 0 15-15,-27 1-10 0,27-1 18 16,0 0-1-16,0 0 4 0,-21 2-18 0,21-2 4 0,0 0-3 16,0 0-3-16,-25 1-5 0,25-1 1 0,0 0-8 15,0 0-2-15,-21 4-7 0,21-4-8 0,0 0-2 16,0 0-10-16,0 0-9 0,0 0-4 0,-20 2-8 16,20-2-4-16,0 0-8 0,0 0-7 0,0 0-1 15,0 0-2-15,0 0-5 0,0 0 1 0,0 0 4 16,0 0 3-16,0 0 4 0,0 0 4 0,0 0-10 15,0 0-1-15,0 0-13 0,22 4 14 0,-22-4-2 16,0 0 2-16,27-2-1 0,-27 2-5 0,0 0-2 16,30-4 2-16,-30 4-3 0,25-4-4 0,-25 4-5 15,23-1-8-15,-23 1-5 0,22-3-10 0,-22 3-11 0,21-3-10 16,-21 3-16-16,0 0-7 0,27-3-7 0,-27 3-10 16,0 0-8-16,0 0-15 0,26-2-12 0,-26 2-25 15,0 0-8-15,0 0-37 0,0 0-44 0,0 0-39 16,0 0-242-16,0 0-24 0</inkml:trace>
  <inkml:trace contextRef="#ctx0" brushRef="#br0" timeOffset="-162029.231">27551 1781 75 0,'0'0'351'0,"0"0"-87"0,0 0-32 0,0 0-38 16,0 0-5-16,0 0-39 0,0 0-3 0,0 0-26 16,0 0 0-16,0 0-21 0,-19 3 6 0,19-3-21 15,0 0 21-15,0 0 2 0,0 0-10 0,0 0-2 0,0 0-9 16,0 0-7-16,0 0-5 0,25 3-6 15,-25-3-2-15,0 0-3 0,23-3-14 0,-23 3-3 0,0 0-10 16,26-5-6-16,-26 5-6 0,0 0-6 0,28-3-4 16,-28 3-1-16,0 0-5 0,27-5-7 0,-27 5-7 15,0 0-30-15,25-1-18 0,-25 1-18 0,0 0-19 16,25-1-44-16,-25 1-13 0,0 0-50 0,0 0-46 16,27-5-70-16,-27 5-298 0,0 0-123 0</inkml:trace>
  <inkml:trace contextRef="#ctx0" brushRef="#br0" timeOffset="-130402.725">23903 4309 185 0,'0'0'240'15,"0"0"-49"-15,0 0-30 0,0 0-14 0,0 0-17 16,0 0-8-16,0 0-15 0,0 0-7 0,0 0-10 0,0 0-21 16,0 0 18-16,0 0-1 0,0 0-12 0,0 0-3 15,0 0 2-15,0 0-1 0,0 0 1 0,0 0 0 16,0 0-6-16,0 0-5 0,0 0-6 0,0 0-5 15,0 0-2-15,0 0-3 0,0 0 0 0,0 0-5 16,0 0-6-16,0 0 1 0,0 0 1 0,0 0 6 16,0 0-3-16,10-9-2 0,-10 9-6 0,0 0-1 15,0 0-5-15,0 0-2 0,19 3-4 0,-19-3 5 0,0 0-7 16,0 0-1-16,27 2 2 0,-27-2-1 16,0 0-2-16,21 4-4 0,-21-4 13 0,0 0-16 0,19 2 19 15,-19-2-15-15,0 0 0 0,0 0-1 0,25 3 2 16,-25-3-3-16,0 0 4 0,0 0 1 0,0 0-2 15,25 4-4-15,-25-4 0 0,0 0 10 0,0 0-16 16,0 0-1-16,0 0 0 0,25 0 12 0,-25 0-15 16,0 0 13-16,0 0-14 0,0 0 12 0,0 0-15 0,27-4 10 15,-27 4-20-15,0 0-4 0,0 0-28 16,0 0-6-16,0 0-31 0,0 0-7 0,0 0-34 0,0 0-29 16,0 0-56-16,0 0-53 0,0 0-74 0,0 0-270 15,0 0-116-15</inkml:trace>
  <inkml:trace contextRef="#ctx0" brushRef="#br0" timeOffset="-129974.284">23963 4191 10 0,'0'0'301'0,"0"0"-65"16,0 0-29-16,0 0-15 0,-6-13-5 0,6 13-21 16,0 0-19-16,0 0-8 0,0 0-10 0,-6-11-14 0,6 11-1 15,0 0-3-15,0 0-3 0,0 0-6 0,0 0-7 16,-7-11-8-16,7 11-12 0,0 0-4 16,0 0-10-16,0 0-4 0,0 0-8 0,0 0-4 0,0 0-8 15,0 0-6-15,0 0-4 0,0 0-4 0,0 0-3 16,0 0-6-16,0 0 0 0,0 0-4 0,0 0-3 15,0 0 0-15,0 0 0 0,0 0 0 0,0 0 6 16,0 0 22-16,0 0 4 0,0 0 3 0,0 0 5 16,0 0-2-16,0 0-3 0,0 0-3 0,0 0-4 15,0 0-3-15,25 3 1 0,-25-3-3 0,0 0-3 16,20 4-7-16,-20-4 0 0,0 0 1 0,23 2-10 16,-23-2 3-16,0 0-19 0,27 0 15 0,-27 0-2 15,0 0-1-15,24-6-7 0,-24 6-19 0,0 0-19 0,21-3-19 16,-21 3-26-16,0 0-24 0,14-8-21 0,-14 8-33 15,0 0-32-15,0 0-41 0,0 0-64 0,0 0-113 16,0 0-165-16,0 0-91 0</inkml:trace>
  <inkml:trace contextRef="#ctx0" brushRef="#br0" timeOffset="-128625.28">24519 3741 20 0,'0'0'256'0,"0"0"-47"16,-12-7-38-16,12 7-13 0,0 0-11 0,0 0 4 16,0 0-15-16,0 0 3 0,-15-6-5 0,15 6-7 15,0 0-7-15,0 0-8 0,0 0-6 0,-14-5-7 16,14 5-7-16,0 0-3 0,0 0-10 0,0 0-10 0,-17-6-4 15,17 6-11-15,0 0-2 0,0 0-8 0,0 0-6 16,-14-5-7-16,14 5-9 0,0 0-4 0,0 0-3 16,0 0-4-16,0 0-2 0,0 0-6 0,0 0-3 15,0 0 0-15,0 0 3 0,0 0-3 0,0 0 1 16,0 0 0-16,0 0 1 0,0 0-4 0,0 0 6 16,0 0-5-16,14 5 5 0,-14-5-3 0,0 0 0 15,29 4-1-15,-29-4 2 0,25 2-4 0,-25-2 2 16,29 0-5-16,-29 0 0 0,34-4-8 0,-34 4 0 0,33-2-1 15,-33 2-3-15,35-4 4 0,-35 4-2 0,27-1 8 16,-27 1 0-16,25-2-1 0,-25 2 5 0,0 0-3 16,26-3 2-16,-26 3 3 0,0 0 0 0,0 0-2 15,27 2 3-15,-27-2 5 0,0 0-4 0,14 4 3 16,-14-4-2-16,0 0-1 0,8 14 2 0,-8-14 1 16,5 12-2-16,-5-12 1 0,4 15-2 0,-4-15 2 15,2 19 2-15,-2-19-2 0,4 19 1 0,-4-19-1 16,4 23-2-16,-4-23 1 0,6 20 4 0,-6-20-5 0,6 25 0 15,-6-25 10-15,7 20-3 0,-7-20 8 0,8 21-7 16,-8-21 1-16,6 18-2 0,-6-18-2 16,6 16 0-16,-6-16 0 0,4 13 0 0,-4-13 0 0,5 14 0 15,-5-14-1-15,0 0 1 0,6 12 2 0,-6-12-2 16,0 0 1-16,0 0 0 0,4 11-4 0,-4-11-13 16,0 0-16-16,0 0-21 0,0 0-23 0,0 0-37 15,0 0-31-15,0 0-52 0,0 0-64 0,0 0-83 0,0 0-186 16,0-12-24-16</inkml:trace>
  <inkml:trace contextRef="#ctx0" brushRef="#br0" timeOffset="-127482.999">24463 3713 124 0,'0'0'152'0,"0"0"-26"0,0 0-19 15,0 0-7-15,0 0-11 0,0 0-5 0,0 0-10 16,-12-6 10-16,12 6-8 0,0 0 12 0,0 0-7 0,0 0 5 15,0 0-12-15,0 0 9 0,0 0-9 0,0 0 6 16,0 0-9-16,0 0 8 0,0 0 0 0,0 0-4 16,0 0-7-16,0 0-1 0,0 0-2 15,0 0-7-15,0 0-6 0,0 0 0 0,0 0-6 0,0 0-8 16,0 0 14-16,0 0-28 0,0 0-6 0,0 0 1 16,0 0 10-16,0 0 6 0,0 0-3 0,0 0-4 15,0 0-11-15,-4 14 4 0,4-14-4 0,4 11 0 16,-4-11-8-16,6 13 4 0,-6-13-5 0,8 17-2 15,-8-17 3-15,11 16-3 0,-5-5-3 0,-6-11 6 0,12 23-5 16,-5-12 2-16,1 1-2 0,0 1 1 16,0 1-4-16,1-2 2 0,-1 2-3 0,0-1 9 15,0-1-9-15,0 1 9 0,0 2-11 0,0-3 0 0,0 0 0 16,1 3 2-16,-1-3 0 0,0 0 0 0,-2 1 1 16,3-2-1-16,-9-11 0 0,12 20 1 0,-12-20-2 15,13 17 1-15,-13-17 2 0,10 14 1 0,-10-14-5 16,8 16 0-16,-8-16 6 0,6 9-1 0,-6-9 0 0,0 0-4 15,9 14 4-15,-9-14 0 0,0 0 2 16,0 0-1-16,8 14-1 0,-8-14 4 0,0 0-4 16,0 0 0-16,0 0-1 0,0 0-2 0,-2 14 6 0,2-14-5 15,0 0-4-15,0 0 3 0,-11 10-1 0,11-10 2 16,0 0-1-16,-14 7-2 0,14-7 2 0,0 0-1 16,-14 11 0-16,14-11 3 0,-15 10-2 0,15-10 2 15,-14 12-4-15,14-12 4 0,-17 15-4 0,7-6 5 16,-1-1-4-16,3 0 5 0,-2 4 0 0,0-3 5 15,0 2 4-15,0-1-3 0,-3 1 1 0,3 0 4 16,0-2 0-16,-3 3 0 0,1 1-2 0,2-3 0 0,-5 5 0 16,1-3-1-16,1 2-2 0,0-1-8 15,-2 2 7-15,1-2 0 0,-1 0-1 0,3-2-3 0,0-2 3 16,-1 2-1-16,3-2-2 0,10-9-1 0,-15 15-3 16,15-15 0-16,-14 13-16 0,14-13 15 0,-12 9 2 15,12-9-2-15,0 0-2 0,-12 13-1 0,12-13 1 16,0 0 4-16,0 0-5 0,-4 13 2 0,4-13 2 0,0 0-4 15,0 0 5-15,11 7 1 0,-11-7-1 16,0 0-1-16,23 4-1 0,-23-4 1 0,23 0 0 16,-23 0 0-16,29 0-1 0,-29 0 2 0,33 0-13 0,-33 0 14 15,36 0-1-15,-36 0-1 0,37 0-4 0,-37 0 6 16,42 2-2-16,-42-2 1 0,41 4-1 0,-41-4-2 16,38 1 0-16,-38-1 2 0,39 4-1 15,-39-4 2-15,40 3-1 0,-40-3 0 0,37 6-1 0,-37-6 1 16,36 5 1-16,-36-5-2 0,35 3 0 0,-35-3 1 15,35 5-3-15,-35-5 6 0,33 6-6 0,-33-6 2 16,30 4 3-16,-30-4-4 0,25 3 0 0,-25-3 4 0,25 4-3 16,-25-4-1-16,23 2 1 0,-23-2-1 15,0 0 2-15,29 2 0 0,-29-2-1 0,0 0 4 0,25 2-1 16,-25-2 1-16,0 0 0 0,17-6 1 0,-17 6 3 16,0 0 3-16,13-9 2 0,-13 9 1 0,0 0 4 15,0 0-2-15,4-13-3 0,-4 13 5 0,0 0-1 16,-7-14 1-16,7 14-4 0,0 0-1 0,-10-14-2 15,10 14-2-15,-8-9 0 0,8 9-2 0,-12-9 0 16,12 9 8-16,-12-9 3 0,12 9 5 0,-10-9 0 16,10 9 1-16,-11-8 0 0,11 8-1 0,0 0-1 0,-12-9-2 15,12 9 0-15,0 0-4 0,-10-9 0 16,10 9-6-16,0 0 0 0,0 0-3 0,-11-9-5 16,11 9-1-16,0 0-1 0,0 0-3 0,0 0-1 0,0 0-7 15,-8-10-14-15,8 10-11 0,0 0-19 0,0 0-18 16,0 0-19-16,0 0-23 0,0 0-26 0,0 0-33 15,0 0-37-15,0 0-36 0,8-11-70 0,-8 11-316 16,0 0-141-16</inkml:trace>
  <inkml:trace contextRef="#ctx0" brushRef="#br0" timeOffset="-126734.974">24424 5014 119 0,'0'0'253'0,"0"0"-66"16,0 0-27-16,0 0-26 0,0 0-12 0,0 0-11 15,0 0-12-15,0 0-9 0,0 0-15 0,0 0-4 0,0 0-2 16,0 0-1-16,0 0-3 0,0 0-3 0,0 0-5 16,0 0-1-16,0 0 2 0,0 0 0 0,0 0 1 15,0 0 0-15,0 0-3 0,0 0 0 0,0 0-4 16,0 0 2-16,0 0-6 0,0 0-7 0,0 0-3 15,0 0-6-15,10 8-3 0,-10-8-4 0,0 0 0 16,0 0-8-16,0 0-3 0,0 0-3 0,21-6 1 16,-21 6-5-16,0 0 1 0,17-13-1 0,-17 13-3 15,12-11-4-15,-12 11 4 0,12-15-1 0,-12 15-1 16,11-13-4-16,-11 13 6 0,8-13-4 0,-8 13 2 0,8-11 14 16,-8 11-15-16,0 0 0 0,11-13 5 0,-11 13 1 15,0 0 2-15,0 0-2 0,6-11-3 0,-6 11 4 16,0 0-3-16,0 0-3 0,0 0 2 0,0 0-2 15,0 0 2-15,0 0 0 0,0 0 2 0,0 0 1 16,2 16-1-16,-2-16 1 0,0 0-3 0,0 19 6 0,0-19 0 16,0 0 0-16,0 19-1 0,0-19-1 15,4 12 0-15,-4-12-1 0,2 11 2 0,-2-11 2 16,0 0-8-16,8 16 2 0,-8-16 0 0,0 0-2 16,10 14 0-16,-10-14-4 0,0 0 4 0,12 9 2 15,-12-9-2-15,0 0-4 0,0 0-13 0,19 4-20 0,-19-4-26 16,0 0-23-16,0 0-33 0,0 0-29 0,20-4-58 15,-20 4-55-15,0 0-73 0,0 0-158 0,9-10 22 16</inkml:trace>
  <inkml:trace contextRef="#ctx0" brushRef="#br0" timeOffset="-126490.681">24527 4829 207 0,'0'0'402'0,"-6"-13"-89"15,6 13-35-15,0 0-38 0,-4-13-19 0,4 13-23 16,0 0-25-16,0 0-13 0,-6-13-21 0,6 13-24 0,0 0-19 16,0 0-15-16,0 0-18 0,-6-11-11 15,6 11-12-15,0 0-8 0,0 0-8 0,0 0-1 0,0 0-9 16,0 0-2-16,0 0-16 0,0 0-31 0,0 0-24 16,10-9-25-16,-10 9-35 0,0 0-22 15,0 0-38-15,21 3-39 0,-21-3-42 0,0 0-297 0,18 8-69 16</inkml:trace>
  <inkml:trace contextRef="#ctx0" brushRef="#br0" timeOffset="-126159.067">24775 5034 222 0,'0'0'320'0,"0"0"-67"16,0 0-31-16,0 0-8 0,0 0-38 0,0 0-13 15,0 0-18-15,0 0-11 0,0 0 1 0,0 0-14 16,0 0-6-16,15-7-14 0,-15 7-7 0,0 0-5 16,0 0-4-16,0 0-5 0,0 0-5 0,0 0-11 0,0 0-2 15,0 0-3-15,0 0 4 0,0 0-5 0,0 0-2 16,0 0-10-16,0 0-9 0,0 0-4 0,23 1-7 15,-23-1-5-15,0 0-2 0,0 0-4 0,27 0-4 16,-27 0-2-16,0 0 0 0,23 0-5 0,-23 0-8 16,0 0-18-16,27-1-15 0,-27 1-16 0,0 0-12 15,0 0-13-15,29-2-10 0,-29 2-17 0,0 0-13 16,0 0-29-16,0 0-22 0,23-2-40 0,-23 2-37 16,0 0-37-16,0 0-252 0,0 0-41 0</inkml:trace>
  <inkml:trace contextRef="#ctx0" brushRef="#br0" timeOffset="-125899.292">24759 4967 8 0,'0'0'412'0,"0"0"-99"0,-10-11-43 0,10 11-25 16,0 0-33-16,-11-9-20 0,11 9-18 15,0 0-21-15,0 0-23 0,0 0-21 0,-10-11-11 16,10 11-13-16,0 0 2 0,0 0-7 0,0 0-8 0,0 0-6 15,0 0-11-15,16-5-8 0,-16 5-9 0,0 0-7 16,0 0-7-16,25 0-5 0,-25 0-12 0,0 0-8 16,25-2-35-16,-25 2-40 0,0 0-46 0,29-4-59 15,-29 4-59-15,21-3-86 0,-21 3-285 0,0 0-122 16</inkml:trace>
  <inkml:trace contextRef="#ctx0" brushRef="#br0" timeOffset="-125473.811">25090 4831 63 0,'0'0'349'0,"0"0"-84"15,0 0-41-15,-7-14-13 0,7 14-21 0,0 0-25 16,0 0-20-16,0 0-18 0,-8-8-15 0,8 8-13 0,0 0-13 15,0 0-14-15,0 0-2 0,0 0-6 0,0 0-3 16,0 0 1-16,-18 7-4 0,18-7-3 0,0 0-1 16,-11 15-17-16,11-15 11 0,-6 12-2 0,6-12-5 15,-4 17-4-15,4-17-5 0,-4 15-4 0,4-15 7 16,0 17-13-16,0-17-2 0,0 18-4 0,0-18-3 16,4 17-2-16,-4-17-4 0,6 15 1 0,-6-15 0 15,13 11-3-15,-13-11 0 0,14 8 2 0,-14-8-3 0,0 0 0 16,25 6 0-16,-25-6-2 0,0 0 0 15,29-3 1-15,-29 3-3 0,16-5 2 0,-16 5 0 0,18-8-1 16,-18 8 4-16,12-11-2 0,-12 11-1 0,11-9 2 16,-11 9 2-16,8-14-1 0,-8 14 1 0,4-14-1 15,-4 14-2-15,-2-13 2 0,2 13-3 0,-4-18 0 16,4 18-2-16,-11-18 0 0,11 18 3 16,-10-16 4-16,10 16-9 0,-12-16 3 0,12 16-3 0,-14-13-5 15,14 13-14-15,-12-11-14 0,12 11-15 0,-13-12-25 16,13 12-20-16,0 0-27 0,0 0-26 0,0 0-35 0,-31 4-57 15,31-4-63-15,-10 9-246 0,10-9-59 0</inkml:trace>
  <inkml:trace contextRef="#ctx0" brushRef="#br0" timeOffset="-123849.368">24236 3264 285 0,'0'0'269'0,"0"0"-52"16,0 0-26-16,0 0-11 0,0 0-19 0,0 0-19 15,0 0-15-15,-15-5-13 0,15 5-14 0,0 0-16 16,0 0-6-16,0 0-13 0,0 0-9 0,0 0-8 16,0 0-4-16,0 0-7 0,0 0-4 0,0 0-5 15,0 0-1-15,0 0-2 0,0 0-9 0,0 0-2 16,0 0 1-16,0 0-9 0,0 0 8 0,3-15-5 16,-3 15-1-16,0 0-1 0,0 0-1 0,18-9-2 0,-18 9-1 15,0 0-1-15,21-9 1 0,-21 9 0 0,17-5-3 16,-17 5 3-16,0 0-3 0,29-2-2 15,-29 2 3-15,0 0 3 0,27 1-4 0,-27-1 0 0,0 0-1 16,23 6 3-16,-23-6 5 0,0 0-3 0,16 9-2 16,-16-9 3-16,0 0 1 0,11 13-2 0,-11-13 1 15,0 0 0-15,2 18 1 0,-2-18-2 0,-4 15 0 16,4-15 2-16,-9 18 3 0,9-18-3 0,-8 15 1 0,8-15-3 16,-12 18 3-16,12-18 0 0,-13 20-1 0,13-20 1 15,-12 19-1-15,12-19-4 0,-10 17 2 16,10-17-1-16,-11 14 1 0,11-14-4 0,-8 15 2 15,8-15-4-15,-6 15 5 0,6-15-2 0,-6 11 4 0,6-11 1 16,0 0 7-16,-2 20-6 0,2-20 5 0,0 0-2 16,2 15 7-16,-2-15 1 0,0 0 0 0,8 15 1 15,-8-15 2-15,0 0-4 0,14 9-3 0,-14-9 1 16,0 0-4-16,21 8-3 0,-21-8-1 0,0 0 1 16,23 4-4-16,-23-4 0 0,0 0-3 0,27 0 3 15,-27 0-5-15,0 0 2 0,24 0 0 0,-24 0-3 0,0 0-8 16,22-1-14-16,-22 1-13 0,0 0-9 0,0 0-16 15,23-3-13-15,-23 3-14 0,0 0-49 0,0 0-57 16,0 0-75-16,0 0-310 0,0 0-93 0</inkml:trace>
  <inkml:trace contextRef="#ctx0" brushRef="#br0" timeOffset="-123040.452">24607 3199 124 0,'2'-14'304'16,"-2"14"-55"-16,0 0-33 0,2-15-23 15,-2 15-24-15,0 0-28 0,0 0-16 0,0 0-15 0,-2-13-10 16,2 13-2-16,0 0-8 0,0 0-1 0,0 0-7 16,-6 12-3-16,6-12-10 0,-4 12-6 0,4-12-25 15,-6 17 14-15,6-17-5 0,-5 21-5 0,5-21-7 16,-4 21-4-16,4-21-4 0,-6 24-3 0,4-9-5 16,0-2 1-16,0 2-1 0,0-1-2 0,-2 1 1 0,4 0-4 15,-2 0-2-15,-2 0 1 0,2-1-2 16,-2 1 0-16,0 0-4 0,2 0 1 0,-2-3-5 15,0 2 3-15,0 1-5 0,4-15 2 0,-9 20-1 0,9-20 1 16,-6 16 0-16,6-16-1 0,-4 17 4 0,4-17-4 16,0 0 0-16,-6 14-6 0,6-14-3 0,0 0-5 15,0 0-3-15,0 0 2 0,0 0-1 0,0 0 4 16,0 0 1-16,0 0-1 0,-6-14 1 0,6 14 3 16,4-11-4-16,-4 11 6 0,4-14 3 0,-4 14-5 15,6-14 6-15,-6 14-1 0,0 0-8 0,6-17 6 16,-6 17 3-16,0 0-1 0,9-14 1 0,-9 14-3 0,0 0 2 15,8-12-2-15,-8 12 0 0,0 0 3 16,10-7-2-16,-10 7 4 0,0 0 2 0,0 0-5 0,0 0 2 16,18-3 1-16,-18 3-4 0,0 0 6 0,14 4 4 15,-14-4 1-15,0 0 1 0,17 11 2 0,-17-11-4 16,12 9-5-16,-12-9 11 0,13 11-3 0,-13-11-3 16,12 13-1-16,-12-13 0 0,10 12 1 0,-10-12-5 15,13 12 3-15,-13-12 0 0,12 11-3 0,-12-11 1 16,10 9-4-16,-10-9 3 0,0 0 6 0,13 5-6 15,-13-5 5-15,0 0-3 0,0 0 4 0,12 7-2 16,-12-7-2-16,0 0-5 0,0 0 6 0,5-10-9 0,-5 10-3 16,-5-11-2-16,5 11 1 0,-4-12-9 0,4 12-3 15,-8-17-1-15,8 17 0 0,-13-12 1 0,13 12 5 16,-12-11 4-16,12 11 3 0,-12-10 0 0,12 10 1 16,-13-9 8-16,13 9 0 0,0 0 1 0,-16-11 3 15,16 11 5-15,0 0 4 0,-13-7 1 0,13 7 1 16,0 0-5-16,0 0-1 0,-12-9-2 0,12 9 6 0,0 0 5 15,0 0 12-15,0 0 16 0,0 0 9 0,8-13 9 16,-8 13-5-16,13-10-5 0,-13 10-7 0,18-14-6 16,-7 5-10-16,1-1-4 0,0 2-5 0,1-4-7 15,-3 3-31-15,1-1-27 0,0-1-27 0,-1 3-31 16,-10 8-29-16,17-15-51 0,-17 15-68 0,12-16-94 16,-12 16-360-16,0 0-207 0</inkml:trace>
  <inkml:trace contextRef="#ctx0" brushRef="#br0" timeOffset="-119944.821">25250 3704 163 0,'0'0'256'0,"0"0"-50"0,0 0-20 16,2-15-24-16,-2 15-5 0,0 0-24 0,0 0-5 15,0 0-22-15,0-12 3 0,0 12-12 0,0 0-9 16,0 0-9-16,0 0-8 0,0 0-11 0,0 0-9 0,0 0-4 16,0-17-7-16,0 17-8 0,0 0-4 0,0 0-3 15,0 0-2-15,0 0-5 0,0 0-23 0,0 0 30 16,0 0-2-16,0 0-1 0,0 0 0 0,0 0 1 16,0 0 1-16,-6 13 1 0,6-13-2 0,-6 16-3 15,6-16-3-15,-11 21-2 0,5-10 5 0,0 2 0 16,0-1 1-16,-1 2 0 0,-1 0 0 0,2 0-4 0,0 1-1 15,0 1 0-15,-1-1 1 0,3 2-5 0,0-3 5 16,0 3-7-16,2 2-1 0,0-1-3 0,0 1 1 16,2 0 0-16,0 2-2 0,2-1-3 0,0 0 1 15,2 3 4-15,0-1-4 0,0 0 4 0,2 0-1 16,1-1-4-16,-1 1-1 0,0-2 1 0,2-1 1 16,1 1-4-16,-3-3 3 0,0-2 2 0,2 1-3 15,-2-3 2-15,3 2 0 0,-3-2-5 0,0-2 3 16,0 1 0-16,-6-12-7 0,11 21 7 0,-11-21 0 15,8 17 1-15,-8-17 2 0,9 14-4 0,-9-14-2 16,6 13-18-16,-6-13-17 0,9 12-61 0,-9-12-40 16,6 11-55-16,-6-11-65 0,0 0-84 0,0 0-190 0,8 12-38 15</inkml:trace>
  <inkml:trace contextRef="#ctx0" brushRef="#br0" timeOffset="-119397.767">25287 4229 6 0,'0'0'355'0,"0"0"-92"15,0 0-44-15,0 0-25 0,0 0-22 0,0 0-23 0,-6-12-21 16,6 12-15-16,0 0-12 0,0 0-15 16,0 0-11-16,0 0-5 0,0 0-4 0,0 0-8 0,0 0 7 15,0 0 3-15,0 0 8 0,4-13-1 0,-4 13-8 16,0 0-6-16,0 0-2 0,0 0-6 0,0 0-1 16,16-4-3-16,-16 4-8 0,0 0 11 0,0 0-18 15,0 0 1-15,0 0-7 0,24 0-4 0,-24 0-3 16,0 0-5-16,0 0 0 0,25 6-5 0,-25-6-1 15,0 0-2-15,23 3 12 0,-23-3-15 0,0 0 10 16,25 4-16-16,-25-4 1 0,0 0 0 0,31-2 2 0,-31 2 1 16,21-4-2-16,-21 4 0 0,23-5 5 15,-23 5-3-15,21-6 0 0,-21 6-3 0,18-10 1 0,-18 10-1 16,17-4-2-16,-17 4-16 0,0 0-11 0,16-6-28 16,-16 6-34-16,0 0-53 0,0 0-48 0,0 0-55 15,0 0-67-15,0 0-295 0,0 0-122 0</inkml:trace>
  <inkml:trace contextRef="#ctx0" brushRef="#br0" timeOffset="-118853.915">25541 4279 264 0,'0'0'250'0,"0"0"-51"15,0 0-30-15,0 0-18 0,0 0-14 0,0 0-19 16,0 0-11-16,0 0-11 0,0 0-4 0,0 0-8 16,0 0 7-16,0 0-6 0,0 0-5 0,0 0-9 15,21-6-3-15,-21 6 10 0,0 0-28 0,0 0-9 16,8-10-6-16,-8 10-5 0,0 0-7 0,9-11-7 15,-9 11-4-15,3-11 2 0,-3 11-2 0,4-13-4 16,-4 13 1-16,2-15-5 0,-2 15-7 0,4-17-1 16,-4 17-3-16,4-18 1 0,-4 18 3 0,2-19-4 0,-2 19-3 15,2-18 8-15,-2 18-6 0,2-17 5 0,-2 17 1 16,0-15 0-16,0 15 0 0,0 0 6 0,2-17-1 16,-2 17 0-16,0 0 1 0,2-14-1 0,-2 14 2 15,0 0 1-15,0 0-3 0,0 0 10 0,0 0 1 16,0 0 9-16,0 0 2 0,0 0 3 0,0 0-7 15,0 0 1-15,0 0-6 0,0 0 2 0,9 14-2 16,-9-14 8-16,4 12 1 0,-4-12 2 0,4 14-2 0,-4-14 1 16,4 14 0-16,-4-14 4 0,6 14 0 15,-6-14 2-15,9 15 2 0,-9-15 0 0,6 15-1 16,-6-15-5-16,6 13 2 0,-6-13-5 0,6 15-7 0,-6-15-1 16,6 13 0-16,-6-13-4 0,9 11-3 0,-9-11-1 15,6 11-4-15,-6-11-2 0,0 0-3 0,6 13-25 16,-6-13-27-16,0 0-21 0,8 11-34 0,-8-11-22 15,0 0-24-15,0 0-30 0,9 8-62 0,-9-8-57 16,0 0-264-16,0 0-81 0</inkml:trace>
  <inkml:trace contextRef="#ctx0" brushRef="#br0" timeOffset="-118357.957">25783 3896 2 0,'0'-14'380'0,"0"14"-83"0,0 0-67 0,0 0-19 16,0 0-28-16,-2-11-33 0,2 11-21 0,0 0-27 15,0 0-12-15,0 0 2 0,0 0-11 0,0 0-9 16,0 0-34-16,0 0 28 0,0 0-11 0,0 0-6 0,13 11-4 16,-13-11-7-16,6 10-5 0,-6-10-2 15,8 17-5-15,-8-17 4 0,10 15-7 0,-10-15 4 0,13 18 1 16,-9-6 1-16,4-1-4 0,-2 2 0 0,1-2-3 16,-1 3-1-16,0-2 0 0,-1 2-3 0,1-1 5 15,1 2-1-15,-1-2-2 0,-2 5 1 0,0-3 7 16,2-1-2-16,-4 4 2 0,2-3 13 0,-4 2-19 15,2-2 0-15,-2 1-4 0,0-1-3 0,-2 1-1 16,2-1-2-16,-2 0-2 0,-2-1-2 0,2 2-1 16,-2-2-1-16,2 1 0 0,-2-1-1 0,0-2 0 15,-3 1-4-15,3 0 1 0,0-1-1 0,-1-2 0 16,5-10-2-16,-8 21 1 0,8-21-2 0,-11 19 2 0,11-19 0 16,-8 14-1-16,8-14-2 0,-8 13-4 0,8-13-1 15,-6 13-5-15,6-13-7 0,0 0-7 0,-9 13-11 16,9-13-15-16,0 0-17 0,0 0-25 0,-4 11-36 15,4-11-25-15,0 0-54 0,0 0-63 0,0 0-331 16,0 0-116-16</inkml:trace>
  <inkml:trace contextRef="#ctx0" brushRef="#br0" timeOffset="-78975.056">25910 3739 215 0,'0'0'203'0,"0"0"-47"0,0 0-30 16,0 0-24-16,0 0-22 0,0 0-11 0,0 0-16 0,0 0-7 16,0 0-16-16,0 0 1 0,0 0-8 0,0 0 4 15,0 0-1-15,0 0 13 0,0 0 1 0,0 0 12 16,0 0-2-16,0 0 12 0,0 0-8 0,0 0 9 15,0 0-13-15,0 0 14 0,0 0-19 0,0 0 9 16,0 0-3-16,0 0-11 0,0 0-9 0,0 0-5 16,0 0-4-16,0 0-3 0,0 0-6 0,0 0-5 15,0 0 2-15,0 0-9 0,0 0 10 0,2 13-4 0,-2-13-4 16,0 0 5-16,0 0-5 0,0 0 2 0,0 0-3 16,0 0 2-16,0 0 1 0,0 0-5 15,0 0 2-15,0 0 3 0,0 0-3 0,0 0 3 0,0 0-1 16,0 0 0-16,0 0 3 0,0 0-39 0,0 0 44 15,17-6-3-15,-17 6-1 0,0 0 2 0,8-14-5 16,-8 14-14-16,6-13 13 0,-6 13-15 0,7-17 20 16,-7 17-16-16,6-18 16 0,-6 18-16 0,6-18 16 15,-6 18-15-15,4-18 15 0,-4 18-16 0,4-12 14 16,-4 12-10-16,2-15 18 0,-2 15-10 0,0 0 21 16,2-19-2-16,-2 19-4 0,0 0-2 0,0 0-2 0,5-14-2 15,-5 14-6-15,0 0 0 0,0 0 9 16,0 0-16-16,0 0 1 0,0 0 4 0,0 0 3 0,0 0-2 15,0 0 3-15,0 0 0 0,2 16-4 0,-2-16 1 16,0 17 3-16,0-17 3 0,2 18-2 0,-2-18 4 16,4 21 2-16,-4-21-1 0,2 20 1 0,-2-20 3 15,4 21 4-15,0-9-2 0,-4-12 2 0,4 19-3 16,-4-19 1-16,6 19-2 0,-6-19-9 0,5 15 9 0,-5-15-7 16,5 12-2-16,-5-12-4 0,6 13 9 15,-6-13-6-15,0 0-4 0,12 7 3 0,-12-7-3 0,0 0-3 16,19-3 2-16,-19 3-8 0,12-7-18 0,-12 7-27 15,13-10-21-15,-13 10-26 0,8-9-49 0,-8 9-71 16,0 0-67-16,6-15-275 0,-6 15-73 0</inkml:trace>
  <inkml:trace contextRef="#ctx0" brushRef="#br0" timeOffset="-78387.559">25950 3375 123 0,'0'0'266'15,"0"0"-64"-15,0 0-23 0,0 0-25 0,0 0-6 16,0 0-21-16,0 0 4 0,0 0-29 0,0 0-4 16,0 0-20-16,0 0 0 0,0 0-17 0,0 0 4 0,0 0-11 15,0 0-7-15,0 0-11 0,0 0-1 0,0 0 5 16,0 0 2-16,0 0-6 0,6 11-11 0,-6-11 3 15,0 0 0-15,0 0-6 0,4 15 5 0,-4-15 3 16,0 0-8-16,0 0-7 0,6 12 1 0,-6-12-3 16,0 0 0-16,0 0-1 0,6 10-4 0,-6-10 0 15,0 0-4-15,0 0 21 0,0 0-25 0,0 0 3 16,13 9 0-16,-13-9-2 0,0 0 6 0,0 0-2 16,0 0 0-16,0 0-3 0,0 0 1 0,14-5-2 15,-14 5 5-15,0 0 1 0,0 0-3 0,4-13-1 0,-4 13-3 16,0 0 2-16,0 0-2 0,-2-15 3 0,2 15 17 15,0 0-24-15,-4-13 1 0,4 13 0 0,0 0 0 16,-6-15 1-16,6 15 2 0,0 0-3 0,-8-11 1 16,8 11 22-16,0 0-5 0,-9-15-26 0,9 15 1 15,0 0 2-15,-8-9 3 0,8 9-5 0,0 0-3 16,0 0 1-16,0 0 23 0,-12-9-31 0,12 9-1 16,0 0-8-16,0 0-22 0,-9 11-33 0,9-11-43 0,-6 11-28 15,6-11-47-15,-4 15-48 0,4-15-219 0,0 17 48 16</inkml:trace>
  <inkml:trace contextRef="#ctx0" brushRef="#br0" timeOffset="-77740.932">26256 3454 34 0,'0'0'221'0,"0"0"-40"0,0 0-28 0,0 0-19 16,0 0-4-16,0 0-15 0,0 0 2 0,0 0-14 0,0 0-3 15,0 0-18-15,0 0 3 0,0 0-18 0,0 0 10 16,0 0-14-16,0 0 18 0,0 0-13 16,0 0 9-16,0 0-8 0,0 0-5 0,0 0-13 0,2 17-5 15,-2-17-36-15,2 15 24 0,-2-15-3 0,4 18-9 16,-4-18 4-16,2 23-6 0,-2-23 3 0,4 24-1 15,-4-24-3-15,2 26 0 0,0-11-3 0,0-3-3 16,0 3-2-16,0 0-2 0,0-3 2 0,-2-12-5 0,5 25 5 16,-5-25-7-16,6 21 1 15,-6-21 2-15,4 21-3 0,-4-21-2 0,4 19 2 0,-4-19 0 16,4 14-1-16,-4-14-3 0,3 16 0 0,-3-16 2 16,0 0-5-16,4 16-7 0,-4-16-15 0,0 0-17 15,0 0-15-15,5 14-21 0,-5-14-37 0,0 0-22 16,0 0-45-16,0 0-46 0,0 0-56 0,-5 12-127 0,5-12 128 15</inkml:trace>
  <inkml:trace contextRef="#ctx0" brushRef="#br0" timeOffset="-77406.438">26175 3678 113 0,'0'0'284'0,"0"0"-54"16,0 0-42-16,0 0-10 0,0 0-28 15,0 0-8-15,0 0-29 0,0 0-4 0,0 0-24 16,0 0-1-16,0 0-43 0,0 0 27 0,0 0-26 0,0 0 13 16,0 0-8-16,0 0 19 0,0 0-5 0,0 0 0 15,0 0 3-15,0 0-6 0,12-9 0 0,-12 9 1 16,0 0-12-16,0 0-10 0,25 2-3 0,-25-2-2 15,0 0-5-15,27 0-9 0,-27 0 2 0,0 0-9 16,31-2 2-16,-31 2-3 0,0 0-6 0,31-3 5 16,-31 3 0-16,22-4-4 0,-22 4 0 0,22-5-2 15,-22 5-4-15,21-9 3 0,-21 9-9 0,21-7-17 0,-21 7-16 16,14-5-24-16,-14 5-28 0,0 0-56 16,19-8-44-16,-19 8-55 0,0 0-79 0,0 0-146 0,0 0 44 15</inkml:trace>
  <inkml:trace contextRef="#ctx0" brushRef="#br0" timeOffset="-76914.061">26499 3730 19 0,'0'0'271'16,"0"0"-49"-16,0 0-16 0,0 0-46 0,0 0 14 0,0 0-28 15,0 0-16-15,0 0-27 0,21-3 2 0,-21 3-22 16,0 0 6-16,13-10-6 0,-13 10-8 16,8-10-5-16,-8 10-8 0,8-15-3 0,-8 15-3 0,8-14-2 15,-8 14-8-15,7-16-3 0,-7 16-1 0,6-17-3 16,-6 17-5-16,4-20-3 0,-4 20-6 0,2-21-7 15,-2 21-2-15,2-20-5 0,-2 20-3 0,0-20-1 16,0 20 2-16,0-19 1 0,0 19 1 0,-2-17-4 16,2 17 7-16,0-14-3 0,0 14-1 0,0 0-6 15,0-16-1-15,0 16 0 0,0 0 0 0,0 0-5 16,0 0 7-16,0 0-3 0,0 0 0 0,0 0 1 0,0 0 3 16,0 0-4-16,0 18 11 0,0-18-1 15,0 18 3-15,0-18-2 0,2 23 1 0,-2-23 3 0,0 23-2 16,0-23 6-16,2 27-3 0,0-15-1 0,0 5 6 15,0-5 7-15,-2 2-2 0,0-14-3 0,4 24-3 16,-4-24-5-16,7 23 0 0,-7-23-3 0,3 18 3 16,-3-18-6-16,2 15-4 0,-2-15-1 0,2 17 0 15,-2-17-2-15,0 0-7 0,4 14-13 0,-4-14-19 16,0 0-35-16,0 0-52 0,0 0-67 0,0 0-84 16,0 0-114-16,0 0-200 0,0 0-102 0</inkml:trace>
  <inkml:trace contextRef="#ctx0" brushRef="#br0" timeOffset="-75076.386">26970 3643 16 0,'0'0'297'0,"0"0"-63"16,0 0-46-16,0 0-15 0,-9-7-26 0,9 7-10 16,0 0-33-16,0 0-10 0,0 0-16 0,0 0-9 15,0 0-30-15,0 0 2 0,0 0-17 0,0 0 21 16,0 0 4-16,0 0 18 0,0 0-5 0,-8 9-2 16,8-9 0-16,0 0 18 0,0 21-24 0,0-21-1 0,-2 20-2 15,2-20-3-15,0 24-3 0,0-11-8 0,-2 3-3 16,2 2-3-16,-2-2-5 0,2 3 2 0,-2 1-5 15,2 0 1-15,-2 2-1 0,0 0-4 0,2 0 4 16,0 1-1-16,-2-2 1 0,2 2 3 0,0-3-6 16,0 2 1-16,0-1 2 0,2-1-5 0,-2 0 2 0,2 1 2 15,0-3 0-15,0 1-6 0,0 0 1 16,0-3-2-16,2-1-4 0,-2 0 0 0,0-2-3 16,-2-13-3-16,5 24 1 0,-5-24 1 0,6 18-2 0,-6-18-2 15,2 17 4-15,-2-17 0 0,4 15 0 0,-4-15-2 16,0 0-1-16,2 14 0 0,-2-14-3 0,0 0-10 15,0 0-8-15,2 17-19 0,-2-17-27 16,0 0-28-16,0 0-31 0,0 0-27 0,0 0-39 0,0 0-43 16,0 0-22-16,-14-7-301 0,14 7-69 0</inkml:trace>
  <inkml:trace contextRef="#ctx0" brushRef="#br0" timeOffset="-74610.532">26904 3607 165 0,'0'0'229'0,"0"0"-54"0,0 0-19 0,0 0-27 16,0 0-6-16,0 0-15 0,0 0 6 0,0 0-17 0,0 0 5 16,0 0-12-16,0 0 14 0,0 0-7 15,0 0 4-15,0 0-1 0,0 0-3 0,0 0 0 16,0 0 0-16,0 0 3 0,0 0-3 0,0 0-8 15,0 0-3-15,0 0-5 0,0 0-2 0,10-12-7 0,-10 12-4 16,0 0-3-16,21-3-8 0,-21 3-12 0,0 0-8 16,29-4-4-16,-29 4-7 0,22-2-4 0,-22 2-3 15,27-2-2-15,-27 2-5 0,28 0-4 0,-28 0 0 16,31-2-2-16,-31 2 1 0,31-2-2 0,-31 2-3 16,29 0 0-16,-29 0 0 0,27-2 2 0,-27 2-2 15,24-1-4-15,-24 1-15 0,0 0-21 0,27-2-22 0,-27 2-20 16,0 0-31-16,0 0-48 0,24-4-55 15,-24 4-31-15,0 0-63 0,0 0-321 0,0 0-139 0</inkml:trace>
  <inkml:trace contextRef="#ctx0" brushRef="#br0" timeOffset="-74228.431">26857 3974 19 0,'0'0'315'0,"0"0"-84"0,0 0-37 15,0 0-13-15,0 0-3 0,0 0-9 0,0 0-16 0,0 0-5 16,0 0-10-16,0 0-4 0,0 0-5 0,0 0-10 15,19-9-9-15,-19 9-9 0,0 0-7 0,0 0-10 16,26-3-8-16,-26 3 0 0,0 0-8 0,28-5-8 16,-28 5-1-16,0 0-4 0,31-1-6 0,-31 1-3 15,23-2 2-15,-23 2-2 0,25-1-2 0,-25 1-6 16,26-2-5-16,-26 2-6 0,25-5-6 0,-25 5-2 16,24-4-6-16,-24 4-3 0,23-1 4 0,-23 1-8 0,19-6-2 15,-19 6-1-15,0 0-8 0,25-3-20 16,-25 3-21-16,0 0-26 0,0 0-40 0,24-4-33 0,-24 4-48 15,0 0-71-15,0 0-72 0,0 0-333 0,0 0-175 16</inkml:trace>
  <inkml:trace contextRef="#ctx0" brushRef="#br0" timeOffset="-73610.946">27003 4549 80 0,'0'0'269'0,"0"0"-62"0,0 0-19 15,0 0-10-15,0 0-8 0,0 0-9 0,0 0-15 16,0 0-12-16,0 0-11 0,0 0-13 0,23 4 6 0,-23-4-6 16,0 0-5-16,0 0-6 0,0 0-3 15,19-7-16-15,-19 7-10 0,0 0-3 0,17-10-8 16,-17 10-13-16,12-8-8 0,-12 8-8 0,13-14-6 0,-13 14-5 15,12-18-3-15,-4 8-5 0,-8 10-1 16,15-20-3-16,-9 9-3 0,0 0-5 0,-6 11-1 0,12-23-5 16,-12 23 5-16,11-18-18 0,-11 18 6 0,8-14-4 15,-8 14 0-15,8-16 6 0,-8 16 3 0,4-10-1 16,-4 10 1-16,0 0 0 0,6-13 0 0,-6 13 0 16,0 0 3-16,0 0-4 0,0 0 6 0,0 0 2 15,0 0-1-15,0 0-1 0,0 0 1 0,0 0 3 16,0 0 1-16,-6 13 1 0,6-13-4 0,-2 13-11 15,2-13 23-15,-2 15-1 0,2-15 6 0,-2 18-2 0,2-18 4 16,2 19-3-16,-2-19-1 0,2 18 16 0,-2-18 1 16,6 17-2-16,-6-17 1 0,10 16-7 15,-10-16 3-15,12 13-3 0,-12-13 1 0,17 13 1 0,-17-13-3 16,14 9-5-16,-14-9 4 0,21 6-8 0,-21-6-2 16,19 2-2-16,-19-2 0 0,0 0-4 0,29-2-10 15,-29 2-25-15,0 0-14 0,23-6-52 0,-23 6-38 16,15-5-47-16,-15 5-59 0,0 0-68 0,8-13-306 0,-8 13-125 15</inkml:trace>
  <inkml:trace contextRef="#ctx0" brushRef="#br0" timeOffset="-73230.358">27218 4176 97 0,'0'0'318'0,"0"0"-77"0,0 0-49 15,0 0-18-15,0 0-24 0,0 0-23 0,0 0-22 16,0 0-18-16,0 0-6 0,0 0 3 0,0 0-11 16,0 0 2-16,0 0-5 0,0 0-5 0,0 0 1 15,0 0-12-15,0 0-5 0,-4 10-7 0,4-10-4 16,0 0-8-16,0 0-1 0,0 18 0 0,0-18-6 15,0 0-1-15,4 14-3 0,-4-14-1 0,0 0-1 16,4 14-1-16,-4-14-2 0,0 0-6 0,8 9-2 0,-8-9 3 16,0 0 0-16,0 0 2 0,15 9 0 0,-15-9-2 15,0 0 3-15,0 0-1 0,14-6 4 0,-14 6 0 16,0 0 5-16,10-9-4 0,-10 9 13 0,0 0 3 16,7-11 0-16,-7 11 1 0,0 0 0 0,2-15-6 15,-2 15-1-15,0 0-8 0,-6-13-2 0,6 13-6 16,0 0-3-16,-7-10-15 0,7 10-16 0,0 0-34 15,0 0-41-15,0 0-50 0,0 0-67 0,-12-8-88 16,12 8-312-16,0 0-129 0</inkml:trace>
  <inkml:trace contextRef="#ctx0" brushRef="#br0" timeOffset="-68870.093">27659 3759 128 0,'0'0'224'0,"0"0"-65"0,0 0-18 15,0 0-25-15,-6-13-6 0,6 13-17 0,0 0 0 16,0 0-19-16,0 0 3 0,0 0-18 0,0 0 0 16,0 0-10-16,0 0 4 0,0 0-7 0,0 0 4 15,0 0-9-15,0 0 11 0,0 0-12 0,0 0 13 16,0 0-14-16,0 0 10 0,0 0-18 0,0 0 15 0,0 0-18 15,0 0 11-15,0 0-19 0,0 0 13 0,0 0-18 16,0 0 14-16,0 0-23 0,0 0 14 16,0 0-20-16,0 0 19 0,0 0-14 0,0 0 14 0,0 0-8 15,0 0 20-15,0 0-13 0,0 0 11 0,-4 16-15 16,4-16 10-16,0 0-11 0,4 12 8 0,-4-12-15 16,0 0 24-16,2 18-3 0,-2-18-4 0,2 17-1 15,-2-17-5-15,2 15 4 0,-2-15-3 0,4 18 1 16,-4-18-4-16,2 20 0 0,-2-20-1 0,2 20-7 0,-2-20 10 15,5 21-6-15,-5-21 1 0,2 18 4 16,-2-18-2-16,4 21 5 0,-4-21-8 0,2 21-2 0,-2-21 1 16,4 21-3-16,-4-21 1 0,2 20 0 0,-2-20 0 15,4 20-4-15,-4-20 2 0,2 21-3 0,-2-21-1 16,4 20 3-16,-4-20-3 0,2 20 2 0,-2-20-2 16,2 21-2-16,-2-21 4 0,0 22-6 0,0-22 5 15,3 20-1-15,-3-20-1 0,2 23 0 0,-2-23-2 16,0 25 4-16,0-25-3 0,2 22 2 0,-2-22-1 15,2 21-1-15,-2-21 4 0,2 24-4 0,-2-24 4 16,2 22-2-16,-2-22 3 0,2 18-5 0,-2-18 5 16,2 18 1-16,-2-18-4 0,2 15 2 0,-2-15 0 0,2 14-2 15,-2-14 1-15,0 0 2 0,4 16-2 0,-4-16-3 16,0 0 3-16,0 0 1 0,2 16-8 0,-2-16 6 16,0 0 4-16,0 0-3 0,0 0-2 0,0 0-1 15,2 14-15-15,-2-14-11 0,0 0-24 0,0 0-22 16,0 0-34-16,0 0-51 0,0 0-72 0,0 0-61 15,0 0-279-15,0 0-82 0</inkml:trace>
  <inkml:trace contextRef="#ctx0" brushRef="#br0" timeOffset="-67779.682">27604 4089 42 0,'0'0'315'0,"0"0"-65"0,0 0-40 15,0 0-16-15,0 0-26 0,0 0-11 0,0 0-14 16,0 0-20-16,0 0-15 0,0 0-14 16,0 0-12-16,0 0-9 0,0 0-6 0,0 0-8 0,0 0-3 15,0 0-3-15,-20-4-2 0,20 4 2 0,0 0-2 16,0 0-5-16,0 0-2 0,0 0-1 0,0 0-1 16,0 0-5-16,0 0 1 0,0 0-5 0,0 0-5 15,0 0-2-15,0 0 4 0,0 0-10 0,0 0 3 0,0 0-3 16,0 0-1-16,0 0-1 0,0 0-2 0,0 0 1 15,0 0-5-15,0 0 1 0,0 0-3 0,0 0-4 16,0 0-1-16,0 0 2 0,0 0-1 0,0 0-3 16,0 0 0-16,0 0 1 0,0 0 1 0,0 0 1 15,0 0-2-15,0 0 9 0,-17 6 1 0,17-6 0 16,0 0 2-16,0 0-4 0,0 0 1 0,0 0 1 16,0 0-2-16,0 0-1 0,0 0 0 0,0 0-2 0,0 0 2 15,0 0 2-15,0 0 0 0,0 0-2 16,0 0-5-16,0 0 1 0,0 0-5 0,0 0 1 15,0 0-1-15,0 0-1 0,0 0-5 0,0 0 2 0,0 0 0 16,0 0-1-16,0 0-5 0,0 0 1 16,0 0 3-16,0 0 2 0,0 0 0 0,0 0 0 0,0 0 3 15,19 5 0-15,-19-5-1 0,0 0 2 0,0 0-2 16,20 4 2-16,-20-4-1 0,0 0-1 0,18 4-1 16,-18-4 2-16,0 0-3 0,23 3 1 0,-23-3-1 15,0 0 4-15,20 4-4 0,-20-4 4 0,0 0-2 16,23 6 0-16,-23-6 0 0,0 0 1 0,21 3 0 15,-21-3-1-15,0 0-1 0,18 6 0 0,-18-6 1 0,0 0 2 16,0 0 0-16,25 6 3 0,-25-6-5 0,0 0 2 16,0 0 0-16,28 2 0 0,-28-2-1 0,0 0 2 15,0 0-1-15,29-2-3 0,-29 2 3 0,0 0-3 16,0 0 0-16,25 0-1 0,-25 0 4 0,0 0-19 16,0 0 19-16,0 0-1 0,27 0 0 0,-27 0-3 15,0 0 4-15,0 0-1 0,0 0-3 0,0 0 4 16,22 3-2-16,-22-3 1 0,0 0-2 0,0 0 1 15,0 0-2-15,0 0 5 0,0 0-2 0,22 2 2 16,-22-2-3-16,0 0 4 0,0 0 0 0,0 0 0 16,0 0 0-16,0 0-1 0,0 0 0 0,0 0 3 0,25 0-4 15,-25 0 4-15,0 0-2 0,0 0-1 0,0 0-1 16,0 0 4-16,0 0-7 0,19 4 6 0,-19-4-1 16,0 0 2-16,0 0 0 0,0 0-3 0,0 0-3 15,18 4 6-15,-18-4-2 0,0 0-1 0,0 0 3 16,0 0-1-16,0 0 2 0,21 1 0 0,-21-1 1 0,0 0 1 15,0 0-1-15,0 0-1 0,0 0-2 0,0 0-3 16,0 0 3-16,21 2 0 0,-21-2 0 0,0 0-2 16,0 0 2-16,0 0 1 0,0 0-4 0,0 0 5 15,0 0-3-15,0 0 2 0,0 0-3 0,0 0 0 16,0 0-17-16,0 0-39 0,0 0-35 0,0 0-40 16,0 0-64-16,0 0-72 0,0 0-87 0,0 0-359 15,0 0-216-15</inkml:trace>
  <inkml:trace contextRef="#ctx0" brushRef="#br0" timeOffset="-65740.42">28244 3609 68 0,'0'0'255'0,"4"-14"-46"0,-4 14-33 16,0 0-18-16,0 0-26 0,0 0 0 0,0 0-19 15,0 0-9-15,0 0-21 0,0 0 0 0,0 0-20 16,0 0 3-16,0 0-19 0,0 0 4 0,0 0-20 16,0 0 7-16,0 0-16 0,0 0 8 0,0 0-17 15,0 0 9-15,0 0-8 0,0 0 9 0,0 0-9 16,0 0 16-16,-10 12-16 0,10-12 19 0,-4 10-18 15,4-10 18-15,-6 13-15 0,6-13 15 0,-9 16-14 16,9-16 13-16,-8 20-14 0,4-8 10 0,-2-1-15 0,3 2 20 16,-2 2-4-16,1-2-7 0,-2-1-2 15,2 5 1-15,0-3 5 0,0 1 0 0,0 1-2 16,-1 1 0-16,3 1-9 0,-2-1 5 0,2 0-1 0,0 1-3 16,0 1-1-16,0-3 0 0,0 3-2 0,2-1 4 15,0-1-3-15,0 1 3 0,2-1-6 0,-2 0 1 16,2-1 1-16,0-1-1 0,2 0-3 0,-2 2 0 15,2-5 7-15,1 1-9 0,-1 2-3 0,0-4 8 16,0 2-7-16,2-2 0 0,-6-11-1 0,8 19 1 16,-8-19-3-16,10 17 3 0,-10-17-2 0,12 14 2 15,-12-14-5-15,10 14 3 0,-10-14-2 0,13 12-1 0,-13-12 0 16,10 10 1-16,-10-10 1 0,0 0 3 0,15 12-6 16,-15-12 4-16,0 0-2 0,16 10 2 0,-16-10-6 15,0 0-8-15,13 6-19 0,-13-6-21 0,0 0-25 16,0 0-24-16,14 7-37 0,-14-7-48 15,0 0-39-15,0 0-51 0,0 0-252 0,0 0-29 0</inkml:trace>
  <inkml:trace contextRef="#ctx0" brushRef="#br0" timeOffset="-64723.235">28346 4038 176 0,'0'0'250'16,"0"0"-39"-16,0 0-37 0,0 0-1 0,0 0-21 16,0 0 2-16,0 0-25 0,0 0-2 0,0 0-28 15,0 0 4-15,0 0-22 0,0 0 6 0,0 0-16 0,0 0 8 16,0 0-6-16,0 0-6 0,0 0-7 0,0 0-11 15,0 0-1-15,0 0-7 0,0 0-1 0,0 0-4 16,0 0 3-16,0 0-10 0,0 0-2 0,0 0-4 16,0 0-3-16,0 0-1 0,0 0-3 0,25 1-5 15,-25-1 1-15,0 0-3 0,0 0 2 0,21 3-4 16,-21-3 0-16,0 0-1 0,0 0-1 0,27 4 2 16,-27-4-2-16,0 0-2 0,0 0 0 0,29-1-2 15,-29 1-2-15,0 0 0 0,0 0 3 0,0 0-5 0,27 1 3 16,-27-1-4-16,0 0-24 0,0 0-21 0,0 0-27 15,0 0-39-15,0 0-22 0,0 0-57 0,0 0-52 16,0 0-51-16,0 0-202 0,0 0 8 0</inkml:trace>
  <inkml:trace contextRef="#ctx0" brushRef="#br0" timeOffset="-64157.905">28552 4076 120 0,'0'0'181'0,"0"0"-28"16,0 0-21-16,13 8-14 0,-13-8-3 0,0 0-8 0,0 0 4 15,0 0-14-15,0 0 0 0,0 0-17 0,0 0 5 16,0 0-13-16,0 0 10 0,0 0-13 0,0 0 6 16,0 0-21-16,20-2 14 0,-20 2-14 0,0 0-3 15,0 0-22-15,0 0 7 0,8-12-20 0,-8 12 11 16,0 0-19-16,7-11 9 0,-7 11-18 0,0 0 16 16,4-14-18-16,-4 14 9 0,2-11-19 0,-2 11-24 15,4-16 38-15,-4 16 4 0,4-15-17 0,-4 15 14 0,2-15-11 16,-2 15 12-16,2-15-13 0,-2 15 14 0,2-13-11 15,-2 13 12-15,0 0-12 0,4-18 13 16,-4 18-10-16,0 0 12 0,0 0-13 0,3-16 17 0,-3 16-15 16,0 0 14-16,0 0-8 0,0 0 20 0,0 0-1 15,0 0 10-15,0 0-13 0,0 0 17 0,0 0-11 16,0 0 14-16,0 0-16 0,9 12 8 0,-9-12-17 16,0 0 14-16,4 16-12 0,-4-16 23 0,4 13-23 0,-4-13 16 15,4 15-1-15,-4-15-1 0,4 16-1 16,-4-16 1-16,4 15 0 0,-4-15-1 0,7 15-2 15,-7-15 1-15,4 17-1 0,-4-17-4 0,6 12-3 0,-6-12-4 16,6 16 0-16,-6-16-2 0,4 12-4 16,-4-12-2-16,0 0 0 0,9 18 0 0,-9-18-2 0,0 0-4 15,6 12-5-15,-6-12-7 0,0 0-19 0,0 0-21 16,6 11-5-16,-6-11-55 0,0 0-38 0,0 0-36 16,0 0-62-16,0 0-67 0,0 0-207 0,0 0-22 15</inkml:trace>
  <inkml:trace contextRef="#ctx0" brushRef="#br0" timeOffset="-63605.446">28725 3748 301 0,'0'0'232'0,"0"0"-40"16,0 0-28-16,0 0-19 0,0 0-15 0,0 0-16 16,0 0-11-16,0 0 7 0,0 0-21 0,0 0 3 15,0 0-18-15,0 0-15 0,0 0 4 0,0 0 5 16,0 0-25-16,20 9 12 0,-20-9-21 0,11 6 15 0,-11-6-17 15,16 11 18-15,-16-11-22 0,14 14 18 16,-14-14-18-16,16 16 11 0,-8-5-16 0,1-2 14 0,-1 2-21 16,-2 0 13-16,2 3-13 0,-1-3 18 0,-1 2-30 15,0 1 23-15,-2 0-23 0,0 0 17 0,1 1-1 16,-1 1-1-16,-2 0-3 0,0-1-2 0,0 0-2 16,0-1-1-16,-2-14-1 0,2 25-1 0,-2-25-2 15,0 26-2-15,0-26 2 0,0 24 4 0,0-24 1 16,0 23 4-16,0-23 0 0,-2 20 0 0,2-20 1 15,-2 17 1-15,2-17-2 0,-2 16 3 0,2-16 2 16,-4 14-2-16,4-14-1 0,-4 14-3 0,4-14-8 0,-7 11 7 16,7-11-3-16,-6 10-4 0,6-10-4 15,0 0 1-15,-8 15-1 0,8-15 0 0,0 0-4 0,-8 10-2 16,8-10 2-16,0 0-3 0,0 0-8 16,-9 14-3-16,9-14-7 0,0 0-3 0,0 0-1 0,0 0-7 15,-6 8 0-15,6-8-10 0,0 0-7 0,0 0-10 16,0 0-5-16,0 0-20 0,0 0 5 0,0 0-27 15,0 0-14-15,0 0-39 0,0 0-36 0,0 0-58 16,0 0-233-16,0 0 24 0</inkml:trace>
  <inkml:trace contextRef="#ctx0" brushRef="#br0" timeOffset="-62231.072">28462 3252 47 0,'0'0'306'16,"0"0"-80"-16,0 0-32 0,0 0-33 0,0 0-11 16,0 0-25-16,0 0-3 0,-8-8-25 0,8 8 4 15,0 0-24-15,0 0 3 0,0 0-23 0,0 0 10 16,0 0-21-16,0 0 9 0,0 0-17 0,0 0 28 16,0 0-40-16,0 0 14 0,0 0-19 0,0 0 14 0,0 0-24 15,0 0 17-15,0 0-18 0,0 0 9 16,0 0-11-16,0 0 9 0,0 0-46 0,0 0 49 0,0 0-17 15,0 0 12-15,0 0-17 0,0 0 15 0,0 0-16 16,0 0 13-16,0 0-14 0,0 0 13 0,0 0-14 16,21-4 12-16,-21 4-14 0,0 0 12 0,0 0-11 15,0 0 12-15,21 0-14 0,-21 0 14 0,0 0-16 16,0 0 20-16,0 0-17 0,25 4 18 0,-25-4-44 16,0 0 43-16,0 0-14 0,17 5 17 0,-17-5-18 15,0 0 14-15,0 0-14 0,16 3 13 0,-16-3-16 0,0 0 14 16,0 0-6-16,0 0 5 0,19 7-16 15,-19-7 18-15,0 0-18 0,0 0 19 0,0 0-18 0,0 0 17 16,16 7-12-16,-16-7 15 0,0 0-17 0,0 0 18 16,0 0-17-16,0 0 19 0,7 13-17 0,-7-13 16 15,0 0-15-15,0 0 13 0,-7 15-14 0,7-15 9 16,0 0-14-16,-8 15 17 0,8-15-13 0,-8 11 14 16,8-11-16-16,-6 9 13 0,6-9-14 0,-7 11 15 15,7-11-13-15,-8 9 12 0,8-9-13 0,-8 14 13 16,8-14-12-16,-8 10 12 0,8-10-15 0,-7 11 19 15,7-11-18-15,-8 12 17 0,8-12-15 0,-8 11 17 0,8-11-18 16,0 0 15-16,-8 14-15 0,8-14 12 0,0 0-13 16,-7 10 12-16,7-10-10 0,0 0 12 0,0 0-16 15,0 0 12-15,-8 12-9 0,8-12 16 0,0 0 3 16,0 0-6-16,0 0-11 0,0 0 12 0,0 0-16 16,0 0 19-16,15 6-17 0,-15-6 17 0,0 0-15 15,0 0 12-15,22-4-17 0,-22 4 22 0,0 0-19 16,21-3 14-16,-21 3-15 0,0 0 18 0,0 0-19 0,25-4 19 15,-25 4-20-15,0 0 20 0,0 0-24 16,0 0 20-16,23-4-12 0,-23 4 27 0,0 0-18 0,0 0 17 16,0 0-16-16,0 0 15 0,22 2-21 0,-22-2 18 15,0 0-16-15,0 0 13 0,0 0-13 0,0 0 18 16,0 0-2-16,18 6-5 0,-18-6-18 0,0 0 14 16,0 0-17-16,0 0 20 0,0 0-16 0,0 0 13 15,0 0-10-15,14 7 8 0,-14-7-16 0,0 0 9 16,0 0-31-16,0 0-4 0,0 0-38 0,0 0-9 15,0 0-32-15,0 0-32 0,0 0-37 0,0 0-41 0,0 0-252 16,0 0 37-16</inkml:trace>
  <inkml:trace contextRef="#ctx0" brushRef="#br0" timeOffset="-61199.916">28784 3170 180 0,'0'0'220'0,"0"0"-45"16,0-13-29-16,0 13-11 0,0 0-22 0,0 0-1 15,0 0-19-15,0 0-5 0,0 0-28 0,0 0 1 0,0 0-18 16,0 0 4-16,0 0-8 0,0 0 16 0,0 0-7 16,0 0 12-16,0 0-11 0,0 0 18 0,0 0-17 15,-5 13 9-15,5-13-13 0,0 0 11 0,-1 18-8 16,1-18 1-16,-2 17-21 0,2-17 12 0,-4 16-18 16,4-16 13-16,-4 21-19 0,4-21 11 0,-4 22-15 15,4-22 13-15,-6 23-18 0,6-23 14 0,-6 22-16 16,6-22 17-16,-5 23-17 0,5-23 13 0,-6 22-17 0,6-22 16 15,-6 21-22-15,6-21 21 0,-6 19-23 0,6-19 20 16,-4 16-19-16,4-16 15 0,-4 13-14 0,4-13 15 16,-2 11-15-16,2-11 14 0,0 0-14 0,-5 15 20 15,5-15-15-15,0 0 20 0,0 0-17 0,0 0 16 16,-4 14-19-16,4-14 12 0,0 0-21 0,0 0 18 16,0 0-19-16,0 0 15 0,0 0-16 15,0 0 17-15,4-14-20 0,-4 14 19 0,0 0-20 0,0 0-2 16,7-13 8-16,-7 13 19 0,0 0-19 0,0 0 13 15,8-13-15-15,-8 13 18 0,0 0-19 0,0 0 20 0,8-10-18 16,-8 10 15-16,0 0-17 0,0 0 17 16,0 0-21-16,0 0 20 0,8-11-16 0,-8 11 17 15,0 0-14-15,0 0 17 0,0 0-21 0,0 0 20 0,0 0-16 16,0 0 14-16,17 7-10 0,-17-7 17 16,0 0-20-16,8 12 10 0,-8-12-9 0,0 0 16 0,12 13-15 15,-12-13 15-15,8 9-20 0,-8-9 33 0,8 11-31 16,-8-11 16-16,8 10-18 0,-8-10 20 0,11 9-15 0,-11-9 19 15,0 0-5-15,14 11 0 0,-14-11-16 0,0 0 16 16,10 9-12-16,-10-9 12 0,0 0-15 16,0 0 22-16,13 8-21 0,-13-8 20 0,0 0-15 0,0 0 14 15,0 0-19-15,0 0 13 0,0 0-21 0,0 0 11 16,0 0-20-16,0 0 5 0,0 0-23 0,0 0 11 16,0 0-17-16,-8-15 17 0,8 15-14 0,0 0 8 15,-11-9-14-15,11 9 17 0,0 0-18 0,-10-13 12 16,10 13-7-16,0 0 19 0,-10-10-5 0,10 10 15 15,0 0-6-15,-9-11 16 0,9 11-10 0,0 0 14 16,-10-9-9-16,10 9 18 0,0 0-14 0,0 0 28 0,-10-11-16 16,10 11 20-16,0 0-12 0,0 0 16 15,-8-10-18-15,8 10 17 0,0 0-17 0,0 0 13 0,0 0-17 16,-8-12 16-16,8 12-21 0,0 0 14 0,0 0-12 16,0 0 12-16,0 0-15 0,0 0 17 0,-2-15-14 15,2 15 23-15,0 0-5 0,6-11 13 0,-6 11-11 16,0 0 14-16,10-12-15 0,-10 12 14 0,0 0-20 15,10-14 13-15,-10 14-19 0,0 0 20 0,10-13-25 16,-10 13 18-16,0 0-22 0,11-9 20 0,-11 9-24 16,0 0 19-16,0 0-25 0,12-11 18 0,-12 11-16 0,0 0 15 15,0 0-16-15,0 0 15 0,12-7-14 0,-12 7 5 16,0 0-4-16,0 0 19 0,0 0-21 0,0 0 21 16,0 0-23-16,0 0 22 0,11-8-19 0,-11 8 15 15,0 0-18-15,0 0 16 0,0 0-13 0,0 0 18 16,0 0-24-16,0 0 20 0,0 0-19 0,0 0 10 15,0 0-23-15,0 0 1 0,0 0-24 0,0 0 3 16,0 0-29-16,0 0-3 0,0 0-27 0,0 0-11 0,0 0-31 16,0 0-23-16,0 0-32 0,0 0-36 0,0 0-181 15,0 0 120-15</inkml:trace>
  <inkml:trace contextRef="#ctx0" brushRef="#br0" timeOffset="-59929.421">29039 3235 85 0,'0'0'263'0,"0"0"-61"0,0 0-27 15,0 0-25-15,0 0-8 0,-8-9-24 0,8 9-9 16,0 0-32-16,0 0-5 0,0 0-25 0,0 0-3 15,0 0-19-15,0 0 3 0,0 0-21 0,0 0 28 16,0 0-8-16,0 0 14 0,0 16-15 0,0-16 14 0,0 0-15 16,2 17 9-16,-2-17-11 0,0 0 15 0,2 17-3 15,-2-17 1-15,0 14-15 0,0-14 14 0,4 19-21 16,-4-19 16-16,2 20-7 0,-2-20 8 0,4 20-17 16,-4-20 13-16,2 22-19 0,-2-22 16 0,6 24-14 15,-6-24 11-15,2 25-9 0,-2-25 10 0,5 22-14 16,-5-22 12-16,4 22-12 0,-4-22 16 0,2 22-19 15,-2-22 12-15,4 18-18 0,-4-18 16 0,3 17-16 0,-3-17 12 16,2 13-16-16,-2-13 19 0,0 0-19 16,6 17 16-16,-6-17-16 0,0 0 16 0,4 13-18 0,-4-13 15 15,0 0-20-15,0 0 8 0,0 0-22 0,0 0 4 16,0 0-11-16,0 0 10 0,0 0-14 0,0 0 16 16,0 0-11-16,0 0 8 0,7-13-9 0,-7 13 39 15,0 0-38-15,0 0 2 0,-5-17 3 0,5 17 1 16,0 0 5-16,-8-15 0 0,8 15 6 0,0 0 2 15,-8-15 5-15,8 15 2 0,0 0 0 0,-9-11 1 16,9 11 3-16,0 0 5 0,-15-11-5 0,15 11 3 16,0 0-1-16,-10-11 2 0,10 11 3 0,0 0 16 0,-10-8-11 15,10 8 13-15,0 0-12 0,-13-9 11 16,13 9-9-16,0 0 15 0,0 0-16 0,-12-8 19 0,12 8-17 16,0 0 15-16,0 0-19 0,0 0 19 0,0 0-19 15,-15-6 11-15,15 6-9 0,0 0-20 0,0 0 24 16,0 0 16-16,0 0-16 0,0 0 18 0,0 0-21 15,0 0 12-15,0 0-19 0,0 0 17 0,0 0-16 0,0 0 14 16,0 0-14-16,0 0 12 0,0 0-7 16,0 0 20-16,0 0-17 0,0 0 16 0,0 0-22 15,0 0 18-15,19-8-23 0,-19 8 19 0,0 0-22 16,0 0 16-16,31 2-20 0,-31-2 18 0,0 0-18 0,25 2 13 16,-25-2-13-16,0 0 11 0,23 4-15 0,-23-4 17 15,0 0-17-15,21 2 31 0,-21-2-29 0,0 0 10 16,0 0-14-16,25 3 17 0,-25-3-19 0,0 0 20 15,0 0-14-15,0 0 15 0,0 0-13 0,21 1 13 16,-21-1-24-16,0 0 16 0,0 0-31 0,0 0 1 16,0 0-38-16,0 0-14 0,0 0-35 0,0 0-25 15,0 0-17-15,0 0-17 0,14-4-20 0,-14 4-33 16,0 0-206-16,0 0 98 0</inkml:trace>
  <inkml:trace contextRef="#ctx0" brushRef="#br0" timeOffset="-59061.925">29377 3235 179 0,'0'0'229'16,"0"0"-51"-16,0 0-29 0,0 0-11 0,0 0-16 15,0 0-2-15,-13 9-18 0,13-9-5 0,0 0-18 16,0 0 6-16,-9 15-19 0,9-15 9 0,0 0-22 15,-6 12 11-15,6-12-19 0,-6 11 9 0,6-11-17 16,-6 14 15-16,6-14-19 0,-5 13 13 0,5-13-16 0,-6 14 13 16,6-14-21-16,-6 13 7 0,6-13-13 15,-6 13 5-15,6-13-11 0,-4 15 14 0,4-15 7 0,-7 11-19 16,7-11-14-16,0 0 13 0,-6 17-15 0,6-17 16 16,0 0-19-16,-4 10 18 0,4-10-13 0,0 0 16 15,0 0-14-15,0 0 18 0,-4 14-14 0,4-14 14 16,0 0-17-16,0 0 12 0,0 0-22 0,0 0 10 15,0 0-15-15,0 0 14 0,0 0-24 0,0-15 13 16,0 15-19-16,4-15 14 0,-4 15-10 0,6-15 16 16,-6 15-3-16,7-17 6 0,-7 17-11 0,8-14 31 15,-8 14-31-15,6-15 15 0,-6 15-7 0,4-12 16 16,-4 12-16-16,0 0 20 0,6-17-13 0,-6 17 11 16,0 0 4-16,5-15 18 0,-5 15-14 0,0 0 16 0,0 0-18 15,4-11 15-15,-4 11-22 0,0 0 9 16,0 0-17-16,0 0 10 0,0 0-16 0,0 0 17 0,0 0-15 15,0 0 15-15,0 0-14 0,0 0 13 0,0 0-16 16,0 0 18-16,0 0-10 0,6 17 14 0,-6-17-9 16,0 0 20-16,-2 17-17 0,2-17 13 0,2 16-9 15,-2-16 20-15,0 14-22 0,0-14 20 0,0 18-17 0,0-18 22 16,0 18-21-16,0-18 26 0,0 14-20 0,0-14 15 16,2 17-22-16,-2-17 21 0,0 16-17 0,0-16 20 15,2 17-23-15,-2-17 14 0,0 15-24 0,0-15 19 16,2 14-24-16,-2-14 22 0,0 0-20 0,2 18 13 15,-2-18-19-15,0 0 19 0,0 14-21 0,0-14 21 16,0 0-5-16,0 0 0 0,2 15-21 0,-2-15 22 16,0 0-24-16,0 0 28 0,0 0-22 0,0 0 18 0,0 0-20 15,0 13 22-15,0-13-21 0,0 0 21 16,0 0-18-16,0 0 16 0,0 0-19 0,0 0 22 16,0 0-21-16,0 0 19 0,0 0-24 0,0 0 24 15,0 0-23-15,0 0 19 0,0 0-25 0,0 0 22 0,0 0-21 16,0 0 15-16,0 0-21 0,0 0 16 0,0 0-25 15,0 0 22-15,0 0-27 0,0 0 9 0,0 0-25 16,0 0 8-16,0 0-23 0,0 0 6 0,0 0-18 16,0 0 2-16,0 0-28 0,0 0-27 0,0 0-18 15,0 0-24-15,0 0-21 0,0 0-45 0,0 0-204 16,0 0 84-16</inkml:trace>
  <inkml:trace contextRef="#ctx0" brushRef="#br0" timeOffset="-57830.522">28411 3052 50 0,'0'0'187'0,"0"0"-37"15,0 0-34-15,0 0-16 0,0 0-19 0,0 0-11 16,0 0-10-16,0 0-3 0,0 0-9 0,0 0-5 16,0 0 2-16,0 0-4 0,0 0 1 0,0 0 6 15,0 0-6-15,0 0 9 0,0 0-11 0,0 0 4 16,0 0-12-16,0 0 3 0,0 0-16 0,0 0 8 0,0 0-11 15,-13 5 2-15,13-5-11 0,0 0 7 0,0 0-12 16,0 0 6-16,-10 9-6 0,10-9 6 16,0 0-8-16,0 0 6 0,-11 13-8 0,11-13 10 0,0 0-10 15,-10 13 9-15,10-13-8 0,-8 9 9 0,8-9-7 16,-8 13 13-16,8-13 0 0,-7 12 3 0,7-12-10 16,-7 12 11-16,7-12-9 0,-6 11 11 0,6-11-9 15,-6 14 7-15,6-14-12 0,-6 14 16 0,6-14-10 16,-5 11 16-16,5-11 7 0,-4 14-6 0,4-14-13 15,-4 17 9-15,4-17-16 0,-4 13 11 0,4-13-39 16,-4 17 38-16,4-17-16 0,-4 17 24 0,4-17-26 0,-4 16 17 16,4-16-17-16,0 19 10 0,0-19-11 0,-2 19 21 15,2-19-14-15,0 22 9 0,0-22-12 16,4 21 13-16,-4-21-14 0,2 21 14 0,-2-21-16 16,2 23 25-16,-2-23-28 0,6 24 13 0,-6-24-18 15,4 21 21-15,-4-21-18 0,8 21 12 0,-8-21-16 0,7 22 16 16,-7-22-12-16,8 21 12 0,-8-21-14 0,8 18 1 15,-8-18-25-15,7 17-2 0,-7-17-22 0,7 13 2 0,-7-13-26 16,8 11-19-16,-8-11-30 0,8 9-31 16,-8-9-44-16,0 0-184 0,12 9 159 0</inkml:trace>
  <inkml:trace contextRef="#ctx0" brushRef="#br0" timeOffset="-56817.221">29360 3187 2 0,'0'0'191'0,"0"0"-31"16,-9-10-37-16,9 10-11 0,0 0-18 0,0 0-7 15,0 0-10-15,-8-8 1 0,8 8-15 0,0 0 4 16,0 0-10-16,0 0 11 0,0 0-10 0,-8-11 2 0,8 11-5 16,0 0 8-16,0 0-10 0,0 0 7 0,0 0-11 15,0 0 5-15,0 0-12 0,0 0 10 0,0 0-12 16,0 0 11-16,0 0-20 0,-13-7 14 16,13 7-22-16,0 0 15 0,0 0-16 0,0 0 13 0,0 0-22 15,0 0 15-15,0 0-21 0,0 0 15 0,0 0-21 16,0 0 11-16,0 0-19 0,0 0 14 0,0 0-39 15,0 0 42-15,0 0-14 0,0 0 16 0,0 0-15 16,0 0 15-16,10 9-17 0,-10-9 13 0,0 0-13 16,13 11 16-16,-13-11-16 0,0 0 13 0,14 14-16 0,-14-14 17 15,12 9-38-15,-12-9 41 0,12 13-13 0,-12-13 16 16,15 13-23-16,-15-13 20 0,12 15-21 0,-12-15 20 16,12 16-15-16,-12-16 14 0,11 18-16 0,-11-18 16 15,10 18-19-15,-10-18 20 0,8 20-20 0,-8-20 18 16,6 20-18-16,-6-20 20 0,7 18-1 0,-7-18-1 15,2 21-11-15,-2-21 18 0,2 20-13 0,-2-20 15 16,0 21-10-16,0-21 18 0,-2 18-19 0,2-18 22 0,-4 17-14 16,4-17 11-16,-7 18-15 0,7-18 16 0,-6 18-17 15,6-18 15-15,-10 17-20 0,10-17 18 16,-10 21-20-16,10-21 19 0,-13 20-17 0,7-11 20 16,6-9-19-16,-12 19 13 0,12-19-14 0,-13 14 21 0,13-14-18 15,-10 14 26-15,10-14-21 0,-11 10 26 0,11-10-21 16,-7 11 19-16,7-11-24 0,0 0 19 0,-10 10-31 15,10-10 25-15,0 0-24 0,0 0 14 0,0 0-25 0,0 0 18 16,-15 5-29-16,15-5-1 0,0 0-36 16,0 0-8-16,0 0-45 0,0 0-19 0,0 0-54 15,0 0-39-15,0 0-54 0,0 0-241 0,0 0-16 0</inkml:trace>
  <inkml:trace contextRef="#ctx0" brushRef="#br0" timeOffset="-55849.577">29716 3302 32 0,'0'0'147'0,"0"0"-19"16,0 0-18-16,0 0-13 0,0 0-4 0,0 0-5 16,0 0-1-16,0 0 3 0,0 0 6 0,0 0 0 0,0 0-1 15,0 0-3-15,0 0-7 0,0 0-7 0,0 0-7 16,0 0-10-16,0 0-4 0,0 0-26 0,0 0 26 16,0 0 4-16,0 0 9 0,0 0-20 0,0 0 7 15,0 0-21-15,0 0 7 0,0 0-22 0,0 0 11 16,0 0-23-16,0 0 12 0,0 0-10 0,-10 12 14 15,10-12-18-15,0 0 16 0,-5 17-18 0,5-17 13 16,-2 14-10-16,2-14 18 0,0 15-17 0,0-15 17 0,2 19-16 16,-2-19 15-16,2 17-17 0,-2-17 10 0,5 20-10 15,-5-20 13-15,6 16-15 0,-6-16 14 16,8 19-18-16,-8-19 14 0,6 15-18 0,-6-15 16 0,6 15-18 16,-6-15 34-16,7 12-41 0,-7-12 18 15,4 11-15-15,-4-11 12 0,0 0-11 0,6 13 18 0,-6-13-20 16,0 0 14-16,0 0-18 0,6 14 10 0,-6-14-24 15,0 0-15-15,0 0-17 0,0 0-8 0,0 0-9 16,0 0-7-16,0 0-1 0,0 0 3 0,-14-6 10 16,14 6 12-16,0 0 9 0,-15-12 7 0,15 12 13 15,-12-11 4-15,12 11 7 0,-10-10 4 0,10 10 12 0,-11-10 11 16,11 10 10-16,-12-11 5 0,12 11 13 0,-8-8 6 16,8 8 2-16,-11-11-2 0,11 11 2 0,0 0-3 15,-12-10 10-15,12 10 16 0,0 0-15 0,-9-10 10 16,9 10-19-16,0 0 12 0,0 0-25 0,-13-7 12 15,13 7-18-15,0 0 9 0,0 0-22 0,0 0 16 16,0 0-19-16,0 0 11 0,-10-9-18 0,10 9 23 16,0 0-18-16,0 0 22 0,0 0-14 0,0 0 29 0,0 0-15 15,0 0 17-15,0 0-26 0,0 0 25 0,0 0-29 16,0 0 13-16,25 5-22 0,-25-5 17 0,0 0-21 16,21 2 16-16,-21-2-25 0,0 0 26 15,25 0-26-15,-25 0 20 0,0 0-27 0,27 0 2 16,-27 0-32-16,0 0-1 0,25 2-37 0,-25-2-12 0,0 0-15 15,0 0-26-15,29 0-20 0,-29 0-24 0,0 0-29 16,0 0-29-16,0 0-215 0,26 0 73 0</inkml:trace>
  <inkml:trace contextRef="#ctx0" brushRef="#br0" timeOffset="-55380.567">29930 3449 238 0,'0'0'238'0,"0"0"-44"0,0 0-26 15,0 0-18-15,0 0-20 0,0 0-23 0,0 0-23 16,0 0-13-16,6-13-10 0,-6 13-9 0,0 0-10 15,0 0-12-15,0-13-2 0,0 13-6 0,0 0-2 16,0 0-1-16,2-16 2 0,-2 16 1 0,0 0 4 16,0-13 3-16,0 13 3 0,0 0 25 0,0 0-25 15,0-15 4-15,0 15 1 0,0 0 2 0,0 0-1 16,0 0-5-16,0 0-2 0,-2-15-8 0,2 15-7 0,0 0-5 16,0 0-2-16,0 0-4 0,0 0-7 0,0 0 4 15,0 0 2-15,0 0-4 0,0 0 11 0,0 0 2 16,0 0 0-16,0 0 1 0,0 0 7 0,0 0 6 15,4 17 17-15,-4-17-32 0,0 0 46 0,1 15-22 16,-1-15 14-16,4 17-20 0,-4-17 16 0,2 14-27 16,-2-14 23-16,5 16-25 0,-5-16 14 0,2 20-27 15,-2-20 19-15,4 14-18 0,-4-14 17 0,4 16-24 16,-4-16 17-16,4 14-19 0,-4-14 19 0,4 12-33 16,-4-12 13-16,6 13-57 0,-6-13-23 0,0 0-28 15,7 14-31-15,-7-14-45 0,0 0-47 0,0 0-57 0,6 13-201 16,-6-13 17-16</inkml:trace>
  <inkml:trace contextRef="#ctx0" brushRef="#br0" timeOffset="-52880.967">30184 3804 23 0,'0'0'167'0,"0"0"-24"15,0 0-28-15,-8-13-6 0,8 13 0 0,0 0-18 16,0 0-5-16,-6-13-7 0,6 13-3 0,0 0-5 16,0 0 4-16,0 0-7 0,-9-11 0 0,9 11-3 15,0 0 1-15,0 0-4 0,0 0 3 0,0 0-2 16,-6-8-3-16,6 8 8 0,0 0-23 0,0 0-3 0,0 0-3 16,0 0-6-16,0 0-6 0,0 0-3 15,0 0-6-15,0 0-2 0,0 0-3 0,0 0-31 16,0 0 30-16,0 0-5 0,0 0-7 0,0 0 11 0,0 0-1 15,-12 7-1-15,12-7 1 0,0 0-1 0,-4 18-5 16,4-18 3-16,-2 17 2 0,2-17-2 0,-3 20-2 16,3-20 5-16,0 21-1 0,0-21 4 0,0 25-5 15,0-10 7-15,3-2-3 0,-3-13 5 0,2 28 11 16,-2-13-13-16,0-15 17 0,4 25-22 0,-4-25 13 16,2 25-15-16,-2-25 13 0,4 24-19 0,-4-24 17 0,2 17-21 15,-2-17 17-15,2 17-18 0,-2-17 33 0,2 16-38 16,-2-16 21-16,0 0-16 0,4 16 14 0,-4-16-7 15,0 0 13-15,0 0-22 0,0 0 14 0,2 13-15 16,-2-13 17-16,0 0-20 0,0 0 9 0,0 0-15 16,0 0 13-16,0-15-20 0,0 15 20 0,0 0-32 15,0-19-3-15,0 19 2 0,-2-15 0 0,2 15 2 16,0-18 3-16,0 18 4 0,-2-18-2 0,2 18 4 16,-2-21 0-16,2 21 2 0,-4-20-4 0,4 20 5 15,-2-20 10-15,2 20-2 0,-2-22 4 0,2 22 1 16,-2-22 4-16,2 22-1 0,0-23 0 0,0 23 0 15,-2-22 2-15,2 22 3 0,-2-18 1 0,2 18 1 0,0-19-2 16,0 19 1-16,-2-16-1 0,2 16-3 0,0-15 8 16,0 15-3-16,0 0 1 0,-2-17 4 0,2 17 1 15,0 0 3-15,-3-12 1 0,3 12 2 0,0 0 2 16,0 0 1-16,0-17-5 0,0 17-2 0,0 0-1 16,0 0-5-16,0 0 1 0,0 0-1 0,-2-14-2 15,2 14-2-15,0 0-2 0,0 0 9 0,0 0 5 16,0 0 0-16,15-5 2 0,-15 5-4 0,0 0 3 0,0 0-3 15,23-2 1-15,-23 2-3 0,0 0 3 0,0 0-3 16,29 0-5-16,-29 0 3 0,0 0 0 0,29 0 1 16,-29 0-4-16,0 0 1 0,27-4 21 0,-27 4-25 15,21-4 0-15,-21 4 0 0,19-4-1 0,-19 4 1 16,16-5 1-16,-16 5 4 0,0 0-4 0,21-6 2 16,-21 6-1-16,0 0-5 0,0 0-16 0,18-6-31 15,-18 6-38-15,0 0-42 0,0 0-54 0,0 0-38 16,0 0-37-16,0 0-145 0,0 0 138 0</inkml:trace>
  <inkml:trace contextRef="#ctx0" brushRef="#br0" timeOffset="-52414.16">30116 3885 279 0,'0'0'229'0,"0"0"-37"16,0 0-21-16,0 0-12 0,0 0-159 0,0 0 271 16,0 0-171-16,0 0-12 0,0 0-11 0,0 0-10 15,0 0-13-15,0 0 1 0,0 0 6 0,0 0 5 16,0 0-2-16,0 0 1 0,10 10-5 0,-10-10-3 0,0 0-11 15,0 0-6-15,0 0 4 0,23-3-1 0,-23 3 8 16,0 0-24-16,0 0 16 0,0 0-25 0,29 3 22 16,-29-3-29-16,0 0 21 0,0 0-25 0,25 1 14 15,-25-1-20-15,0 0 21 0,0 0-20 0,25 2 22 16,-25-2-18-16,0 0 24 0,0 0-23 0,19 3 17 16,-19-3-17-16,0 0 20 0,0 0-25 0,0 0 24 15,0 0-19-15,23 3 17 0,-23-3-21 0,0 0 18 0,0 0-24 16,0 0 22-16,0 0-23 0,0 0 15 15,0 0-18-15,0 0 21 0,0 0-20 0,0 0 20 0,0 0-21 16,0 0 19-16,23 2-21 0,-23-2 19 0,0 0-12 16,0 0 0-16,0 0-36 0,0 0 14 15,0 0-28-15,0 0-7 0,0 0-33 0,0 0-22 0,0 0-26 16,0 0-36-16,0 0-25 0,0 0-36 0,0 0-59 16,0 0-141-16,0 0 93 0</inkml:trace>
  <inkml:trace contextRef="#ctx0" brushRef="#br0" timeOffset="-51516.208">30268 4109 47 0,'0'0'258'0,"0"0"-56"0,0 0-31 15,0 0-28-15,0 0-19 0,0 0-14 0,0 0-14 0,0 0-15 16,0 0-16-16,0 0-4 0,0 0-5 0,0 0 0 16,0 0 0-16,0 0 0 0,0 0-4 0,0 0 1 15,0 0 1-15,0 0-2 0,0 0 8 0,0 0-2 16,0 0 9-16,0 0-19 0,0 0 6 0,0 0-19 15,0 0 5-15,0 0-23 0,0 0 13 0,0 0-22 16,0 0 11-16,25 0-15 0,-25 0 17 0,0 0-20 16,0 0 12-16,0 0-17 0,26 0 14 0,-26 0-18 15,0 0 19-15,0 0-19 0,0 0 19 0,23 6-17 0,-23-6 17 16,0 0-11-16,0 0 14 0,15 5-10 0,-15-5 21 16,0 0-17-16,4 12 14 0,-4-12-15 0,0 0 14 15,0 14-38-15,0-14 39 0,-6 13-16 0,6-13 12 16,-7 15-17-16,7-15 13 0,-8 15-4 0,8-15 3 15,-12 17-18-15,12-17 15 0,-13 14-16 0,13-14 15 16,-12 16-16-16,12-16 19 0,-12 16-17 0,12-16 13 16,-13 16-14-16,13-16 10 0,-10 11-11 0,10-11 14 15,-8 10-15-15,8-10 19 0,0 0-12 0,-11 13 14 16,11-13-13-16,0 0 15 0,0 0-12 0,-10 12 14 0,10-12-19 16,0 0 20-16,0 0-21 0,0 0 17 15,0 0-17-15,0 0 33 0,0 0-36 0,4 14 20 16,-4-14-20-16,0 0 22 0,0 0-25 0,0 0 21 0,23-2-18 15,-23 2 18-15,0 0-22 0,18-5 20 0,-18 5-19 16,0 0 19-16,0 0-20 0,27-3 18 0,-27 3-15 16,0 0 20-16,19-5-22 0,-19 5 18 0,0 0-22 15,0 0 9-15,20-2-29 0,-20 2 0 0,0 0-32 0,0 0-2 16,0 0-33-16,19-6-32 0,-19 6-24 0,0 0-17 16,0 0-13-16,0 0-11 0,8-9-13 0,-8 9-183 15,0 0 153-15</inkml:trace>
  <inkml:trace contextRef="#ctx0" brushRef="#br0" timeOffset="-50731.106">30513 4137 63 0,'4'-11'272'0,"-4"11"-64"16,0 0-30-16,0 0-26 0,0 0-10 0,0 0-14 15,0 0-15-15,0 0-22 0,6-11 1 0,-6 11-24 16,0 0-9-16,0 0-4 0,0 0-10 0,0 0-4 16,0 0-5-16,0 0-2 0,0 0-1 0,0 0 4 15,0 0-5-15,0 0 0 0,0 0-1 0,0 0 0 16,0 0 8-16,0 0 23 0,0 0-16 0,0 0 12 0,3 13-22 16,-3-13 10-16,0 0-21 0,-2 14 16 0,2-14-20 15,-1 14 6-15,1-14-15 0,-2 15 17 0,2-15-21 16,-4 20 12-16,4-20-18 0,-6 18 18 0,6-18-23 15,-7 23 15-15,7-23-16 0,-6 20 17 0,6-20-17 16,-6 19 13-16,6-19-13 0,-6 21 13 0,6-21-18 16,-6 17 19-16,6-17-17 0,-4 14 15 0,4-14-17 15,-5 13 19-15,5-13-17 0,0 0 18 0,-6 14-16 16,6-14 19-16,0 0-22 0,0 0 23 0,-4 13-18 16,4-13 13-16,0 0-18 0,0 0 17 0,0 0-19 0,0 0 12 15,0 0-17-15,0 0 15 0,0 0-21 16,0 0 18-16,0 0-13 0,2-17 9 0,-2 17-10 0,0 0 16 15,6-12-15-15,-6 12 16 0,0 0-15 0,4-14 18 16,-4 14-16-16,0 0 18 0,7-11 6 0,-7 11-11 16,0 0-13-16,8-11 16 0,-8 11-17 0,0 0 17 15,0 0-11-15,8-9 10 0,-8 9-11 0,0 0 16 16,0 0-15-16,0 0 21 0,0 0-15 0,0 0 18 0,0 0-13 16,21 3 14-16,-21-3-17 0,0 0 15 0,9 13-15 15,-9-13 13-15,8 13-15 0,-8-13 16 0,7 11-21 16,-7-11 20-16,8 13-20 0,-8-13 18 0,8 13-14 15,-8-13 16-15,8 11-18 0,-8-11 19 0,9 13-20 16,-9-13 17-16,0 0-13 0,10 12 17 0,-10-12-18 16,0 0 20-16,0 0-22 0,12 7 16 0,-12-7-16 15,0 0 15-15,0 0-17 0,0 0 5 0,0 0-27 16,9-9 12-16,-9 9-21 0,0 0 15 0,-2-13-12 16,2 13 16-16,0 0-17 0,-9-15 20 0,9 15-15 15,-6-11 20-15,6 11-14 0,-8-11 15 0,8 11-13 16,-8-10 25-16,8 10-18 0,0 0 20 0,-11-12-16 15,11 12 20-15,0 0-10 0,-10-12 16 0,10 12-10 0,0 0 14 16,0 0-12-16,-8-11 16 0,8 11-19 0,0 0 16 16,0 0-24-16,0 0 17 0,0 0-16 0,-4-12 17 15,4 12 2-15,0 0-4 0,0 0-15 0,12-12 30 16,-12 12-16-16,12-9 17 0,-12 9-10 0,15-13 15 0,-15 13-20 16,16-12 16-16,-16 12-25 0,17-12 16 15,-17 12-21-15,14-11 19 0,-14 11-23 0,13-9 13 16,-13 9-47-16,0 0 12 0,14-9-43 0,-14 9-16 0,0 0-44 15,0 0-41-15,0 0-52 0,0 0-70 0,0 0-166 16,0 0 59-16</inkml:trace>
  <inkml:trace contextRef="#ctx0" brushRef="#br0" timeOffset="-48300.584">30765 4228 26 0,'0'0'234'16,"0"0"-45"-16,0 0-34 0,0 0-23 0,0 0-12 16,0 0-9-16,-2-11-2 0,2 11-6 0,0 0-11 15,0 0-14-15,0 0-10 0,0 0 3 0,0 0-5 16,0 0-18-16,0 0 11 0,0-15-20 0,0 15 14 15,0 0-11-15,0 0 9 0,0 0-23 0,0 0 21 16,0 0-18-16,0 0 8 0,0 0-17 0,0 0 13 0,0 0-23 16,0 0 15-16,0 0-16 0,0 0 10 0,0 0-15 15,0 0 19-15,0 0-13 0,0 0 19 0,0 0-19 16,0 0 15-16,6 15-17 0,-6-15 10 0,0 0-13 16,2 17 12-16,-2-17-19 0,2 14 20 0,-2-14-20 15,4 16 16-15,-4-16-13 0,4 21 13 0,-4-21-19 16,5 20 19-16,-5-20-19 0,4 21 17 0,-4-21-18 15,6 24 2-15,-6-24-1 0,4 20 3 0,-4-20-4 16,4 21 4-16,-4-21 2 0,6 16-10 0,-6-16 8 16,2 16-19-16,-2-16 24 0,4 13-3 0,-4-13 3 0,0 0-7 15,4 17 0-15,-4-17-1 0,0 0-5 0,0 0-4 16,4 13-12-16,-4-13-2 0,0 0-15 0,0 0-9 16,0 0 0-16,0 0 1 0,0 0 5 0,0 0 5 15,0 0 2-15,0 0 4 0,-12-11 4 0,12 11 1 16,0 0 6-16,-10-9 3 0,10 9 2 0,0 0 4 15,-16-7 7-15,16 7 1 0,0 0-2 0,-17-10 11 16,17 10 6-16,0 0 6 0,-19-11 7 0,19 11 10 16,0 0 19-16,-16-7-20 0,16 7 3 0,0 0 0 0,-12-11 0 15,12 11 11-15,0 0-23 0,0 0 15 0,-13-9-25 16,13 9 9-16,0 0-14 0,0 0 11 0,0 0-15 16,0 0 21-16,-4-12-14 0,4 12 8 0,0 0-4 15,0 0 11-15,14-8-16 0,-14 8 8 0,0 0-13 16,0 0 17-16,23-1-16 0,-23 1 14 0,0 0-20 15,23 3 11-15,-23-3-13 0,0 0 16 0,23 5-17 16,-23-5 20-16,0 0-23 0,24 4 18 0,-24-4-22 0,0 0 4 16,22 2-41-16,-22-2-20 0,0 0-19 0,0 0-20 15,0 0-26-15,27-2-29 0,-27 2-22 0,0 0-26 16,0 0-244-16,12-11 69 0</inkml:trace>
  <inkml:trace contextRef="#ctx0" brushRef="#br0" timeOffset="-47869.105">31001 4357 30 0,'0'0'245'0,"0"0"-46"0,0 0-30 16,16-5-25-16,-16 5-17 0,0 0-12 0,0 0-7 15,0 0-16-15,0 0-22 0,10-11-8 0,-10 11-6 0,0 0-3 16,5-12-8-16,-5 12-2 0,0 0 0 0,4-16-6 16,-4 16 10-16,0 0-7 0,2-15-1 0,-2 15-1 15,0 0 1-15,2-20 26 0,-2 20-3 0,0 0-17 16,2-14 16-16,-2 14-14 0,0 0 6 0,0 0-23 0,0-14 9 16,0 14-19-16,0 0 11 0,0 0-24 15,0 0 11-15,0 0-14 0,0 0 17 0,0 0-11 0,0 0 13 16,0 0-15-16,0 0 11 0,0 0-14 0,2 18 15 15,-2-18-18-15,0 17 19 0,0-17-19 0,2 18 1 16,-2-18 3-16,2 20 1 0,-2-20-2 0,0 23 4 0,0-23 0 16,4 24 6-16,-4-24 1 0,4 22-14 0,-4-22 15 15,5 22 4-15,-5-22-2 0,4 20 21 0,-4-20-29 16,6 18 2-16,-6-18-1 0,4 12 0 0,-4-12-4 16,4 12-4-16,-4-12 0 0,0 0-1 0,4 16-22 15,-4-16-21-15,0 0-29 0,2 11-34 0,-2-11-26 16,0 0-52-16,-2 13-73 0,2-13-93 0,-6 12-139 0,6-12 25 15</inkml:trace>
  <inkml:trace contextRef="#ctx0" brushRef="#br0" timeOffset="-42924.307">31155 3828 54 0,'0'0'238'15,"0"0"-54"-15,0 0-28 0,0 0-21 0,0 0-17 0,0 0-5 16,0 0-12-16,-9-9-10 0,9 9-17 0,0 0-9 16,0 0-7-16,0 0-2 0,0 0-10 15,0 0-5-15,0 0-5 0,0 0-1 0,-2-15-1 0,2 15 9 16,0 0-2-16,0 0 4 0,0 0-3 0,0 0 5 15,0 0-4-15,0 0 2 0,0 0-4 0,0 0 1 16,0 0-3-16,0 0-2 0,0 0 2 0,0 0-8 16,0 0-6-16,0 0 13 0,0 0-23 0,0 0-5 0,0 0-5 15,0 0 1-15,0 0-2 0,0 0 0 16,0 0-4-16,0 0-5 0,0 0 1 0,0 0 1 16,0 0 3-16,0 0-1 0,0 0 3 0,0 0 6 0,0 0 4 15,0 0-4-15,0 19 7 0,0-19-1 0,4 15-2 16,-4-15 6-16,5 16 0 0,-5-16 2 0,6 22-5 15,-4-7-2-15,2-3-2 0,-2 2 0 0,2 1-4 16,-2-2 3-16,2 2-3 0,-2-2-19 16,-2-13 21-16,7 23 4 0,-7-23 18 0,6 22-19 0,-6-22 17 15,4 20-24-15,-4-20 15 0,4 16-23 0,-4-16 22 16,4 14-16-16,-4-14 16 0,4 14-23 0,-4-14 19 0,4 13-20 16,-4-13 21-16,0 0-24 0,5 16 24 15,-5-16-26-15,0 0 22 0,6 15-19 0,-6-15 19 0,0 0-19 16,2 16 14-16,-2-16-15 0,0 0 23 0,4 14-26 15,-4-14 23-15,0 0-22 0,0 0 9 0,4 14-9 16,-4-14 11-16,0 0-31 0,0 0 9 0,4 14-26 16,-4-14 8-16,0 0-24 0,0 0-5 0,0 0-14 15,0 0-6-15,0 0-19 0,0 0-26 0,0 0-29 16,9 11-22-16,-9-11-37 0,0 0-218 0,0 0 89 16</inkml:trace>
  <inkml:trace contextRef="#ctx0" brushRef="#br0" timeOffset="-41938.911">31144 4007 171 0,'0'0'193'0,"0"0"-45"16,0 0-12-16,0 0-24 0,0 0-5 0,0 0-11 0,0 0-5 15,0 0-13-15,0 0-10 0,0 0-9 0,0 0-7 16,0 0-6-16,0 0 2 0,0 0-11 0,0 0-3 16,0 0-6-16,0 0 0 0,0 0 0 0,0 0-3 15,0 0-2-15,0 0 0 0,0 0-1 0,-22-1 7 16,22 1-1-16,0 0 7 0,0 0-4 0,0 0 2 16,0 0 2-16,0 0-4 0,0 0-2 0,0 0-1 15,0 0-8-15,0 0 3 0,0 0-6 0,0 0 1 0,0 0-1 16,0 0-9-16,0 0 2 0,0 0-3 0,0 0-3 15,0 0-2-15,0 0 5 0,0 0-5 16,0 0 1-16,0 0-1 0,0 0 6 0,0 0-3 0,0 0 4 16,0 0 3-16,0 0 1 0,0 0 5 0,0 0 0 15,0 0-1-15,0 0 5 0,0 0-3 0,0 0-3 16,0 0-1-16,0 0 3 0,0 0-9 0,0 0-2 16,0 0-1-16,0 0-2 0,0 0-7 0,0 0 3 15,0 0 1-15,0 0 17 0,0 0-19 0,0 0 0 16,0 0 3-16,0 0-3 0,0 0-3 0,0 0 3 15,0 0 2-15,0 0 3 0,0 0 0 0,0 0-3 0,22 3 2 16,-22-3-2-16,0 0 0 0,0 0-2 0,0 0 2 16,29 3 0-16,-29-3 0 0,0 0-1 0,0 0 2 15,23 1-2-15,-23-1 4 0,0 0-4 0,0 0 0 16,25 2 2-16,-25-2-1 0,0 0 1 0,0 0-4 16,25 3 4-16,-25-3-2 0,0 0 4 0,0 0-1 15,19 6 0-15,-19-6 4 0,0 0-2 0,0 0-3 16,21 4-2-16,-21-4 7 0,0 0-4 0,0 0 4 0,18 6 6 15,-18-6-2-15,0 0 4 0,0 0-3 16,0 0 2-16,27 0 1 0,-27 0-1 0,0 0 14 0,0 0-14 16,0 0-3-16,25-2-1 0,-25 2 0 0,0 0-3 15,0 0-2-15,0 0 3 0,0 0-4 0,0 0 6 16,0 0 3-16,0 0 3 0,25 2 1 0,-25-2 2 16,0 0-2-16,0 0-1 0,0 0-1 0,0 0-5 15,0 0-4-15,0 0 5 0,0 0-3 0,0 0-3 16,0 0-4-16,0 0 3 0,0 0 2 0,0 0-5 15,0 0-3-15,0 0-2 0,0 0-2 0,0 0-11 0,0 0-8 16,0 0-20-16,0 0-21 0,0 0-32 0,20-5-33 16,-20 5-58-16,0 0-55 0,0 0-82 0,0 0-170 15,0 0 13-15</inkml:trace>
  <inkml:trace contextRef="#ctx0" brushRef="#br0" timeOffset="-39683.362">31579 3527 171 0,'0'0'188'0,"0"0"-47"0,0 0-15 0,0 0-22 0,0 0-8 16,0 0-9-16,0 0-6 0,0 0-11 16,0 0-8-16,0 0-15 0,0 0-8 0,0 0-8 0,0 0-8 15,0 0-2-15,0 0 0 0,0 0-4 0,0 0 2 16,0 0-3-16,0 0 0 0,0 0 9 0,0 0-4 15,0 0-1-15,0 0 9 0,0 0-3 0,0 0 6 16,0 0-4-16,0 0 6 0,0 0-8 0,0 0 1 16,0 0-6-16,0 0 0 0,0 0-6 0,0 0-1 15,0 0-3-15,0 0 3 0,0 0-2 0,0 0 4 16,-12 7 0-16,12-7 2 0,0 0-42 0,-4 11 45 0,4-11-6 16,0 0 4-16,-8 15-1 0,8-15 6 15,-5 13-1-15,5-13 1 0,-6 13-5 0,6-13 0 0,-4 12 0 16,4-12 0-16,-5 18-4 0,5-18 2 0,-6 14-4 15,6-14-2-15,-2 16 8 0,2-16-2 0,-7 18-3 16,7-18 1-16,-4 16-2 0,4-16 1 0,-4 18-5 16,4-18 0-16,-4 19-2 0,4-19 7 0,-6 15-7 15,6-15 5-15,-4 16-10 0,4-16 5 0,-4 19 0 16,4-19 2-16,-2 17-4 0,2-17 2 0,-5 19-3 16,5-19-1-16,-2 18 0 0,2-18 5 0,-4 18-3 0,4-18 6 15,-2 21 9-15,2-21-19 0,-2 18 1 0,2-18 1 16,-2 20-1-16,2-20 3 0,0 19-2 0,0-19 1 15,-2 21 4-15,2-21 0 0,0 19 0 0,0-19 0 16,0 19 0-16,0-19-3 0,2 19 3 16,-2-19 4-16,2 18-1 0,-2-18 2 0,4 16 0 0,-4-16 2 15,6 17-2-15,-6-17-3 0,7 17 14 0,-7-17-22 16,4 15 5-16,-4-15-1 0,6 17-2 0,-6-17-1 0,8 11 2 16,-8-11-5-16,6 12-12 0,-6-12 19 0,7 11-2 15,-7-11-1-15,8 12-3 0,-8-12 19 16,0 0-21-16,9 15 16 0,-9-15-21 0,0 0 16 0,11 11-13 15,-11-11 13-15,0 0-17 0,10 11 9 16,-10-11-20-16,0 0-13 0,10 7-8 0,-10-7-8 0,0 0-10 16,0 0-18-16,13 11-12 0,-13-11-11 0,0 0-8 15,0 0-12-15,0 0-18 0,0 0-20 0,0 0-32 0,0 0-253 16,0 0 88-16</inkml:trace>
  <inkml:trace contextRef="#ctx0" brushRef="#br0" timeOffset="-39090.09">31577 4013 250 0,'0'0'226'16,"0"0"-41"-16,0 0-32 0,0 0-14 0,0 0-15 15,0 0-9-15,0 0-13 0,0 0-12 0,0 0-14 0,0 0-4 16,0 0-9-16,0 0-7 0,0 0-7 0,0 0-1 15,0 0-8-15,0 0 2 0,0 0-6 16,0 0 2-16,0 0-10 0,0 0 10 0,0 0-5 0,0 0 0 16,0 0-11-16,0 0 8 0,0 0-8 0,0 0 2 15,0 0-7-15,0 0-1 0,0 0-4 0,0 0 1 16,0 0-6-16,0 0 7 0,0 0-2 0,0 0-1 16,0 0 3-16,0 0-2 0,0 0 0 0,0 0-2 0,27 0-2 15,-27 0 0-15,0 0-4 0,0 0 3 16,0 0-2-16,27 0 3 0,-27 0-2 0,0 0-2 15,0 0 4-15,0 0 3 0,27 4-1 0,-27-4 2 0,0 0-1 16,0 0 1-16,0 0 5 0,21 4 0 0,-21-4 3 16,0 0 6-16,0 0-2 0,0 0-4 0,0 0 1 15,0 0 3-15,0 0-10 0,19 2 3 0,-19-2-5 16,0 0-1-16,0 0-4 0,0 0-1 0,0 0-3 16,0 0-1-16,0 0-1 0,0 0-1 0,0 0 2 15,0 0-4-15,0 0 2 0,0 0-6 0,0 0-6 16,0 0-5-16,0 0-6 0,0 0-8 0,0 0-11 15,0 0-15-15,0 0-8 0,0 0-21 0,0 0-16 16,0 0-28-16,0 0-33 0,0 0-40 0,0 0-35 0,0 0-224 16,21-2 60-16</inkml:trace>
  <inkml:trace contextRef="#ctx0" brushRef="#br0" timeOffset="-38480.425">31826 4017 182 0,'0'0'232'15,"0"0"-55"-15,0 0-18 0,0 0-19 0,0 0-20 16,0 0-12-16,0 0-15 0,0 0-8 0,0 0-9 0,0 0-3 15,0 0-7-15,0 0-1 0,0 0-11 0,12-10-4 16,-12 10-13-16,0 0 2 0,0 0-9 0,0 0-6 16,0 0-4-16,0 0 2 0,4-12-5 0,-4 12-3 15,0 0-5-15,0 0 2 0,2-15-6 0,-2 15 1 16,0 0-3-16,0-15 3 0,0 15-7 0,0 0 1 16,2-17 1-16,-2 17 3 0,0 0-6 0,0-18 1 15,0 18-1-15,0 0 7 0,0-18-5 0,0 18 7 16,0 0 0-16,0-14 3 0,0 14 8 0,0 0 6 15,0 0-2-15,0-14 7 0,0 14-7 0,0 0 5 16,0 0-4-16,0 0-5 0,0 0-2 0,0 0-4 0,-2-13 0 16,2 13-2-16,0 0-5 0,0 0 1 0,0 0-6 15,0 0 4-15,0 0-2 0,0 0 1 0,0 0-1 16,0 0 5-16,0 0 2 0,0 0 10 0,0 0-4 16,0 0 3-16,0 0-7 0,2 13 16 0,-2-13-12 15,0 0 6-15,0 0-4 0,2 17-17 0,-2-17 18 16,0 0 1-16,2 16-2 0,-2-16-1 15,0 0-5-15,2 17 8 0,-2-17-3 0,0 0-1 0,4 14-5 0,-4-14 6 16,0 0-6-16,2 17-14 0,-2-17 12 16,0 0 1-16,7 15 0 0,-7-15 1 0,0 0-3 0,4 15-1 15,-4-15-4-15,0 0 7 0,2 12-5 16,-2-12 1-16,0 0 1 0,4 14 1 0,-4-14-3 0,0 0 1 16,0 0-3-16,4 14 3 0,-4-14-7 0,0 0 0 15,0 0-1-15,0 0-8 0,0 0 2 0,2 13-28 16,-2-13-16-16,0 0-16 0,0 0-13 0,0 0-16 15,0 0-39-15,0 0-37 0,0 0-54 0,0 0-47 16,0 0-181-16,0 0 67 0</inkml:trace>
  <inkml:trace contextRef="#ctx0" brushRef="#br0" timeOffset="-37690.981">31994 3638 39 0,'0'0'250'0,"0"0"-59"0,0 0-31 16,0 0-27-16,0 0-23 0,0 0-12 0,0 0-12 15,0 0-2-15,0 0-13 0,0 0-6 0,0 0-7 16,0 0-6-16,0 0-7 0,0 0-6 15,0 0 2-15,0 0-5 0,0 0-3 0,0 0 5 0,0 0-11 16,0 0 3-16,0 0-9 0,0 0-2 0,0 0 8 16,0 0 5-16,0 0-5 0,0 0 7 0,0 0-4 15,0 0 0-15,0 0-5 0,0 0 4 0,0 0-11 16,16 5 3-16,-16-5-9 0,0 0 1 0,9 14-3 0,-9-14 5 16,8 9-11-16,-8-9 9 0,6 12-8 0,-6-12 4 15,6 13-7-15,-6-13 5 0,9 16-4 0,-9-16 9 16,6 18-7-16,-6-18 10 0,8 17-11 0,-8-17-18 15,6 20 24-15,-6-20 4 0,6 20-6 0,-6-20 8 16,7 22-6-16,-7-22-1 0,6 23-5 0,-6-23 6 16,4 21-8-16,-4-21 7 0,6 23-5 0,-6-23 4 0,4 21-3 15,-4-21 6-15,2 21 0 0,-2-21 3 16,2 22 0-16,-2-22 1 0,0 22 5 0,0-22-4 0,-2 21 3 16,2-21-4-16,-4 23 3 0,4-23-1 0,-6 22-2 15,2-10-5-15,0-1 2 0,-2 2-4 0,1-2 4 16,-1 1-3-16,6-12-3 0,-10 21 0 0,10-21-4 15,-10 20 8-15,10-20-8 0,-11 16 4 0,11-16-4 16,-8 17 1-16,8-17 3 0,-8 11 0 0,8-11-3 16,-6 11 3-16,6-11 1 0,0 0 3 0,-9 13 18 15,9-13-19-15,0 0 17 0,-8 11-15 0,8-11 21 16,0 0-21-16,0 0 21 0,0 0-21 0,-6 11 20 16,6-11-27-16,0 0 23 0,0 0-27 0,0 0 20 0,0 0-23 15,0 0 17-15,0 0-20 0,0 0 21 0,0 0-23 16,0 0 16-16,-6 11-17 0,6-11 14 0,0 0-18 15,0 0 11-15,0 0-28 0,0 0 10 0,0 0-29 16,0 0-10-16,0 0-8 0,0 0-9 0,0 0-9 16,0 0-15-16,0 0-21 0,0 0-19 0,0 0-29 15,0 0-36-15,0 0-62 0,0 0-172 0,0 0 90 16</inkml:trace>
  <inkml:trace contextRef="#ctx0" brushRef="#br0" timeOffset="-35640.982">31527 3190 13 0,'0'0'220'15,"0"0"-40"-15,0 0-28 0,0 0-19 0,0 0-10 16,0 0-12-16,0 0-3 0,0 0-15 0,0 0 0 16,0 0-18-16,0 0-3 0,-25 0-8 0,25 0-1 15,0 0-12-15,0 0 4 0,0 0-5 0,0 0-8 16,0 0-3-16,0 0 1 0,0 0-3 0,0 0 2 0,0 0-8 15,0 0 7-15,0 0-3 0,0 0 0 16,0 0-4-16,0 0 2 0,0 0 2 0,0 0-7 0,0 0-3 16,0 0-5-16,0 0-4 0,0 0-1 15,0 0-6-15,0 0-2 0,0 0-3 0,0 0-3 16,0 0 1-16,0 0 1 0,0 0-5 0,0 0 1 0,0 0 1 16,0 0-2-16,0 0 2 0,0 0-1 0,0 0 4 15,0 0 0-15,21-2-3 0,-21 2-1 0,0 0 2 16,0 0 0-16,19-3 0 0,-19 3-3 0,0 0 4 15,0 0 2-15,23-4-6 0,-23 4 0 0,0 0 1 0,0 0-3 16,21-4 5-16,-21 4-4 0,0 0 2 0,0 0-1 16,0 0 0-16,0 0 1 0,0 0 5 15,0 0-5-15,0 0 4 0,22 4-1 0,-22-4 0 0,0 0-1 16,0 0 5-16,-4 13-6 0,4-13 4 0,-4 11-4 16,4-11 5-16,-8 14-8 0,8-14 6 0,-6 10-2 15,6-10 5-15,-9 13-9 0,9-13 5 0,-8 13-1 16,8-13 0-16,-6 11 17 0,6-11-17 15,-8 13-5-15,8-13 4 0,-7 9-3 0,7-9 6 0,-6 11 2 16,6-11-3-16,0 0-1 0,-9 15 1 0,9-15-4 16,0 0 6-16,-8 15-9 0,8-15 5 0,0 0-5 0,-7 11 5 15,7-11-4-15,0 0 6 0,0 0-4 0,-6 12 5 16,6-12-5-16,0 0 6 0,0 0 10 0,0 0-8 16,0 17-3-16,0-17 7 0,0 0-4 0,0 0 1 15,8 8-7-15,-8-8 9 0,0 0-2 0,0 0 1 16,0 0-8-16,22 4 7 0,-22-4-8 0,0 0 5 15,0 0-5-15,0 0 2 0,23 1 11 0,-23-1-15 16,0 0 1-16,0 0 5 0,0 0-8 0,0 0 7 16,25-1-6-16,-25 1 7 0,0 0-2 0,0 0 0 0,0 0-5 15,0 0-8-15,16-6-10 0,-16 6-5 0,0 0-10 16,0 0-7-16,0 0-20 0,0 0-15 0,0 0-32 16,0 0-26-16,0 0-29 0,0 0-18 0,0 0-14 15,0 0-204-15,15-6 140 0</inkml:trace>
  <inkml:trace contextRef="#ctx0" brushRef="#br0" timeOffset="-34719.919">31775 3113 249 0,'0'0'198'16,"0"0"-33"-16,0 0-29 0,0 0-13 0,0 0-16 15,0 0-9-15,0 0-19 0,0 0-10 0,0 0-15 16,0 0-6-16,0 0-8 0,0 0 1 0,0 0-5 16,0 0 0-16,0 0-2 0,0 0 3 0,0 0-2 15,-4 14 4-15,4-14-4 0,0 0-3 0,-5 15-2 16,5-15 4-16,0 0-5 0,-4 18 0 0,4-18-2 15,-4 13 4-15,4-13-30 0,-4 17 33 0,4-17-11 16,-6 17 1-16,6-17-4 0,-6 19-1 0,6-19-3 16,-7 20-1-16,7-20 6 0,-8 20-10 0,8-20-5 15,-6 18 6-15,6-18-1 0,-8 18 5 0,8-18-2 16,-6 19-1-16,6-19-5 0,-9 13 2 0,9-13-5 16,-4 14 2-16,4-14-4 0,-6 12 4 0,6-12 0 0,0 0 4 15,-3 11 1-15,3-11 4 0,0 0-6 0,0 0 1 16,0 0-3-16,-6 13 3 0,6-13-33 0,0 0 24 15,0 0-5-15,0 0-4 0,0 0-12 0,0 0 3 16,0 0-5-16,9-11 7 0,-9 11-10 0,0 0 11 16,12-13-2-16,-12 13-2 0,0 0 2 0,13-12 7 15,-13 12-2-15,0 0 3 0,12-12-1 0,-12 12 6 0,0 0-3 16,10-9 3-16,-10 9-4 0,0 0 6 0,0 0-6 16,11-7 4-16,-11 7-3 0,0 0 2 0,0 0 1 15,0 0 0-15,0 0 1 0,0 0 6 16,14-7 3-16,-14 7 2 0,0 0-4 0,0 0 5 0,0 0-7 15,0 0 6-15,13 7-3 0,-13-7 2 16,0 0 3-16,0 0-5 0,8 12 0 0,-8-12 2 0,0 0-4 16,8 12 5-16,-8-12-5 0,0 0 5 0,6 13-8 15,-6-13-38-15,0 0 49 0,7 13-3 0,-7-13-3 16,0 0 3-16,0 0-7 0,8 14 3 0,-8-14-10 16,0 0 11-16,0 0-2 0,0 0-3 0,6 11 0 15,-6-11 2-15,0 0-4 0,0 0 5 0,0 0-7 0,0 0 6 16,0 0-3-16,0 0 3 0,0 0-4 0,0 0 17 15,0 0-40-15,0 0-1 0,0 0-11 0,0 0 3 16,0 0-11-16,0 0 8 0,0 0 5 0,0 0 4 16,0 0 2-16,-10-9 5 0,10 9-1 0,0 0 6 15,-11-11 2-15,11 11 7 0,0 0-2 0,-12-11 3 16,12 11 0-16,0 0 3 0,-10-13-3 0,10 13 8 16,0 0-4-16,-13-13 6 0,13 13 0 0,0 0 7 0,-8-11-1 15,8 11-3-15,0 0-3 0,-6-11 2 0,6 11-4 16,0 0 2-16,0 0 6 0,-4-15-14 0,4 15 4 15,0 0 3-15,0 0 0 0,2-14 13 0,-2 14-5 16,0 0 7-16,0 0-2 0,6-14 5 0,-6 14-3 16,0 0 7-16,0 0-2 0,10-13-4 0,-10 13-7 15,0 0 3-15,0 0-6 0,13-11 0 0,-13 11-4 16,0 0-1-16,0 0-2 0,12-11 3 0,-12 11-6 16,0 0 6-16,0 0-7 0,12-9 3 0,-12 9-1 15,0 0 0-15,15-6-4 0,-15 6 2 0,0 0-7 0,14-4-1 16,-14 4-14-16,0 0-36 0,0 0 7 0,14-9-14 15,-14 9-17-15,0 0-20 0,0 0-28 0,0 0-23 16,0 0-26-16,16-5-44 0,-16 5-133 0,0 0 189 16</inkml:trace>
  <inkml:trace contextRef="#ctx0" brushRef="#br0" timeOffset="-33161.924">32017 3171 139 0,'0'0'187'0,"0"0"-39"0,0-13-14 0,0 13-16 15,0 0-8-15,0 0-14 0,0 0-1 0,0 0-6 0,0 0-2 16,0 0-12-16,0 0-5 0,0 0-15 0,0 0-4 15,0 0-11-15,0 0 1 0,0 0-12 0,0 0-3 16,0 0 1-16,0 0-11 0,0 0 3 0,0 0 14 16,0 0 0-16,0 0 6 0,0 0-5 0,-9 11 1 15,9-11-8-15,-2 12 7 0,2-12-2 0,-4 15 0 16,4-15-2-16,-4 17 2 0,4-17-13 0,-2 18 10 16,2-18-6-16,-4 18 4 0,4-18-9 0,-2 21 26 15,2-21-29-15,-2 20 1 0,2-20-11 0,-2 19 7 16,2-19-7-16,0 18 3 0,0-18-3 0,-2 15 3 15,2-15-8-15,0 15 6 0,0-15-11 0,-3 13 10 0,3-13-33 16,0 0 37-16,3 14-4 0,-3-14 1 0,0 0-12 16,0 0 4-16,-3 15-19 0,3-15 1 0,0 0-21 15,0 0-12-15,0 0-19 0,0 0-16 0,0 0-24 16,0 0-13-16,0 0-6 0,0 0-3 0,0 0 14 16,0 0 7-16,-2-15 3 0,2 15 1 0,0 0 13 15,-5-11 7-15,5 11 9 0,0 0 11 0,-8-10 15 16,8 10 19-16,0 0 17 0,-8-11 2 0,8 11 10 0,0 0 18 15,0 0 10-15,-11-10 10 0,11 10 9 16,0 0 5-16,0 0 1 0,0 0 8 0,-10-10 2 0,10 10 3 16,0 0-4-16,0 0 8 0,0 0-1 0,0 0 3 15,0 0-4-15,-6-11 0 0,6 11-6 0,0 0-2 16,0 0-12-16,0 0 1 0,0 0 5 0,0 0 19 16,0 0-4-16,0 0-2 0,0 0-5 0,0 0 3 15,0 0-9-15,0 0-2 0,0 0-1 0,0 0 4 16,20 4-10-16,-20-4 3 0,0 0-7 0,0 0 2 15,19 6-10-15,-19-6-3 0,0 0-7 0,20 1-1 0,-20-1-4 16,0 0 16-16,0 0-26 0,27 2 6 0,-27-2-6 16,0 0-4-16,0 0 0 0,0 0-4 0,26 0-23 15,-26 0-6-15,0 0-25 0,0 0-17 0,0 0-20 16,0 0-15-16,0 0-26 0,23 2-29 0,-23-2-36 16,0 0-57-16,0 0-113 0,0 0 175 0</inkml:trace>
  <inkml:trace contextRef="#ctx0" brushRef="#br0" timeOffset="-32586.473">32152 3354 61 0,'0'0'119'16,"0"0"-28"-16,0 0-21 0,0 0-18 0,2-12-14 16,-2 12-9-16,0 0-6 0,0 0-6 0,0 0 6 15,0 0 3-15,0 0 10 0,0 0 12 0,0 0 6 16,0-15 8-16,0 15 6 0,0 0-3 0,0 0-5 0,0 0 2 15,0 0-15-15,0 0 0 0,0-14 0 16,0 14 4-16,0 0-3 0,0 0-2 0,4-14-8 16,-4 14 2-16,0 0-6 0,0 0 3 0,4-15-3 0,-4 15 4 15,0 0-6-15,0 0 0 0,4-13-5 0,-4 13-5 16,0 0-5-16,0 0-2 0,0 0-3 0,5-12-35 16,-5 12 33-16,0 0 3 0,0 0-5 0,0 0 1 15,4-15-8-15,-4 15 13 0,0 0-1 0,0 0 5 16,0 0 0-16,0 0-4 0,0 0-1 0,4-13 7 15,-4 13-29-15,0 0 30 0,0 0-4 0,0 0 2 16,0 0-1-16,0 0 4 0,0 0 3 0,0 0 8 0,0 0-5 16,0 0 10-16,2 13-11 0,-2-13-1 15,0 0-8-15,2 15 5 0,-2-15 6 0,0 0-3 0,2 17-2 16,-2-17 9-16,2 12-13 0,-2-12 5 0,2 14-2 16,-2-14 6-16,4 17-6 0,-4-17 8 0,4 12-2 15,-4-12 1-15,5 13-8 0,-5-13-3 0,0 0-10 16,4 16 2-16,-4-16-3 0,0 0 2 0,6 13-2 15,-6-13-3-15,0 0-13 0,0 0-6 0,4 13-23 0,-4-13-14 16,0 0-44-16,0 0-55 0,0 0-70 0,0 0-75 16,0 0-221-16,0 0-13 0</inkml:trace>
  <inkml:trace contextRef="#ctx0" brushRef="#br0" timeOffset="-31468.96">32187 3185 120 0,'0'0'252'0,"0"0"-62"0,0 0-30 15,0 0-30-15,0 0-14 0,0 0-16 0,-12 9-5 0,12-9-15 16,0 0-15-16,0 0-10 0,0 0-8 16,0 0-14-16,0 0 3 0,0 0-8 0,0 0 1 15,0 0-2-15,-11 8 7 0,11-8 1 0,0 0 3 0,0 0-3 16,0 0 3-16,0 0 3 0,0 0 0 0,0 0-1 15,0 0 4-15,0 0-6 0,0 0-2 0,0 0-4 16,0 0 0-16,0 0-9 0,0 0 3 0,0 0-14 16,0 0 8-16,0 0-7 0,0 0 1 0,0 0-8 0,0 0 4 15,0 0-39-15,0 0 40 0,0 0-1 16,0 0-1-16,0 0-3 0,0 0 4 0,0 0-3 16,0 0 7-16,0 0-9 0,0 0 2 0,0 0-5 0,0 0 4 15,0 0-4-15,0 0-1 0,25-1 0 0,-25 1 0 16,0 0 6-16,0 0-7 0,0 0-5 0,0 0 6 15,0 0-5-15,25 4 4 0,-25-4-5 0,0 0 8 16,0 0-3-16,14 5 2 0,-14-5-2 0,0 0 5 16,0 0-9-16,13 9 4 0,-13-9-1 0,0 0 4 15,0 0-32-15,0 0 37 0,14 8-7 0,-14-8 6 16,0 0-3-16,0 0 5 0,0 0-9 0,0 0 5 16,0 0-1-16,7 11 6 0,-7-11-5 0,0 0 3 15,0 0-5-15,-9 11 2 0,9-11-3 0,-8 10 0 16,8-10-2-16,-12 11 5 0,12-11-7 0,-13 11 7 0,13-11-8 15,-12 13 8-15,12-13-10 0,-15 10 8 0,15-10-7 16,-12 10 8-16,12-10-7 0,-10 9 3 0,10-9-2 16,0 0 7-16,-13 13-5 0,13-13 2 0,0 0 0 15,-10 9 2-15,10-9-2 0,0 0 8 0,0 0-2 0,-8 9 0 16,8-9-6-16,0 0 5 0,0 0 1 16,0 0 13-16,0 0 1 0,-7 12 3 0,7-12-8 0,0 0 8 15,0 0-9-15,0 0 1 0,7 11-6 0,-7-11 2 16,0 0-6-16,0 0 1 0,20 5-1 0,-20-5 15 15,0 0-22-15,21 2 6 0,-21-2-8 0,0 0 6 16,23 4-5-16,-23-4 4 0,0 0-6 16,18 2 4-16,-18-2-3 0,0 0 5 0,0 0-4 0,25 4 4 15,-25-4-2-15,0 0 12 0,0 0-15 0,0 0 6 16,21 1-10-16,-21-1 6 0,0 0-2 0,0 0 3 0,0 0-2 16,0 0 4-16,0 0-6 0,17 6 7 15,-17-6-2-15,0 0 2 0,0 0-10 0,0 0-3 16,0 0-10-16,0 0-4 0,0 0-11 0,0 0-6 0,0 0-24 15,0 0-14-15,0 0-29 0,25 0-29 0,-25 0-20 16,0 0-24-16,0 0-36 0,0 0-259 0,17-6 38 16</inkml:trace>
  <inkml:trace contextRef="#ctx0" brushRef="#br0" timeOffset="-30324.966">31527 3033 119 0,'0'0'222'0,"0"0"-51"0,0 0-29 0,0 0-19 16,0 0-15-16,0 0-5 0,0 0-13 0,-21 2-8 16,21-2-11-16,0 0-12 0,0 0-4 0,0 0-16 15,0 0-7-15,0 0 1 0,0 0-3 0,-10 9 4 16,10-9-3-16,0 0 4 0,-11 11-3 0,11-11 0 15,-8 9-5-15,8-9 0 0,-8 13 2 0,8-13 5 0,-11 13-3 16,11-13 6-16,-12 15-2 0,12-15 1 0,-10 14-5 16,10-14 1-16,-13 14-10 0,13-14 4 0,-10 16-7 15,10-16 5-15,-8 15 1 0,8-15-2 0,-9 17-7 16,9-17 1-16,-5 18 4 0,5-18-4 0,-6 21 18 16,6-21-23-16,-2 20 5 0,2-20-6 0,-2 24 2 15,2-24-6-15,2 24 4 0,2-10-7 0,0 0 8 16,1-1-10-16,0 0 4 0,3-1-9 0,0 0-4 0,0-1-19 15,3 0-11-15,-1 0-23 0,0-1-15 0,1-3-25 16,1 2-26-16,1-3-36 0,-13-6-31 16,24 12-38-16,-24-12-176 0,24 9 133 0</inkml:trace>
  <inkml:trace contextRef="#ctx0" brushRef="#br0" timeOffset="-29520.132">32281 3077 86 0,'0'0'247'0,"0"0"-62"0,0 0-30 0,0 0-30 0,0 0-16 16,0 0-15-16,0 0-9 0,0 0-11 0,0 0-5 16,0 0-14-16,0 0-3 0,0 0-6 0,0 0 3 15,0 0 1-15,0 0 8 0,0 0-13 0,0 0 4 16,0 0-6-16,0 0-4 0,-4 13-29 0,4-13 31 15,0 0-14-15,10 13 10 0,-10-13-20 0,9 10 1 16,-9-10-3-16,12 13-1 0,-12-13-2 0,10 12 1 16,-10-12-5-16,13 13 6 0,-13-13-3 0,10 18 7 15,-10-18-5-15,10 13 9 0,-10-13-1 0,7 17 11 16,-7-17-6-16,4 20 7 0,-4-20-1 0,2 16 0 0,-2-16 0 16,-4 20 3-16,4-20-6 0,-6 21 5 0,1-10-8 15,-1 1 6-15,0-1-7 0,0 0-3 0,0 0-7 16,-3 2 5-16,1-1-9 0,0 0 5 0,2-4-7 15,-3 3 2-15,9-11-3 0,-14 19 0 0,14-19-5 16,-12 16-4-16,12-16 3 0,-8 15 2 0,8-15-5 16,-6 13 1-16,6-13-4 0,-8 12 9 0,8-12-14 15,-4 10 2-15,4-10-36 0,0 0 32 0,-5 13-15 0,5-13 3 16,0 0-18-16,0 0-8 0,0 16-21 16,0-16-20-16,0 0-27 0,0 0-26 0,0 0-36 0,0 0-59 15,0 0-226-15,0 0 53 0</inkml:trace>
  <inkml:trace contextRef="#ctx0" brushRef="#br0" timeOffset="-29125.448">32600 3160 205 0,'0'0'245'0,"0"0"-47"15,0 0-35-15,0 0-15 0,0 0-16 0,0 0-11 16,0 0-23-16,0 0-15 0,0 0-8 0,0 0-14 0,0 0 2 16,-19 6-2-16,19-6 3 0,0 0 0 15,0 0-7-15,-4 13 4 0,4-13-12 0,0 0 4 0,-6 15-5 16,6-15 1-16,-2 15-5 0,2-15 0 0,-5 14-6 15,5-14 6-15,-2 19-9 0,2-19-2 0,-4 21-1 16,4-21 5-16,-3 19-7 0,3-19 13 0,-4 22-23 16,4-22 4-16,-2 23-5 0,2-23-9 0,-4 22-2 15,4-22 2-15,-2 21-2 0,2-21 1 0,0 18-10 16,0-18 0-16,0 14-15 0,0-14-6 0,0 15-22 16,0-15-10-16,0 0-12 0,0 17-20 0,0-17-18 0,0 0-17 15,0 0-17-15,2 15-38 0,-2-15-40 0,0 0-268 16,0 0 28-16</inkml:trace>
  <inkml:trace contextRef="#ctx0" brushRef="#br0" timeOffset="-28848.695">32419 3371 150 0,'0'0'324'0,"0"0"-62"0,-8-11-40 0,8 11-20 0,0 0-31 16,0 0-28-16,0 0-25 0,0 0-15 0,0 0-14 15,0 0 3-15,-2-12-16 0,2 12 5 0,0 0-14 16,0 0-9-16,0 0-2 0,0 0-13 0,22-3-14 16,-22 3-3-16,0 0-12 0,0 0 5 0,29 4-10 15,-29-4 6-15,0 0-12 0,29 2-14 0,-29-2-30 0,0 0-36 16,33 1-31-16,-33-1-35 0,25 0-28 0,-25 0-25 16,0 0-20-16,32 0-229 0,-32 0 82 15</inkml:trace>
  <inkml:trace contextRef="#ctx0" brushRef="#br0" timeOffset="-28456.98">32680 3404 5 0,'0'0'355'0,"0"0"-93"16,0 0-41-16,0 0-30 0,0 0-18 0,0 0-25 16,0 0-23-16,0 0-19 0,0 0-14 0,0 0-6 15,0 0-20-15,0 0-24 0,15-9-9 0,-15 9-6 16,0 0-9-16,8-14 1 0,-8 14-4 0,5-12-1 16,-5 12-6-16,8-17-4 0,-8 17 5 0,7-16-7 15,-7 16 3-15,6-15-1 0,-6 15 12 0,8-17 6 0,-8 17 15 16,4-12 2-16,-4 12 9 0,0 0-1 0,4-15 6 15,-4 15-13-15,0 0-1 0,4-13-13 16,-4 13-6-16,0 0-10 0,0 0 5 0,0 0-10 0,0 0 7 16,0 0-6-16,0 0 6 0,0 0-8 0,0 0 8 15,0 0-6-15,0 0 5 0,5 15-1 0,-5-15 2 16,0 13-7-16,0-13 8 0,0 18-5 0,0-18 12 16,0 19-8-16,0-19 8 0,2 20-7 0,-2-20 2 0,0 22-8 15,0-22 8-15,2 23-4 0,-2-23 3 16,2 20-8-16,-2-20 0 0,2 18-1 0,-2-18-2 15,4 14-11-15,-4-14-3 0,2 17-25 0,-2-17-17 0,4 10-22 16,-4-10-27-16,0 0-32 0,0 0-47 0,2 17-48 16,-2-17-85-16,0 0-176 0,0 0 19 0</inkml:trace>
  <inkml:trace contextRef="#ctx0" brushRef="#br0" timeOffset="-27033.134">33055 3741 222 0,'0'0'203'0,"0"0"-31"0,0-16-37 16,0 16-13-16,0 0-5 0,0 0-2 0,-2-16-10 15,2 16-6-15,0 0-11 0,0 0-8 0,-2-17-6 16,2 17-6-16,0 0-4 0,0 0-13 0,0 0 1 15,0 0-11-15,-2-12-6 0,2 12-6 0,0 0-3 16,0 0-2-16,0 0 1 0,0 0 6 0,0 0 8 16,0 0 2-16,0 0 8 0,0 0 1 0,0 0-4 0,0 0-1 15,0 18-8-15,0-18-1 0,-2 15-5 16,2-15-1-16,0 21-5 0,0-21 5 0,-2 25-7 0,2-25 8 16,0 29-2-16,-2-13 6 0,2 1-5 0,0 1 4 15,2-1-4-15,-2 0 5 0,0 1 9 0,-2 0-4 16,4-1-10-16,-2-1 9 0,0-1-2 0,0 2 7 15,0-2-14-15,0-15 3 0,2 24-23 0,-2-24 13 16,2 22-5-16,-2-22-2 0,2 21-2 0,-2-21-2 16,2 17-3-16,-2-17-7 0,2 15 1 0,-2-15-13 15,0 0-16-15,2 16-19 0,-2-16-16 0,0 0-10 0,5 13-7 16,-5-13-18-16,0 0-15 0,0 0-32 0,0 0-45 16,0 0-70-16,0 0-59 0,0 0-210 0,0 0-29 15</inkml:trace>
  <inkml:trace contextRef="#ctx0" brushRef="#br0" timeOffset="-26659.992">32972 3728 38 0,'0'0'352'0,"0"0"-78"0,0 0-49 0,-7-9-23 0,7 9-26 16,0 0-19-16,0 0-11 0,0 0-18 15,0 0-14-15,0 0-11 0,0 0-12 0,0 0-5 16,0 0-9-16,0 0-12 0,0 0-10 0,0 0-16 0,0 0-2 16,0 0-4-16,0 0 5 0,0 0 3 0,0 0-5 15,0 0 9-15,17-7-12 0,-17 7 3 0,0 0-16 16,24-2 6-16,-24 2-10 0,20-1-1 0,-20 1-7 15,27-2 3-15,-27 2-4 0,27-5 2 0,-27 5-5 16,31-4 0-16,-31 4-5 0,32-2 4 0,-32 2-16 16,33-5-3-16,-33 5-13 0,27-2-14 0,-27 2-8 15,0 0-13-15,31-1-6 0,-31 1 1 0,0 0 3 16,0 0-8-16,29 3-24 0,-29-3-34 0,0 0-48 16,0 0-46-16,0 0-281 0,0 0-3 0</inkml:trace>
  <inkml:trace contextRef="#ctx0" brushRef="#br0" timeOffset="-26292.399">32965 3862 308 0,'0'0'269'0,"0"0"-54"0,0 0-30 0,0 0-17 16,0 0-12-16,-10 9-23 0,10-9-5 0,0 0-17 16,0 0 2-16,0 0-11 0,0 0-7 0,0 0 0 15,0 0-15-15,0 0-1 0,4 11-17 0,-4-11-1 0,0 0-15 16,0 0 11-16,21 6-9 0,-21-6-1 0,0 0-13 16,26 0 3-16,-26 0-13 0,0 0 2 15,31 0-13-15,-31 0 5 0,0 0-11 0,33 0 6 0,-33 0-8 16,0 0 3-16,31 1-5 0,-31-1 0 0,0 0-3 15,25 2 4-15,-25-2-6 0,0 0 2 0,0 0-2 16,23 1 5-16,-23-1-11 0,0 0-7 0,0 0-14 16,0 0-4-16,23 3-2 0,-23-3-42 0,0 0-22 15,0 0-23-15,0 0-35 0,0 0-36 0,0 0-44 16,0 0-61-16,13 6-159 0,-13-6 66 16</inkml:trace>
  <inkml:trace contextRef="#ctx0" brushRef="#br0" timeOffset="-25354.603">33240 4111 69 0,'0'0'282'0,"0"0"-74"0,0 0-24 0,0 0-21 15,0 0-9-15,-16 6-8 0,16-6-17 0,0 0-8 16,0 0-13-16,0 0-4 0,0 0-6 0,-19 3 0 15,19-3-10-15,0 0 3 0,0 0-21 0,0 0-4 0,0 0-11 16,0 0 0-16,0 0-16 0,0 0 0 0,0 0-8 16,-16 6 5-16,16-6-9 0,0 0 2 0,0 0-9 15,0 0 2-15,0 0-10 0,0 0 0 0,0 0-6 16,0 0 3-16,0 0-5 0,0 0 0 0,10-11 10 16,-10 11-15-16,0 0-3 0,17-6 4 0,-17 6-4 15,0 0 6-15,18-5-7 0,-18 5 6 0,0 0-6 16,0 0 0-16,25-1-5 0,-25 1 10 0,0 0-5 0,0 0-1 15,19 3 1-15,-19-3 4 0,0 0-3 0,9 9 5 16,-9-9-7-16,0 0 7 0,2 14-3 0,-2-14 4 16,0 0-1-16,0 19 0 0,0-19-2 0,-7 13 4 15,7-13-3-15,-7 15 2 0,7-15-2 16,-10 15 3-16,10-15-4 0,-10 16 5 0,10-16-5 0,-13 14 4 16,13-14-7-16,-12 18 10 0,12-18-1 0,-12 13 5 15,12-13-7-15,-11 12 8 0,11-12-4 0,-10 14 3 16,10-14-3-16,-8 8 5 0,8-8-9 0,0 0 5 15,-11 14-7-15,11-14 7 0,0 0 3 0,-6 13 8 0,6-13-1 16,0 0 5-16,0 0-10 0,0 15 4 0,0-15-3 16,0 0-1-16,0 0-4 0,10 11 3 15,-10-11-8-15,0 0 5 0,0 0-9 0,21 3 9 0,-21-3-7 16,0 0 1-16,0 0-4 0,25 2 5 0,-25-2-5 16,0 0 5-16,0 0-9 0,25 2-9 0,-25-2-15 15,0 0-6-15,0 0-18 0,0 0 0 0,27 0-21 16,-27 0-7-16,0 0-24 0,0 0-19 0,0 0-30 0,0 0-42 15,0 0-50-15,21-4-271 0,-21 4-16 0</inkml:trace>
  <inkml:trace contextRef="#ctx0" brushRef="#br0" timeOffset="-24081.285">33361 4156 130 0,'0'0'175'0,"0"0"-33"0,0 0-11 16,0 0-14-16,0 0-11 0,9-15-10 0,-9 15-13 16,0 0-11-16,0 0 4 0,0 0 3 0,0 0-9 0,0 0-7 15,0 0-10-15,0 0-4 0,0 0-6 16,0 0-3-16,0 0-3 0,0 0-3 0,0 0-4 0,0 0-4 16,0 0 12-16,0 0 4 0,0 0-23 0,0 0 24 15,0 0-27-15,14 7 7 0,-14-7-3 0,0 0 5 16,0 0 0-16,0 0-1 0,0 17 3 0,0-17 3 15,0 0-3-15,-2 17 5 0,2-17-2 0,-2 14 5 16,2-14-1-16,-6 17 21 0,6-17-29 0,-4 19-1 16,4-19-6-16,-7 20-25 0,7-20 20 0,-6 19 1 15,6-19-5-15,-6 20 3 0,6-20-9 0,-4 18 2 0,4-18-5 16,-4 14 7-16,4-14-6 0,-4 16 3 0,4-16-6 16,0 0 9-16,-5 14-7 0,5-14 0 0,0 0 3 15,0 0 5-15,-2 17 1 0,2-17-1 0,0 0-3 16,0 0-1-16,0 0-1 0,0 0-1 15,0 0-2-15,0 0 2 0,0 0-11 0,0 0 9 0,0 0-5 16,0 0 1-16,0 0-5 0,0 0 10 0,0-18-11 16,0 18 1-16,0 0 1 0,4-16 3 0,-4 16-2 15,0 0 5-15,7-15-4 0,-7 15 4 0,0 0-4 16,4-12 3-16,-4 12-4 0,0 0 3 0,0 0-5 16,6-11 4-16,-6 11 0 0,0 0 4 0,0 0-7 0,0 0 8 15,0 0-8-15,0 0 11 0,0 0-8 16,0 0 6-16,0 0-5 0,0 0 8 0,19 7-7 0,-19-7 2 15,0 0 2-15,8 13 0 0,-8-13-3 0,0 0 3 16,8 17-2-16,-8-17 4 0,8 11-1 0,-8-11 2 16,9 11-7-16,-9-11 7 0,8 9-4 0,-8-9 1 15,0 0 3-15,12 12-1 0,-12-12-1 0,0 0 0 16,8 13-4-16,-8-13 9 0,0 0-4 0,0 0 7 0,0 0-2 16,8 9 4-16,-8-9-10 0,0 0 3 15,0 0-9-15,0 0-1 0,0 0-10 0,0 0-1 0,0 0-3 16,0 0 6-16,0 0-8 0,-6-9 2 15,6 9-4-15,0 0 6 0,-8-12-1 0,8 12 7 0,0 0-2 16,-4-15 6-16,4 15-4 0,0 0 6 0,-6-14 1 16,6 14 3-16,0 0 1 0,-4-18 8 0,4 18-7 15,0 0 12-15,-2-18 0 0,2 18 3 0,0 0-6 16,0-14 4-16,0 14-1 0,0 0 8 0,0-16-5 16,0 16 4-16,0 0-10 0,2-14 7 0,-2 14-11 0,0 0 7 15,6-11-5-15,-6 11 3 0,0 0-8 0,0 0 5 16,8-11-6-16,-8 11 7 0,0 0-9 15,0 0 5-15,12-7-7 0,-12 7-9 0,0 0-28 0,0 0-20 16,0 0-15-16,0 0-40 0,20-5-23 0,-20 5-26 16,0 0-27-16,0 0-29 0,0 0-238 0,0 0 65 15</inkml:trace>
  <inkml:trace contextRef="#ctx0" brushRef="#br0" timeOffset="-23656.953">33640 4171 164 0,'0'0'292'0,"0"0"-62"0,0 0-31 15,0 0-16-15,0 0-17 0,0 0-27 0,0 0-19 16,0 0-16-16,0 0-16 0,0 0-19 0,0 0-11 16,0 0-4-16,0 0-5 0,0 0-4 0,0 0-31 15,0 0 33-15,0 0-7 0,0 0-5 0,0 0-10 16,-2 14 6-16,2-14-7 0,0 0 3 0,0 21-2 16,0-21 7-16,0 15-1 0,0-15 2 0,2 21-4 0,-2-21 4 15,2 21-7-15,-2-21 5 0,2 21-5 16,-2-21 7-16,7 18-13 0,-7-18 2 0,6 19-9 0,-6-19 1 15,8 18-5-15,-8-18 4 0,4 16-11 0,-4-16 8 16,9 15-7-16,-9-15 5 0,8 12-10 0,-8-12 5 16,6 10-25-16,-6-10 8 0,0 0-14 0,8 15-12 15,-8-15-19-15,0 0-11 0,0 0-11 0,9 13-29 16,-9-13-32-16,0 0-45 0,0 0-49 0,0 0-274 16,-9 12-7-16</inkml:trace>
  <inkml:trace contextRef="#ctx0" brushRef="#br0" timeOffset="-23366.563">33486 4332 281 0,'0'0'302'0,"0"0"-54"0,0 0-24 16,0 0-19-16,0 0-24 0,0 0-26 0,0 0-13 15,0 0-22-15,0 0-9 0,0 0-31 0,23 3 8 16,-23-3-16-16,0 0-12 0,21 4-15 0,-21-4-8 15,0 0-13-15,31 2 2 0,-31-2-10 0,24 1-3 0,-24-1-16 16,28 0-25-16,-28 0-38 0,31-1-44 0,-31 1-55 16,36 0-50-16,-36 0-42 0,33-2-240 0,-33 2 9 15</inkml:trace>
  <inkml:trace contextRef="#ctx0" brushRef="#br0" timeOffset="-22924.526">33770 4278 89 0,'-13'-10'347'0,"13"10"-92"16,0 0-44-16,0 0-14 0,-12-7-13 0,12 7-23 15,0 0-20-15,0 0-25 0,0 0-13 0,0 0-24 0,0 0-8 16,-11-8-17-16,11 8-11 0,0 0-12 0,0 0-2 16,0 0-11-16,0 0 6 0,0 0-10 0,11-9 3 15,-11 9-10-15,0 0 31 0,22-8-40 0,-22 8 3 16,23-7 1-16,-23 7 1 0,25-8-4 0,-25 8-2 16,27-4 2-16,-27 4 19 0,23-2-27 0,-23 2-1 15,0 0 8-15,0 0-8 0,0 0 11 0,0 0-6 16,0 0 7-16,0 0 3 0,0 0-3 0,0 17 3 0,0-17 0 15,0 0-2-15,0 20 2 0,0-20-5 0,0 15 2 16,0-15 1-16,0 17 2 0,0-17 9 16,0 16 0-16,0-16 5 0,-2 18 1 0,2-18-1 0,-17 17-3 15,17-17 1-15,-14 15-2 0,14-15 1 0,-11 13-3 16,11-13 2-16,-10 13-7 0,10-13 6 0,-8 10 4 16,8-10 6-16,-7 14 3 0,7-14-20 0,0 0 12 15,-4 16-1-15,4-16 3 0,0 0-8 0,-2 18 6 16,2-18-1-16,0 0 12 0,0 18-6 0,0-18 9 15,0 0-5-15,6 14 1 0,-6-14-6 0,0 0 1 16,9 18-1-16,-9-18-2 0,8 8-1 0,-8-8-6 0,12 8-2 16,-12-8-3-16,19 5-4 0,-19-5-16 0,19 2-29 15,-17-2-34-15,-2 0-29 0,0 0-61 0,0 0-68 16,0 0-94-16,0 0-296 0,0-13-132 0</inkml:trace>
  <inkml:trace contextRef="#ctx0" brushRef="#br0" timeOffset="-9403.145">24145 6728 141 0,'0'0'197'15,"0"0"-52"-15,0 0-19 0,0 0-9 0,0 0-7 16,-10-11-8-16,10 11-10 0,0 0-1 0,0 0-1 16,0 0-4-16,0 0 0 0,-8-8 0 0,8 8-5 0,0 0 0 15,0 0-5-15,0 0 3 0,0 0-8 0,0 0 8 16,0 0-13-16,0 0 2 0,0 0-9 0,0 0 7 15,0 0-13-15,0 0 13 0,0 0-11 0,0 0-6 16,0 0-4-16,-10-9-2 0,10 9-4 0,0 0-6 16,0 0-6-16,0 0-3 0,0 0-8 0,0 0-3 15,0 0-4-15,0 0-3 0,0 0 0 0,0 0-2 16,0 0 0-16,0 0 2 0,0 0 1 0,0 0-1 0,0 0 4 16,0 0-9-16,26 0-2 0,-26 0 1 0,0 0 5 15,0 0-3-15,27 4-3 0,-27-4 4 0,0 0-11 16,0 0 9-16,31 0-9 0,-31 0 19 0,0 0-16 15,23 2 8-15,-23-2-9 0,0 0 9 0,0 0-9 16,28 3 10-16,-28-3-6 0,0 0 9 0,0 0-10 16,0 0 8-16,26-3-9 0,-26 3 12 0,0 0-15 15,0 0 16-15,0 0-17 0,0 0 2 0,0 0-21 16,0 0-14-16,23 0-34 0,-23 0-26 0,0 0-33 16,0 0-41-16,0 0-41 0,0 0-34 0,0 0-280 0,0 0-33 15</inkml:trace>
  <inkml:trace contextRef="#ctx0" brushRef="#br0" timeOffset="-8959.973">24145 6614 113 0,'0'0'282'0,"0"0"-68"0,0 0-40 15,0 0-6-15,-8-11-12 0,8 11 7 0,0 0-33 0,0 0-4 16,0 0-14-16,0 0-3 0,0 0-16 16,0 0 1-16,0 0-16 0,0 0-2 0,0 0-9 15,-10-10-10-15,10 10-10 0,0 0-5 0,0 0-9 0,0 0-5 16,0 0-5-16,0 0 4 0,0 0 11 0,0 0 12 15,0 0-3-15,0 0-9 0,0 0-5 0,0 0-13 16,0 0 4-16,26 2 4 0,-26-2-2 0,0 0-1 16,0 0-4-16,25 2-1 0,-25-2 3 0,0 0-1 15,27 1-3-15,-27-1 1 0,0 0 1 0,25 0-3 16,-25 0 4-16,0 0-2 0,0 0 0 0,31 0-1 16,-31 0-2-16,0 0-3 0,0 0 0 0,0 0 0 0,28 0 3 15,-28 0 3-15,0 0-1 0,0 0 1 16,0 0 0-16,0 0-2 0,0 0-5 0,0 0-2 0,20 2-5 15,-20-2-7-15,0 0-23 0,0 0-27 0,0 0-38 16,0 0-36-16,0 0-47 0,0 0-29 0,0 0-41 16,0 0-63-16,0 0-318 0,0 0-132 0</inkml:trace>
  <inkml:trace contextRef="#ctx0" brushRef="#br1" timeOffset="860.346">24248 4931 167 0,'0'0'157'0,"0"0"-32"0,0 0-12 0,0 0-10 15,0 0-9-15,0 0-7 0,0 0-5 0,0 0-4 0,0 0-3 16,0 0-6-16,0 0-4 0,0 0-9 16,0 0-6-16,0 0-3 0,0 0-1 0,0 0-4 15,0 0-3-15,0 0-2 0,0 0-3 0,0 0-4 0,0 0-3 16,0 0-4-16,0 0-21 0,0 0 20 0,0 0-2 15,0 0 0-15,0 0-9 0,0 0 7 0,0 0 3 16,0 0 6-16,0 0-5 0,0 0 3 0,0 0-3 16,0 0-1-16,0 0-5 0,0 0-5 0,0 0 2 0,0 0-2 15,0 0 11-15,0 0-8 0,0 0 1 0,0 0 6 16,0 0-2-16,0 0 0 0,0 0-3 16,0 0 0-16,0 0 0 0,0 0-2 0,-4 12-1 0,4-12-2 15,0 0-6-15,0 0 6 0,0 13-7 16,0-13 3-16,0 0 2 0,0 0-3 0,0 16-5 0,0-16 1 15,0 0-2-15,0 0 1 0,2 16 1 0,-2-16-1 16,0 0 1-16,0 0 1 0,4 15-3 0,-4-15 2 16,0 0 2-16,0 0 1 0,2 13-4 0,-2-13 1 15,0 0-2-15,5 12 9 0,-5-12-4 0,0 0 2 16,4 14 0-16,-4-14-2 0,0 0-1 0,6 12 1 0,-6-12-2 16,0 0 1-16,4 13-3 0,-4-13-1 0,0 0 3 15,7 11-2-15,-7-11-2 0,0 0 2 0,0 0-22 16,9 14 27-16,-9-14 0 0,0 0 1 0,0 0-6 15,8 11 3-15,-8-11-2 0,0 0 1 0,0 0-6 16,12 11 8-16,-12-11-3 0,0 0 0 0,11 7-3 16,-11-7 4-16,0 0 0 0,12 9 0 0,-12-9-4 15,0 0 2-15,14 9-3 0,-14-9 4 0,0 0-2 16,15 12 3-16,-15-12-5 0,0 0 18 0,14 8-21 16,-14-8 1-16,0 0 2 0,17 7 2 0,-17-7-5 15,0 0 8-15,16 9-3 0,-16-9 3 0,0 0-4 16,16 3 2-16,-16-3-2 0,0 0 1 0,17 6-3 15,-17-6 6-15,0 0-1 0,0 0-2 0,20 5-1 0,-20-5 2 16,0 0-1-16,0 0 0 0,21 6 2 0,-21-6-5 16,0 0 3-16,0 0 1 0,21 3-2 0,-21-3 3 15,0 0-4-15,0 0 3 0,20 5-2 0,-20-5 1 16,0 0-4-16,0 0 28 0,21 3-29 0,-21-3 5 16,0 0-6-16,0 0 4 0,18 4 1 0,-18-4 0 15,0 0 2-15,0 0 1 0,0 0-1 0,28 1 0 16,-28-1-1-16,0 0 0 0,0 0 3 0,23 0-6 0,-23 0 2 15,0 0 3-15,0 0-4 0,25 0 1 0,-25 0 1 16,0 0 1-16,0 0-4 0,25 2 6 0,-25-2-6 16,0 0 3-16,0 0 2 0,0 0-2 0,31 0-3 15,-31 0 6-15,0 0-6 0,0 0 5 0,26-2 12 16,-26 2-14-16,0 0-2 0,24-1 1 0,-24 1-1 16,0 0 5-16,25-4-4 0,-25 4 2 0,0 0-3 15,27-2 4-15,-27 2-3 0,0 0 5 0,27-3-5 16,-27 3 3-16,0 0-3 0,25-4 3 0,-25 4 12 15,0 0-16-15,21-2 1 0,-21 2-1 0,0 0 2 16,23 0-2-16,-23 0 0 0,0 0 4 0,0 0-1 0,29-4-4 16,-29 4-2-16,0 0 6 0,0 0-1 0,27 0-1 15,-27 0 1-15,0 0 1 0,0 0-2 0,29-2 4 16,-29 2-3-16,0 0-1 0,0 0 1 0,26-1 2 16,-26 1-2-16,0 0 0 0,0 0-2 0,27-2 2 15,-27 2-2-15,0 0 4 0,0 0-4 0,24 0 3 16,-24 0 0-16,0 0 0 0,0 0-1 0,25 0 4 0,-25 0-8 15,0 0 1-15,0 0 3 0,27 0 4 0,-27 0-27 16,0 0 27-16,21-4 1 0,-21 4 4 0,0 0-6 16,22-2-1-16,-22 2-1 0,0 0-3 0,0 0 2 15,28 0-1-15,-28 0 3 0,0 0-2 0,0 0 4 16,27-2 2-16,-27 2 2 0,0 0 4 0,0 0-2 16,27 2 2-16,-27-2-1 0,0 0 0 0,0 0-2 15,25 0 2-15,-25 0-4 0,0 0 0 0,0 0-3 16,27 0 5-16,-27 0-3 0,0 0 1 0,24-2-2 15,-24 2 0-15,0 0 3 0,22-1-4 0,-22 1 0 0,0 0 2 16,27-6-4-16,-27 6 2 0,0 0-1 0,27-5-1 16,-27 5-2-16,0 0-4 0,25-5 10 0,-25 5-4 15,0 0 0-15,23-2 2 0,-23 2-1 0,0 0-1 16,19-5 0-16,-19 5 3 0,0 0-1 0,21-3 1 16,-21 3 4-16,0 0-1 0,0 0-4 0,25-3 3 0,-25 3-2 15,0 0 1-15,0 0-3 0,25-3 12 0,-25 3-17 16,0 0 5-16,0 0-4 0,22-4 3 0,-22 4 1 15,0 0-1-15,0 0-2 0,27-2 2 0,-27 2 0 16,0 0 1-16,22-1-7 0,-22 1 4 16,0 0 0-16,23-2 1 0,-23 2 0 0,0 0-2 0,24-2 3 15,-24 2-2-15,0 0 14 0,25 0-12 0,-25 0-2 16,0 0 0-16,0 0 0 0,27 0 1 0,-27 0-4 16,0 0 6-16,0 0-4 0,27 0 4 0,-27 0-4 15,0 0-1-15,0 0 0 0,22 4 4 0,-22-4-3 16,0 0 7-16,0 0-8 0,20 5-1 0,-20-5 4 15,0 0-3-15,17 4 2 0,-17-4-1 0,0 0 2 16,0 0 0-16,21 7-2 0,-21-7 1 0,0 0-3 0,16 7 5 16,-16-7 1-16,0 0-2 0,15 10-3 15,-15-10 6-15,0 0-6 0,16 9 5 0,-16-9-2 0,0 0 2 16,15 9-4-16,-15-9 4 0,0 0-5 0,12 12 1 16,-12-12-9-16,0 0 15 0,9 8-6 0,-9-8 4 0,0 0-3 15,0 0 1-15,13 10-1 0,-13-10-5 16,0 0 7-16,0 0 2 0,8 8-5 0,-8-8 5 15,0 0-3-15,0 0-2 0,0 0-3 0,8 9 5 0,-8-9-1 16,0 0 2-16,0 0-2 0,0 0 2 16,0 0 0-16,9 11 0 0,-9-11-4 0,0 0 4 0,0 0-17 15,0 0 19-15,0 0-2 0,0 0 0 16,0 0-7-16,10 7 6 0,-10-7 1 0,0 0-1 0,0 0-1 16,0 0 4-16,0 0-4 0,0 0-2 0,0 0 2 15,0 0 4-15,0 0-5 0,0 0 9 0,0 0-5 16,0 0 1-16,0 0 1 0,0 0 3 0,0 0-3 15,0 0-1-15,0 0 3 0,0 0 0 0,0 0 1 16,0 0-3-16,0 0 6 0,0 0-2 0,0 0-9 0,0 0 13 16,0 0-2-16,0 0 0 0,0 0 0 0,0 0 1 15,0 0-1-15,0 0-4 0,0 0-1 0,0 0-2 16,0 0-1-16,0 0-2 0,0 0 1 0,0 0 2 16,0 0-2-16,0 0-3 0,0 0 5 0,0 0-3 15,0 0 0-15,0 0 0 0,0 0 0 0,0 0-3 16,0 0 0-16,0 0 3 0,-2-13-2 0,2 13-1 15,0 0 1-15,0 0 1 0,0 0-2 0,0 0 1 0,0-14-1 16,0 14 3-16,0 0-3 0,0 0 3 0,0 0-3 16,2-16 3-16,-2 16-1 0,0 0 0 0,0 0-4 15,0 0 4-15,4-13-1 0,-4 13 0 0,0 0 1 16,0 0 0-16,0 0 0 0,0 0 1 0,4-12-1 16,-4 12-1-16,0 0 1 0,0 0 0 0,0 0-1 15,0 0 1-15,4-11-1 0,-4 11 2 0,0 0-2 16,0 0 1-16,0 0-1 0,11-14 1 0,-11 14-4 15,0 0 1-15,0 0 1 0,10-8 4 0,-10 8-3 16,0 0 0-16,0 0-2 0,12-12 6 0,-12 12-5 16,0 0 4-16,0 0-5 0,13-7 5 0,-13 7-1 0,0 0 1 15,0 0-2-15,16-9 0 0,-16 9-2 0,0 0 2 16,13-8 0-16,-13 8-6 0,0 0 9 0,13-6-1 16,-13 6-5-16,0 0 6 0,17-5-8 0,-17 5 6 15,0 0 2-15,16-8-5 0,-16 8 3 0,0 0-1 16,15-5 1-16,-15 5 2 0,0 0-2 0,16-7-6 15,-16 7 6-15,0 0 1 0,15-6-2 0,-15 6 0 16,0 0 0-16,16-5 0 0,-16 5-2 0,0 0-1 0,0 0 4 16,21-6 3-16,-21 6-6 0,0 0 3 0,18-5-3 15,-18 5 10-15,0 0-10 0,18-5-1 0,-18 5 3 16,0 0 0-16,21-5-2 0,-21 5 3 16,0 0-1-16,18-7 1 0,-18 7-3 0,0 0 3 0,19-4-3 15,-19 4 9-15,0 0-10 0,0 0 1 0,21-7-2 16,-21 7 4-16,0 0-2 0,0 0 0 0,16-4 1 15,-16 4 0-15,0 0-1 0,0 0 1 0,0 0-1 16,0 0 3-16,25-4-9 0,-25 4 12 0,0 0-3 16,0 0 5-16,0 0-6 0,0 0 1 0,28 0-1 0,-28 0 2 15,0 0-2-15,0 0 2 0,0 0-6 0,27 0 4 16,-27 0-1-16,0 0 4 0,0 0-5 0,25-3 5 16,-25 3-5-16,0 0 5 0,0 0-3 0,22-2-1 15,-22 2 0-15,0 0 2 0,0 0-4 0,23 0 3 0,-23 0-2 16,0 0 2-16,0 0-1 0,0 0 2 15,25 0 5-15,-25 0-6 0,0 0-4 0,0 0 2 16,0 0 2-16,24 2 2 0,-24-2-4 0,0 0 4 16,0 0-2-16,0 0 3 0,26 0-4 0,-26 0 3 15,0 0-4-15,0 0 4 0,0 0-6 0,31 2 6 16,-31-2-4-16,0 0 4 0,0 0-4 0,0 0 0 0,29 0 2 16,-29 0 3-16,0 0-3 0,0 0 1 0,27 0-3 15,-27 0-3-15,0 0 6 0,0 0 0 0,24 0-4 16,-24 0 6-16,0 0-3 0,0 0 1 0,27 0-2 15,-27 0-1-15,0 0 3 0,0 0 0 0,0 0-1 16,27 0 1-16,-27 0-1 0,0 0 3 0,0 0-4 16,0 0 1-16,25 1 0 0,-25-1 1 0,0 0-3 0,0 0 2 15,0 0-2-15,22 3 5 0,-22-3-5 0,0 0 2 16,0 0 2-16,0 0-2 0,0 0-3 0,29 1 4 16,-29-1-3-16,0 0-1 0,0 0 3 0,0 0 1 15,24 0 1-15,-24 0 0 0,0 0-4 0,0 0 4 16,0 0-3-16,25 0 3 0,-25 0-4 0,0 0 3 15,0 0-3-15,0 0 2 0,23-1-1 0,-23 1 3 16,0 0-3-16,0 0 0 0,0 0 1 0,24 1-1 0,-24-1 2 16,0 0-2-16,0 0 3 0,0 0-3 0,0 0 0 15,29 0 1-15,-29 0 1 0,0 0-1 0,0 0 3 16,0 0-3-16,28 0 0 0,-28 0 3 0,0 0-2 16,0 0-1-16,0 0-2 0,27 0 1 15,-27 0-1-15,0 0 2 0,0 0 0 0,0 0 1 0,25-4-1 16,-25 4-1-16,0 0 1 0,0 0 1 0,0 0-2 15,25 0-1-15,-25 0 2 0,0 0 2 0,0 0-2 16,0 0 1-16,0 0 0 0,25-1-1 0,-25 1-1 16,0 0 1-16,0 0 0 0,0 0 2 0,0 0-1 15,24 0 0-15,-24 0-1 0,0 0 1 0,0 0-4 0,0 0 3 16,20-2 0-16,-20 2 3 0,0 0-8 0,0 0 5 16,0 0 1-16,23-6 1 0,-23 6-4 0,0 0 3 15,0 0-3-15,0 0 4 0,0 0-3 0,22-2-1 16,-22 2 2-16,0 0 2 0,0 0-3 0,0 0 1 15,0 0 0-15,0 0 0 0,0 0 0 0,21-1-3 16,-21 1 3-16,0 0 2 0,0 0-3 0,0 0 6 16,0 0-5-16,0 0 0 0,0 0-1 0,0 0 0 15,0 0 0-15,27 0 0 0,-27 0 1 0,0 0 3 16,0 0-2-16,0 0 0 0,0 0-1 0,21-2-2 0,-21 2 2 16,0 0 2-16,0 0-3 0,0 0 0 0,22-3 2 15,-22 3 0-15,0 0-2 0,0 0 2 0,0 0-1 16,20-2 0-16,-20 2-1 0,0 0 2 0,0 0-3 15,0 0 0-15,19-5 3 0,-19 5 0 0,0 0-4 16,0 0 4-16,0 0-1 0,0 0-2 0,0 0 3 16,0 0 0-16,22-1-1 0,-22 1 2 0,0 0-2 15,0 0 3-15,0 0 0 0,0 0 0 0,0 0 3 0,0 0-2 16,0 0-3-16,0 0 2 0,0 0 1 0,0 0-2 16,21-2 2-16,-21 2-4 0,0 0-2 0,0 0 4 15,0 0-1-15,0 0 2 0,0 0 0 0,19-6-1 16,-19 6 0-16,0 0 1 0,0 0-3 0,14-7 2 15,-14 7 0-15,0 0-4 0,0 0 2 0,0 0 0 16,0 0 4-16,15-6-4 0,-15 6-2 0,0 0 2 16,0 0 0-16,0 0 2 0,0 0-1 0,0 0 0 15,0 0-1-15,0 0 2 0,14-7 0 0,-14 7-3 16,0 0 5-16,0 0-4 0,0 0-1 0,0 0 7 16,0 0-2-16,11-8-3 0,-11 8 5 0,0 0-3 0,0 0 1 15,13-8-1-15,-13 8-3 0,0 0 7 0,10-12-5 16,-10 12 2-16,0 0 3 0,11-11-2 0,-11 11 0 15,0 0 0-15,8-13 0 0,-8 13 1 0,0 0 6 16,8-13 1-16,-8 13 1 0,0 0 6 0,6-11 0 16,-6 11 4-16,0 0-2 0,0 0 2 0,4-11-1 15,-4 11 0-15,0 0 1 0,0 0-1 0,0 0-3 0,5-13-5 16,-5 13-1-16,0 0-1 0,0 0-3 0,0 0 1 16,0 0-2-16,0 0-1 0,0 0 0 15,4-14-3-15,-4 14 1 0,0 0-2 0,0 0 1 0,0 0 0 16,0 0 2-16,0 0-1 0,0 0-1 0,0 0-2 15,0 0 3-15,2-12 0 0,-2 12-1 0,0 0-1 16,0 0-3-16,0 0 1 0,0 0-1 0,0 0 0 16,0 0 1-16,0 0-2 0,0 0 1 0,0 0 2 0,0 0-4 15,0 0 3-15,0 0 2 0,0 0-3 16,0 0-1-16,0 0-7 0,0 0-18 0,0 0-22 16,0 0-22-16,0 0-25 0,0 0-26 0,0 0-29 0,-2-15-39 15,2 15-29-15,0 0-68 0,0 0-86 16,0 0-176-16,0 0-57 0</inkml:trace>
  <inkml:trace contextRef="#ctx0" brushRef="#br1" timeOffset="7798.881">24584 6645 174 0,'0'0'155'0,"0"0"-46"0,0 0-20 15,0 0-9-15,0 0-9 0,0 0-11 0,0 0-3 16,-6-9 0-16,6 9-4 0,0 0-4 0,0 0 2 15,0 0 2-15,0 0 1 0,0 0 4 0,0 0 3 16,0 0-2-16,0 0-4 0,0 0-1 16,0 0 0-16,0 0-6 0,0 0-2 0,0 0-3 0,0 0-4 15,0 0-2-15,0 0 1 0,0 0-2 0,0 0 7 16,0 0-12-16,0 0 3 0,-6-11-7 0,6 11 6 0,0 0-10 16,0 0 9-16,0 0-8 0,0 0 10 0,0 0-6 15,0 0 10-15,0 0-4 0,0 0 13 0,0 0-11 16,0 0 14-16,0 0-12 0,0 0 8 0,0 0-10 15,0 0 6-15,0 0-8 0,0 0 7 0,0 0-15 16,0 0 8-16,0 0-15 0,0 0 6 0,0 0-13 16,0 0 2-16,0 0-12 0,0 0 15 0,0 0-16 15,0 0 9-15,0 0-10 0,0 0 7 0,0 0 0 16,0 0-4-16,23-2-7 0,-23 2 11 0,0 0-14 16,0 0 12-16,0 0-7 0,29 0 10 0,-29 0-12 15,0 0 12-15,0 0-7 0,33-2 16 0,-33 2-18 0,0 0 11 16,29 0-12-16,-29 0 12 0,20-4-14 15,-20 4 12-15,0 0-11 0,30 0 1 0,-30 0 0 0,0 0 12 16,29 0-12-16,-29 0 6 0,0 0-10 0,25 0 16 16,-25 0-14-16,0 0 8 0,0 0-5 0,23 2 7 15,-23-2 0-15,0 0 12 0,0 0-9 0,0 0 14 16,0 0-7-16,0 0 14 0,24 0-12 0,-24 0 15 0,0 0-19 16,0 0 17-16,0 0-14 0,0 0 10 0,0 0-13 15,0 0 11-15,0 0-12 0,0 0 10 16,0 0-14-16,0 0 10 0,22-2-17 0,-22 2 15 0,0 0-17 15,0 0 15-15,0 0-18 0,0 0 14 0,0 0-26 16,0 0-7-16,0 0-37 0,0 0-18 0,0 0-57 16,0 0-59-16,0 0-74 0,0 0-99 0,0 0-258 15,0 0-137-15</inkml:trace>
  <inkml:trace contextRef="#ctx0" brushRef="#br1" timeOffset="8506.867">25026 6251 89 0,'0'0'240'16,"0"0"-55"-16,0 0-33 0,0 0-24 0,0 0-15 0,0 0-10 16,0 0-12-16,-9-11-5 0,9 11-11 0,0 0-5 15,0 0-11-15,0 0 1 0,0 0-7 16,0 0 3-16,0 0-15 0,0 0-1 0,0 0 5 0,0 0 6 15,0 0 2-15,0 0 1 0,0 0 7 0,0 0 2 16,0 17-2-16,0-17-14 0,0 0-1 0,4 16-4 16,-4-16 1-16,3 15-3 0,-3-15-1 0,2 19-1 15,-2-19-3-15,4 21-6 0,-4-21 1 0,2 19 2 0,-2-19-11 16,6 25 6-16,-6-25-10 0,4 27 5 0,-2-16-8 16,2 4 13-16,-2 0-17 0,3-2 13 15,-3 1-11-15,0 0 10 0,2-2-11 0,-2 1 14 0,-2-13-19 16,2 25 14-16,-2-25-11 0,4 22 9 0,-4-22-11 15,4 20 7-15,-4-20-11 0,2 16 10 0,-2-16-11 16,4 20 7-16,-4-20-8 0,2 14 6 16,-2-14-9-16,3 15 9 0,-3-15-12 0,0 0 13 0,2 16-12 15,-2-16 15-15,0 0-17 0,4 13 12 0,-4-13-10 16,0 0 10-16,0 0-12 0,0 13 12 0,0-13-12 16,0 0 12-16,0 0-13 0,0 0-5 0,0 0-27 15,2 15-6-15,-2-15-28 0,0 0-5 0,0 0-23 16,0 0-19-16,0 0-32 0,0 0-35 0,0 0-46 0,0 0-75 15,0 0-150-15,0 0 65 0</inkml:trace>
  <inkml:trace contextRef="#ctx0" brushRef="#br1" timeOffset="8976.003">25019 6292 108 0,'0'0'317'0,"0"0"-76"15,-8-10-40-15,8 10-21 0,0 0-12 0,0 0-25 16,0 0-13-16,0 0-20 0,0 0-8 0,0 0-13 0,-8-9-9 15,8 9-9-15,0 0-2 0,0 0-3 0,0 0-6 16,0 0-5-16,0 0-8 0,0 0 1 0,0 0-4 16,0 0-8-16,0 0-1 0,0 0 0 0,0 0-3 15,0 0-1-15,0 0-5 0,0 0 1 0,0 0 11 16,0 0-1-16,0 0 1 0,0 0-4 0,14-7-2 16,-14 7-4-16,0 0-1 0,0 0-5 0,25 1-2 15,-25-1-4-15,0 0-3 0,29-1-5 0,-29 1 2 0,25 0-4 16,-25 0 1-16,25-5 0 0,-25 5-2 0,24 0-2 15,-24 0 0-15,24-1-1 0,-24 1 0 16,25-1 0-16,-25 1 0 0,0 0-1 0,29 0 1 0,-29 0 0 16,0 0 0-16,23 0 2 0,-23 0 1 15,0 0 0-15,0 0 1 0,0 0-2 0,25-2 1 0,-25 2-3 16,0 0-22-16,0 0-25 0,0 0-32 0,0 0-36 16,0 0-30-16,0 0-30 0,0 0-43 0,0 0-35 15,0 0-62-15,0 0-188 0,0 0 3 0</inkml:trace>
  <inkml:trace contextRef="#ctx0" brushRef="#br1" timeOffset="9364.977">25061 6395 32 0,'-19'4'383'0,"19"-4"-92"0,0 0-51 0,0 0-21 0,0 0-23 16,0 0-15-16,0 0-20 0,0 0-20 0,0 0-20 15,0 0-10-15,0 0-18 0,-18 4-14 0,18-4-11 16,0 0 0-16,0 0-6 0,0 0 13 0,0 0-17 16,0 0 7-16,18-4-16 0,-18 4 6 0,0 0-18 15,23-6 5-15,-23 6-12 0,0 0 6 0,27-3-20 16,-27 3 12-16,0 0-15 0,29-2 12 0,-29 2-17 15,0 0 15-15,26-6-14 0,-26 6 12 0,0 0-12 0,22-1 11 16,-22 1-15-16,0 0 14 0,0 0-15 0,25-2 15 16,-25 2-11-16,0 0 15 0,0 0-16 0,0 0 13 15,0 0-8-15,23 0-7 0,-23 0 11 0,0 0-13 16,0 0 10-16,0 0-16 0,0 0-5 0,0 0-35 16,0 0-18-16,0 0-35 0,0 0-35 0,0 0-30 15,0 0-30-15,0 0-35 0,0 0-51 0,0 0-49 16,0 0-205-16,0 0-33 0</inkml:trace>
  <inkml:trace contextRef="#ctx0" brushRef="#br1" timeOffset="10202.171">25298 6561 329 0,'0'0'278'0,"0"0"-57"0,0 0-27 16,-13-7-11-16,13 7-24 0,0 0-21 16,0 0-16-16,0 0-16 0,0 0-6 0,0 0-18 0,0 0 0 15,0 0-10-15,0 0 1 0,0 0-9 0,0 0-3 16,0 0 0-16,0 0 3 0,-12-6 3 0,12 6-1 16,0 0-15-16,0 0 11 0,0 0-13 0,0 0 7 15,0 0-21-15,0 0 2 0,0 0-16 0,0 0 6 16,0 0-17-16,0 0 6 0,0 0-15 0,0 0 11 15,0 0-14-15,0 0 6 0,0 0-6 0,0 0 13 16,0 0-16-16,17-6 15 0,-17 6-14 0,0 0 11 0,19-3-12 16,-19 3 10-16,0 0-7 0,23-1 7 15,-23 1-13-15,0 0 11 0,22 4-10 0,-22-4 11 0,0 0-10 16,0 0 10-16,27 0-7 0,-27 0 11 0,0 0-14 16,0 0 12-16,17 6-10 0,-17-6 10 0,0 0-12 15,0 0 14-15,16 8-14 0,-16-8 14 0,0 0-14 16,0 0 19-16,8 10-21 0,-8-10 16 0,0 0-14 15,0 0 14-15,0 0-17 0,3 16 14 0,-3-16-12 0,0 0 11 16,-7 13-12-16,7-13 9 0,-6 11-10 16,6-11 15-16,-12 13-13 0,12-13 13 0,-13 15-9 0,13-15 9 15,-12 14-11-15,12-14 11 0,-15 16-11 0,15-16 10 16,-12 14-11-16,12-14 12 0,-14 13-16 0,14-13 17 16,-11 13-16-16,11-13 14 0,-10 12-12 0,10-12 10 15,-8 9-10-15,8-9 11 0,0 0-12 0,-9 11 12 16,9-11-13-16,0 0 13 0,0 0-11 0,-7 11 10 15,7-11-8-15,0 0 10 0,0 0-15 0,0 0 16 16,0 0-11-16,0 14 11 0,0-14-10 0,0 0 15 0,0 0-18 16,0 0 12-16,18 8-10 0,-18-8 13 0,0 0-11 15,22-3 9-15,-22 3-9 0,19-6 8 0,-19 6-11 16,21-6 13-16,-21 6-14 0,20-7 13 0,-20 7-11 16,19-6 11-16,-19 6-12 0,19-5 12 0,-19 5-11 15,0 0 13-15,21-9-7 0,-21 9 18 0,0 0-9 16,0 0 16-16,21-6-13 0,-21 6 12 0,0 0-19 15,0 0 21-15,0 0-25 0,0 0 9 0,17-5-15 16,-17 5 12-16,0 0-25 0,0 0 3 0,0 0-20 16,0 0-3-16,0 0-21 0,0 0-10 0,0 0-22 15,0 0-13-15,0 0-24 0,0 0-23 0,0 0-29 0,-5 11-25 16,5-11-23-16,0 0-34 0,0 0-205 16,0 0 54-16</inkml:trace>
  <inkml:trace contextRef="#ctx0" brushRef="#br1" timeOffset="11118.53">25582 6486 12 0,'0'0'336'16,"0"-14"-80"-16,0 14-33 0,0 0-28 0,0 0-15 15,0 0-29-15,2-18-23 0,-2 18-18 0,0 0-20 16,0 0-21-16,0 0-9 0,0 0-9 0,0 0-3 16,0 0-7-16,0 0 1 0,0 0-5 0,-5 13-2 15,5-13-6-15,0 0 1 0,-5 19 6 0,5-19-11 0,-2 15 5 16,2-15-7-16,-2 16 6 0,2-16-11 0,-4 21 10 16,4-21-27-16,-4 21 31 0,4-21-10 0,-4 19 4 15,4-19-8-15,-4 22 8 0,4-22-4 0,-6 23 8 16,6-23-8-16,-7 22 9 0,7-22-13 0,-6 22 14 15,6-22-14-15,-4 21 4 0,4-21-11 0,-6 16 11 16,6-16-17-16,-4 15 9 0,4-15-12 0,-4 13 11 16,4-13-10-16,0 0 3 0,-5 15-5 0,5-15 3 0,0 0-6 15,0 0 8-15,-4 14-5 0,4-14 6 16,0 0-11-16,0 0 6 0,0 0-14 0,0 0 3 0,0 0-10 16,0 0 5-16,0 0-12 0,11-13 6 0,-11 13-7 15,0 0 13-15,6-12-5 0,-6 12 9 0,6-14-5 16,-6 14 10-16,6-11-6 0,-6 11 8 0,0 0-19 15,6-14 26-15,-6 14-7 0,0 0 9 16,9-13-5-16,-9 13 12 0,0 0-7 0,0 0 6 0,6-13-7 16,-6 13 5-16,0 0-7 0,0 0 4 0,0 0-11 15,0 0 9-15,6-10-7 0,-6 10 14 0,0 0-9 0,0 0 12 16,0 0 2-16,0 0-4 0,0 0-14 16,0 0 18-16,18 8-10 0,-18-8 8 0,0 0-13 0,8 9 14 15,-8-9-10-15,0 0 9 0,10 13-8 0,-10-13 7 16,0 0-7-16,11 15 9 0,-11-15-8 0,0 0 18 15,10 13-23-15,-10-13 7 0,0 0-9 0,8 15 10 16,-8-15-11-16,0 0 9 0,8 11-9 0,-8-11 11 16,0 0-15-16,0 0 14 0,9 11-11 0,-9-11 8 0,0 0-10 15,0 0 12-15,0 0-15 0,0 0 15 0,6 11-11 16,-6-11 11-16,0 0-11 0,0 0 12 0,0 0-11 16,0 0 11-16,0 0-14 0,0 0-10 0,0 0-12 15,0 0 2-15,0 0-11 0,0 0 6 0,0 0-5 16,0 0 6-16,-21-1 6 0,21 1 5 0,0 0-4 15,-18-10 12-15,18 10-5 0,-15-6 8 0,15 6 6 16,0 0-4-16,-19-5-6 0,19 5 14 0,0 0-1 16,-21-7 23-16,21 7-17 0,0 0 0 0,0 0 4 15,-19-8 5-15,19 8-13 0,0 0 7 0,0 0-2 16,-12-5-2-16,12 5-5 0,0 0 15 0,0 0-5 16,0 0 13-16,4-15-11 0,-4 15 11 0,0 0-13 0,10-10 17 15,-10 10-9-15,0 0 15 0,17-11-15 0,-17 11 18 16,0 0-14-16,18-11 13 0,-18 11-13 0,14-7 15 15,-14 7-16-15,12-11 11 0,-12 11-17 0,15-12 11 16,-15 12-18-16,12-12 11 0,-12 12-18 0,13-13 10 16,-13 13-13-16,10-9 14 0,-10 9-19 0,10-11 18 0,-10 11-18 15,0 0 17-15,11-11-25 0,-11 11 12 16,0 0-27-16,0 0 13 0,10-14-27 0,-10 14-3 16,0 0-29-16,0 0-5 0,0 0-28 0,0 0-6 0,8-9-26 15,-8 9-17-15,0 0-23 0,0 0-36 0,0 0-23 16,0 0-33-16,0 0-222 0,0 0 18 0</inkml:trace>
  <inkml:trace contextRef="#ctx0" brushRef="#br1" timeOffset="12341.536">25771 6716 63 0,'0'0'297'0,"0"0"-79"16,0 0-39-16,0 0-29 0,0 0-12 0,0 0-22 16,0 0-9-16,0 0-14 0,0 0-12 0,0 0-9 15,0 0 0-15,0 0 1 0,0 0 3 0,0 0 1 16,0 0 5-16,0 0-1 0,0 0 3 0,0 0 3 16,0 0 1-16,0 0 1 0,0 0-12 0,0 0 3 15,0 0-15-15,0 0 4 0,0 0-16 0,0 0 5 0,0 0-20 16,0 0 6-16,0 0-18 0,0 0 7 0,0 0-22 15,0 0 10-15,0 0-14 0,0 0 8 0,0 0-6 16,0 0 4-16,0 0-18 0,0 0 17 0,0 0-13 16,0 0 10-16,0 0-13 0,0 0 12 0,0 0-16 15,0 0 16-15,16 3-13 0,-16-3 13 0,0 0-12 16,0 0 1-16,29 0-2 0,-29 0 4 0,0 0-1 16,0 0 0-16,33 0 1 0,-33 0-2 0,0 0 2 0,23-2 1 15,-23 2-1-15,0 0 2 0,0 0 2 0,26 0-2 16,-26 0 1-16,0 0-2 0,0 0 0 15,0 0 1-15,27 0 3 0,-27 0-6 0,0 0 3 0,0 0 1 16,0 0-1-16,0 0 1 0,0 0 0 16,25-1 1-16,-25 1 1 0,0 0-1 0,0 0 1 0,0 0-4 15,0 0-1-15,0 0-18 0,0 0-12 0,0 0-16 16,0 0-15-16,0 0-52 0,18-6-43 0,-18 6-42 16,0 0-59-16,0 0-63 0,0 0-230 0,0 0-61 15</inkml:trace>
  <inkml:trace contextRef="#ctx0" brushRef="#br1" timeOffset="12843.956">26073 6684 290 0,'0'0'272'0,"0"0"-50"0,0 0-40 0,0 0-19 16,0 0-18-16,10-9-21 0,-10 9-17 0,0 0-16 15,0 0-15-15,4-16-11 0,-4 16-12 0,0 0-7 16,4-18-12-16,-4 18 0 0,4-13-7 0,-4 13-6 16,2-14 0-16,-2 14-1 0,2-16 1 0,-2 16 0 15,3-12-1-15,-3 12 0 0,0-13-4 0,0 13 7 16,0 0 2-16,2-19-6 0,-2 19 11 0,0 0-3 0,0 0-2 15,2-16 0-15,-2 16-4 0,0 0 0 0,0 0-7 16,0 0-9-16,0 0 7 0,0-13 2 0,0 13 7 16,0 0-4-16,0 0 3 0,0 0 0 0,0 0-1 15,0 14-3-15,0-14 11 0,0 0-8 0,-2 20-13 16,2-20-1-16,2 14-1 0,-2-14 3 0,2 16 2 16,-2-16 7-16,2 21-1 0,-2-21 3 0,4 18 1 15,-4-18 1-15,4 19 6 0,-4-19 6 0,4 19 2 16,-4-19 2-16,6 18-1 0,-6-18-4 0,7 16-2 15,-7-16-1-15,2 16 2 0,-2-16 12 0,4 11-12 16,-4-11 0-16,0 0-2 0,4 14-6 0,-4-14-2 16,0 0-1-16,0 0-4 0,6 15-1 0,-6-15-4 15,0 0-4-15,0 0 2 0,0 0-10 0,2 13-29 0,-2-13-29 16,0 0-32-16,0 0-51 0,0 0-48 0,0 0-61 16,0 0-95-16,-2 13-294 0,2-13-154 0</inkml:trace>
  <inkml:trace contextRef="#ctx0" brushRef="#br1" timeOffset="14062.763">26543 6317 211 0,'0'0'243'0,"0"0"-51"15,0 0-34-15,0 0-18 0,0 0-21 0,0 0-17 16,4-13-9-16,-4 13-6 0,0 0-6 0,0 0-2 16,0 0 1-16,0 0 0 0,0 0-4 0,10 10 4 15,-10-10-9-15,0 0-3 0,9 15-10 0,-9-15 2 0,8 13-5 16,-8-13-8-16,6 18-4 0,-6-18-7 0,8 22-1 15,-4-9-5-15,1 1-2 0,-2-1-1 0,1 1-2 16,0-1-2-16,0-1 0 0,0 4-8 0,0-3 5 16,-2-2-1-16,-2-11-4 0,7 24-1 0,-7-24-4 15,6 20-4-15,-6-20 2 0,6 16-3 0,-6-16-1 16,4 17 1-16,-4-17-3 0,4 15 12 0,-4-15-12 16,0 0-4-16,7 16 8 0,-7-16-2 0,0 0-2 15,4 10-8-15,-4-10-12 0,0 0-16 0,0 0-19 16,0 0-12-16,0 0-6 0,0 0 0 0,0 0 1 0,0 0 3 15,0 0 9-15,0 0 10 0,-19-5 10 0,19 5 8 16,-8-10 5-16,8 10 6 0,-11-7 1 0,11 7 8 16,-10-9 2-16,10 9 6 0,-12-10 4 0,12 10 9 15,-10-9 5-15,10 9 5 0,-12-8-2 0,12 8 4 16,0 0 0-16,-17-8 4 0,17 8 4 0,0 0 4 16,-14-11 2-16,14 11 7 0,0 0 4 0,0 0-4 15,-17-8-1-15,17 8-6 0,0 0-4 0,0 0 2 0,0 0-4 16,0 0-5-16,-14-7-2 0,14 7-8 0,0 0 2 15,0 0-5-15,0 0 3 0,0 0 2 0,0 0 8 16,0 0 5-16,0 0 8 0,0 0 3 0,0 0 3 16,0 0-1-16,0 0 2 0,0 0-4 15,21 4-7-15,-21-4-6 0,0 0-4 0,22 1-6 0,-22-1-2 16,0 0-6-16,27 2-1 0,-27-2-2 0,0 0-2 16,30 2 1-16,-30-2-3 0,0 0-2 0,29 2 0 0,-29-2 0 15,0 0-3-15,27 1 3 0,-27-1-1 16,0 0 0-16,0 0-1 0,27 3 4 0,-27-3-6 15,0 0 4-15,0 0-13 0,0 0 0 0,25 1-13 0,-25-1-13 16,0 0-13-16,0 0-17 0,0 0-24 16,0 0-21-16,0 0-26 0,0 0-23 0,24 0-39 0,-24 0-25 15,0 0-26-15,0 0-57 0,0 0-132 0,0 0 89 16</inkml:trace>
  <inkml:trace contextRef="#ctx0" brushRef="#br1" timeOffset="14626.033">26910 6578 259 0,'0'0'262'0,"0"0"-47"16,0 0-61-16,0 0 25 0,0 0-15 0,0 0-23 15,12-6-13-15,-12 6-11 0,0 0-10 0,0 0-9 0,0 0-3 16,0 0-1-16,0 0-5 0,0 0-6 0,0 0-4 16,0 0-11-16,0 0-15 0,0 0-10 0,13-12-8 15,-13 12-6-15,0 0-7 0,4-13-7 0,-4 13-7 16,0 0-2-16,6-19-9 0,-6 19-9 0,2-17-3 16,-2 17-5-16,2-18 3 0,-2 18-10 0,2-20 17 15,-2 20-1-15,0-20 4 0,0 20-3 0,2-21 3 16,-2 21-1-16,-2-18 6 0,2 18-1 0,0-19 5 0,0 19-4 15,0-14 6-15,0 14-2 0,0 0 1 0,0-20-3 16,0 20 1-16,0 0-2 0,0 0 1 0,0-14 2 16,0 14 6-16,0 0 6 0,0 0 5 15,0 0 1-15,0 0-1 0,0 0-3 0,8 14 3 16,-8-14-4-16,5 16 1 0,-5-16 7 0,4 16 5 0,-4-16-3 16,6 21 1-16,-6-21 1 0,6 22 2 0,-2-9 3 15,-2-2 1-15,-2-11-8 0,6 26 14 0,-1-11-2 16,-5-15 0-16,6 22 1 0,-6-22 3 0,6 24-1 15,-6-24-2-15,4 22-6 0,-4-22-6 0,6 19-2 0,-6-19-17 16,4 16 12-16,-4-16 7 0,5 13-7 16,-5-13-2-16,0 0-12 0,4 17 14 0,-4-17-2 0,0 0-2 15,2 13-2-15,-2-13-3 0,0 0-8 0,0 0 6 16,0 0-1-16,3 13-11 0,-3-13-15 0,0 0-23 16,0 0-22-16,0 0-30 0,0 0-17 0,0 0-32 15,0 0-24-15,0 0-37 0,0 0-50 0,0 0-67 16,0 0-277-16,-7 9-112 0</inkml:trace>
  <inkml:trace contextRef="#ctx0" brushRef="#br1" timeOffset="15861.286">25812 5463 132 0,'0'0'300'0,"0"0"-68"16,-4-10-41-16,4 10-14 0,0 0-12 0,0 0-25 15,0 0-17-15,0 0-15 0,0 0-11 0,0 0-13 16,0 0-12-16,0 0-10 0,0 0-5 0,0 0-11 16,0 0-9-16,0 0 30 0,0 0-31 0,0 0 7 15,0 0 2-15,0 0 1 0,0 0-3 0,0 0 3 16,0 0-6-16,0 0-1 0,0 0-1 0,2 14-3 0,-2-14-1 16,4 15-4-16,-4-15-3 0,2 18-4 15,-2-18-5-15,2 23 1 0,-2-23-2 0,2 24 4 0,-2-24-1 16,0 26-1-16,0-13-5 0,0-13 1 0,2 29-2 15,-2-16-3-15,0 4 1 0,0-17-2 0,0 25 0 16,0-25-1-16,3 25-3 0,-3-25 0 0,2 22 0 16,-2-22 0-16,2 19-1 0,-2-19-6 0,2 16 6 15,-2-16-4-15,2 15 2 0,-2-15-1 0,0 0-1 16,4 18 0-16,-4-18-12 0,0 0-25 0,8 13-25 16,-8-13-27-16,0 0-18 0,0 0-25 0,11 9-26 0,-11-9-39 15,0 0-39-15,0 0-57 0,0 0-186 0,0 0 35 16</inkml:trace>
  <inkml:trace contextRef="#ctx0" brushRef="#br1" timeOffset="16582.181">25808 5718 319 0,'0'0'309'0,"0"0"-53"0,0 0-27 0,0 0-32 16,0 0-26-16,0 0-22 0,0 0-13 0,0 0-16 16,0 0-14-16,0 0-13 0,0 0-14 0,0 0-10 15,0 0-9-15,0 0-11 0,0 0-7 0,0 0-5 0,0 0-4 16,0 0-3-16,0 0-11 0,0 0 15 0,0 0 0 16,0 0 9-16,0 0-9 0,0 0-2 15,0 0-3-15,10-9-6 0,-10 9-2 0,0 0-5 0,0 0-4 16,21-2-2-16,-21 2-2 0,0 0-2 0,0 0-1 15,23-1 1-15,-23 1-5 0,0 0 4 0,0 0-3 16,24 0 0-16,-24 0-2 0,0 0 2 0,0 0-1 16,0 0-1-16,24 0 1 0,-24 0-1 0,0 0-5 15,0 0 2-15,0 0 3 0,23-6-6 0,-23 6-3 16,0 0 2-16,0 0 0 0,0 0-1 0,0 0-3 16,0 0 1-16,0 0-13 0,0 0-5 0,15-3-6 15,-15 3 1-15,0 0-3 0,0 0 5 0,0 0 1 16,0 0 9-16,0 0 1 0,2-16 4 0,-2 16 3 0,0 0 5 15,0 0 0-15,-5-14 0 0,5 14 3 0,0 0 0 16,0 0 2-16,-2-17 9 0,2 17 2 0,0 0 0 16,-2-15 4-16,2 15-1 0,0 0 3 0,0 0 2 15,-2-15 0-15,2 15 1 0,0 0-1 0,0 0-1 16,0 0-3-16,0 0 1 0,-2-13-3 0,2 13-3 16,0 0-3-16,0 0 0 0,0 0 3 0,0 0 0 15,0 0 13-15,0 0-6 0,0 0 3 0,0 0 1 16,0 0-2-16,0 0 1 0,-2 17-2 0,2-17 3 0,0 0-2 15,0 17 1-15,0-17-3 0,2 15 1 0,-2-15 0 16,2 16-3-16,-2-16 2 0,4 17-3 16,-4-17-2-16,2 18 0 0,-2-18-1 0,5 19 2 15,-5-19 1-15,4 19-1 0,-4-19 1 0,2 16 4 0,-2-16 7 16,4 18 3-16,-4-18 0 0,4 19-11 0,-4-19 13 16,2 13 0-16,-2-13-1 0,2 17 0 0,-2-17-1 15,2 13 3-15,-2-13-9 0,0 0 4 0,4 18-1 16,-4-18-4-16,0 0 4 0,2 13-2 0,-2-13 1 15,0 0-3-15,0 0-2 0,3 13-5 0,-3-13 2 0,0 0-3 16,0 0-1-16,0 0-1 0,0 0-1 0,0 0-19 16,2 15 17-16,-2-15-10 0,0 0-19 0,0 0-25 15,0 0-26-15,0 0-22 0,0 0-29 0,0 0-34 16,0 0-38-16,0 0-37 0,0 0-52 0,0 0-58 16,0 0-235-16,0 0-90 0</inkml:trace>
  <inkml:trace contextRef="#ctx0" brushRef="#br1" timeOffset="17370.401">26163 5604 54 0,'0'0'299'0,"0"0"-64"16,0-15-34-16,0 15-19 0,0 0-17 0,0 0-18 16,-2-15-22-16,2 15-13 0,0 0-15 0,0 0-10 15,0 0-7-15,0 0-11 0,0 0-8 0,0-15 2 16,0 15-9-16,0 0-4 0,0 0-8 0,0 0 1 16,0 0 2-16,0 0 12 0,0 0 5 0,0 0-10 15,0 0-4-15,0 0-11 0,0 0-4 0,2 15-9 16,-2-15-3-16,0 0-2 0,4 18 0 0,-4-18 2 0,2 14-3 15,-2-14 0-15,4 18-3 0,-4-18 4 16,4 17-1-16,-4-17-3 0,6 20-5 0,-6-20 5 0,4 23-4 16,-4-23-2-16,7 22 5 0,-7-22-5 0,6 20-1 15,-6-20-2-15,6 22-3 0,-6-22 1 16,6 20-1-16,-6-20 0 0,8 21 1 0,-8-21-1 0,7 18-2 16,-7-18 1-16,4 15-2 0,-4-15 0 0,6 13 2 15,-6-13 0-15,4 13-1 0,-4-13 1 0,0 0 3 16,4 15-2-16,-4-15 1 0,0 0 3 0,0 0-3 15,6 12-2-15,-6-12-15 0,0 0-2 0,0 0-2 0,0 0-4 16,0 0-1-16,-12 9-1 0,12-9 6 16,0 0-2-16,0 0 6 0,-21-5 0 0,21 5 3 15,0 0 0-15,-22 0 5 0,22 0-1 0,0 0 4 0,-25-1-2 16,25 1 9-16,0 0 3 0,-24-3 2 0,24 3 2 16,0 0 7-16,0 0-7 0,-29 0 3 0,29 0-1 15,0 0-1-15,0 0 0 0,-25-2 1 0,25 2-2 16,0 0 0-16,0 0-3 0,0 0 2 0,0 0 2 0,-22-1-3 15,22 1-2-15,0 0 2 0,0 0-1 16,0 0 0-16,0 0 0 0,0 0 0 0,0 0 2 16,0 0 8-16,0 0 7 0,0 0 3 0,0 0 2 15,0 0 1-15,0 0-2 0,0 0-5 0,0 0-5 0,0 0 0 16,26 0-1-16,-26 0-2 0,0 0-10 0,29 1 6 16,-29-1 2-16,0 0-5 0,33 0-1 0,-33 0-4 15,24 2-1-15,-24-2 1 0,25 0-4 0,-25 0 1 16,25 3 3-16,-25-3-1 0,25 1 1 0,-25-1-3 15,22 2 1-15,-22-2 3 0,21 3-3 0,-21-3 2 16,0 0 10-16,26 1 3 0,-26-1 4 0,0 0 1 0,25 1 3 16,-25-1 2-16,0 0 1 0,0 0 5 0,24 3-1 15,-24-3-3-15,0 0 1 0,0 0-5 0,0 0-2 16,0 0-9-16,25-4 4 0,-25 4-7 0,0 0-1 16,0 0-21-16,0 0-22 0,0 0-31 0,11-7-31 15,-11 7-34-15,0 0-13 0,0 0-54 0,0 0-38 16,-11-10-48-16,11 10-55 0,0 0-346 0,0 0-191 15</inkml:trace>
  <inkml:trace contextRef="#ctx0" brushRef="#br1" timeOffset="18009.995">26126 5554 223 0,'0'0'218'0,"0"0"-45"0,0 0-30 16,0 0-15-16,0 0-6 0,0 0-5 0,0 0-4 0,0 0-7 15,0 0-7-15,-14-6 0 0,14 6-6 0,0 0-2 16,0 0-22-16,0 0 34 0,0 0-5 0,0 0 3 15,0 0-1-15,0 0-4 0,0 0-7 0,0 0-8 16,0 0-3-16,0 0-6 0,0 0-2 0,0 0-3 16,0 0-3-16,0 0-3 0,0 0-7 0,0 0-4 0,0 0-7 15,0 0-8-15,0 0-6 0,0 0-3 16,0 0-1-16,0 0 3 0,0 0-2 0,0 0-1 0,14-6-4 16,-14 6-6-16,0 0 2 0,21-3-6 0,-21 3 7 15,0 0-11-15,28-3 1 0,-28 3-1 0,0 0 2 16,31-1-5-16,-31 1 2 0,0 0-1 0,31-1-2 15,-31 1 2-15,0 0-2 0,27 0 0 0,-27 0 0 16,0 0 0-16,0 0 0 0,29-2 0 0,-29 2 3 16,0 0-3-16,0 0 1 0,0 0 0 0,24 0 1 15,-24 0-1-15,0 0 1 0,0 0-2 0,0 0 0 16,0 0 1-16,0 0-1 0,0 0 0 0,22 0 2 16,-22 0-4-16,0 0-4 0,0 0-12 0,0 0-20 0,0 0-31 15,0 0-27-15,0 0-26 0,0 0-35 0,0 0-15 16,0 0-27-16,0 0-41 0,13 7-74 15,-13-7-326-15,0 0-149 0</inkml:trace>
  <inkml:trace contextRef="#ctx0" brushRef="#br0" timeOffset="24043.192">23887 316 135 0,'0'0'259'0,"0"0"-50"0,0 0-23 0,0 0-22 16,0 0-17-16,0 0-23 0,0 0-22 0,0 0-27 16,0 0-11-16,0 0-19 0,0 0-5 0,0 0-13 15,0 0-8-15,0 0-4 0,0 0 1 0,0 0 2 0,0 0 0 16,0 0 7-16,0 0-1 0,0 0 4 0,-5 11 10 15,5-11-3-15,0 0 9 0,3 18-6 0,-3-18-1 16,2 16-1-16,-2-16 6 0,0 16-12 0,0-16-2 16,2 18 2-16,-2-18-10 0,2 19 1 0,-2-19-4 15,2 20-4-15,-2-20 4 0,2 18-2 0,-2-18-6 16,2 21 2-16,-2-21-6 0,2 15 5 0,-2-15-7 16,2 14 3-16,-2-14-5 0,0 0 2 0,2 19-2 15,-2-19-1-15,0 0 4 0,0 0 2 0,2 15 1 16,-2-15 19-16,0 0-6 0,0 0-14 0,0 0-2 0,0 0-1 15,0 0 3-15,0 0-2 0,0 0 1 0,0 0-3 16,0 0 3-16,0 0-8 0,8-15-4 16,-8 15 0-16,-2-15-32 0,2 15 32 0,-4-16 1 0,4 16 1 15,-4-19 3-15,4 19 14 0,-4-20-22 0,4 20 21 0,-4-20-16 16,4 20 2-16,-4-20-3 0,4 20 1 16,-4-19-4-16,4 19 6 0,-5-19 0 0,5 19 2 15,-2-17-4-15,2 17 4 0,-4-14-4 0,4 14 9 0,-2-15-6 16,2 15 0-16,-2-13-3 0,2 13 10 0,-2-13-5 15,2 13-2-15,0 0-1 0,-2-14 8 0,2 14-1 16,0 0 8-16,0 0-7 0,-2-15 7 0,2 15-10 16,0 0 3-16,0 0-6 0,0 0 12 0,0 0-15 15,-4-14 7-15,4 14-10 0,0 0 4 0,0 0 3 16,0 0 0-16,0 0-1 0,0 0 3 0,0 0-7 16,0 0 9-16,0 0-7 0,16 9 1 0,-16-9 3 15,0 0 3-15,15 6-4 0,-15-6 3 0,14 8 0 16,-14-8-3-16,17 9-2 0,-17-9 30 0,18 9-36 0,-18-9 5 15,21 14 3-15,-21-14-3 0,20 14-1 0,-10-5 5 16,0 0 0-16,1-2 1 0,-3 4-2 0,-8-11 0 16,19 18-1-16,-19-18 1 0,14 14 3 0,-14-14-3 15,12 16 1-15,-12-16-1 0,11 14 3 0,-11-14-2 16,6 15 5-16,-6-15-7 0,6 15 9 0,-6-15-4 16,2 15 3-16,-2-15 0 0,0 0 0 0,0 18 5 15,0-18-4-15,-2 11 0 0,2-11 12 0,0 0-20 0,-10 17 12 16,10-17-18-16,-8 9 22 0,8-9-23 0,-11 9 16 15,11-9-14-15,-12 8 17 0,12-8-15 16,-10 7 15-16,10-7-10 0,0 0 23 0,-19 9-16 0,19-9 19 16,0 0-18-16,-15 6 13 0,15-6-18 0,0 0 19 15,-14 5-22-15,14-5 22 0,0 0-22 0,0 0 23 16,0 0-17-16,-22 6 23 0,22-6-31 0,0 0 22 0,0 0-15 16,0 0 13-16,0 0-22 0,0 0 16 0,-20 3-19 15,20-3 19-15,0 0-20 0,0 0 17 0,0 0-22 16,0 0 21-16,0 0-21 0,0 0 14 0,0 0-34 15,0 0 9-15,0 0-37 0,0 0-12 0,0 0-18 16,0 0-15-16,0 0-35 0,-19 6-29 0,19-6-31 16,0 0-30-16,0 0-35 0,0 0-159 0,0 0 109 0</inkml:trace>
  <inkml:trace contextRef="#ctx0" brushRef="#br0" timeOffset="25343.323">23926 77 86 0,'0'0'233'0,"0"0"-47"0,0 0-18 0,0 0-27 16,0 0-9-16,-8-10-15 0,8 10-10 0,0 0-19 16,0 0-12-16,0 0-12 0,0 0-5 0,0 0-8 15,0 0-2-15,0 0-7 0,0 0 2 0,0 0-49 16,0 0 62-16,0 0-21 0,-7-11 3 0,7 11-7 0,0 0-4 15,0 0-9-15,0 0 13 0,0 0 10 16,0 0-9-16,0 0-5 0,0 0 0 0,0 0-13 16,19 5 7-16,-19-5-8 0,0 0 1 0,0 0-6 0,29 3-2 15,-29-3-3-15,0 0 3 0,30-1-3 0,-30 1 4 16,25-5-4-16,-25 5 2 0,31-5-11 0,-31 5 4 16,33-7-9-16,-33 7 2 0,31-8-11 0,-31 8 11 15,30-5-5-15,-30 5 16 0,23-4-18 0,-23 4 7 16,22-3-5-16,-22 3 9 0,0 0-5 0,27-2 4 15,-27 2 6-15,0 0-6 0,0 0 1 0,25 2 8 16,-25-2-7-16,0 0 6 0,12 9-8 0,-12-9 15 0,0 0-9 16,9 11 7-16,-9-11-6 0,0 0 2 15,4 18-1-15,-4-18 4 0,2 15-6 0,-2-15 6 0,4 15-4 16,-4-15 4-16,4 19 0 0,-4-19-2 0,5 18-4 16,-5-18 0-16,6 20 1 0,-6-20 1 0,7 23 2 15,-7-23-2-15,8 20-2 0,-8-20 4 0,8 20-4 16,-8-20 0-16,6 21 0 0,-6-21 8 0,9 21-6 15,-9-21 12-15,4 21 2 0,-4-21 6 0,6 21-8 16,-6-21-2-16,4 21-4 0,-4-21 2 0,4 19-2 16,-4-19 2-16,2 18-4 0,-2-18 0 0,4 17 0 0,-4-17-1 15,3 19 1-15,-3-19 0 0,2 14-1 0,-2-14-2 16,2 15-2-16,-2-15 6 0,4 13-7 0,-4-13 2 16,2 12 0-16,-2-12-1 0,0 0-3 0,4 18 2 15,-4-18-29-15,0 0 37 0,2 17 7 16,-2-17-10-16,0 0-4 0,4 13 4 0,-4-13-4 0,0 0-1 15,0 0 1-15,2 17-3 0,-2-17 1 0,0 0 6 16,0 0-5-16,2 14-3 0,-2-14 2 0,0 0 7 0,0 0-10 16,0 0 5-16,2 14-2 0,-2-14 4 0,0 0-5 15,0 0-1-15,0 0 1 0,0 0-1 0,2 16 2 16,-2-16 0-16,0 0-2 0,0 0 4 0,0 0 1 16,0 0 1-16,0 0-6 0,0 0-1 0,0 14 4 15,0-14-1-15,0 0-5 0,0 0 3 0,0 0 6 16,0 0-7-16,0 0 6 0,0 14-3 0,0-14-2 0,0 0 3 15,0 0-1-15,0 0-3 0,0 0 5 0,5 13-2 16,-5-13 1-16,0 0-4 0,0 0 1 0,0 0 6 16,0 0-2-16,4 14 0 0,-4-14-1 0,0 0-1 15,0 0-1-15,0 0-1 0,0 0 0 0,0 0 1 16,4 11-1-16,-4-11 0 0,0 0 1 0,0 0 4 16,0 0-4-16,0 0 1 0,0 0 4 0,0 0-34 15,0 0 39-15,0 0 2 0,0 0-2 0,0 0 20 16,0 0-17-16,0 0 13 0,0 0-16 0,0 0-10 15,0 0 10-15,0 0 11 0,0 0-20 0,2 15 20 0,-2-15-20 16,0 0 15-16,0 0-21 0,0 0 20 0,0 0-22 16,0 0 21-16,0 0-23 0,0 0 20 0,0 0-18 15,0 0 18-15,0 0-15 0,0 0 16 0,0 0-20 16,0 0 23-16,0 0-24 0,0 0 36 0,0 0-38 16,0 0 26-16,0 0-22 0,0 0 14 0,0 0-15 15,0 0 21-15,0 0-21 0,0 0 26 0,0 0-17 0,0 0 11 16,-17 6-7-16,17-6 17 0,0 0-18 0,0 0 20 15,0 0-26-15,0 0 19 0,0 0-21 0,0 0 19 16,0 0-18-16,-26-3 22 0,26 3-22 0,0 0 20 16,0 0-25-16,0 0 22 0,0 0-13 0,-25 5 17 15,25-5-24-15,0 0 23 0,0 0-20 0,0 0 26 16,0 0-16-16,-23 2 18 0,23-2-17 0,0 0 18 0,0 0-18 16,0 0 19-16,0 0-23 0,-23 5 21 15,23-5-21-15,0 0 20 0,0 0-19 0,0 0 21 16,0 0-14-16,0 0 19 0,0 0-25 0,-26-2 16 0,26 2-18 15,0 0 12-15,0 0-15 0,0 0 13 0,0 0-18 16,0 0 18-16,-20-4-25 0,20 4 18 0,0 0-17 16,0 0 18-16,0 0-25 0,0 0 9 0,0 0-31 15,0 0 16-15,0 0-32 0,0 0 3 0,0 0-26 16,0 0-6-16,0 0-26 0,0 0-28 0,0 0-34 16,0 0-22-16,0 0-26 0,27 0-31 0,-27 0-216 15,0 0 52-15</inkml:trace>
  <inkml:trace contextRef="#ctx0" brushRef="#br0" timeOffset="29494.55">4757 14611 164 0,'0'0'264'16,"0"0"-58"-16,0 0-34 0,-8-12-20 0,8 12-15 15,0 0-8-15,0 0-16 0,-10-12-6 0,10 12-5 16,0 0-10-16,-4-11-5 0,4 11-4 0,0 0-8 15,-4-15-10-15,4 15-8 0,0 0-9 0,0 0-1 16,-2-15-6-16,2 15 1 0,0 0-10 0,0 0-1 16,2-14-3-16,-2 14-4 0,0 0-4 0,0 0-6 0,10-10-1 15,-10 10-2-15,0 0 1 0,16-6 2 16,-16 6 0-16,0 0-4 0,21-1-1 0,-21 1-24 0,0 0 25 16,28 1-3-16,-28-1 0 0,21 2 0 0,-21-2-3 15,22 8 1-15,-22-8-1 0,27 6 0 0,-27-6-22 16,27 11 24-16,-12-7-1 0,-15-4-1 0,26 12-1 15,-12-5 1-15,-14-7-2 0,27 13 1 0,-15-5-4 16,3-1 3-16,-3-2-2 0,3 5 18 0,-3-3-22 16,0-1 3-16,3 1-3 0,-15-7 3 0,24 14 0 15,-24-14 3-15,20 11-3 0,-20-11-2 0,21 11 4 0,-21-11 0 16,17 9 1-16,-17-9 2 0,14 11-7 0,-14-11 7 16,14 9-3-16,-14-9 0 0,11 10 1 0,-11-10-2 15,10 8 1-15,-10-8 13 0,6 10-14 0,-6-10 2 16,7 11-5-16,-7-11 4 0,0 0-1 15,4 16 2-15,-4-16-2 0,0 0 1 0,2 16 27 0,-2-16-32 16,0 0 0-16,0 0 3 0,2 16-3 0,-2-16 4 16,0 0 0-16,0 0-1 0,0 0-1 0,2 15 4 0,-2-15-4 15,0 0 3-15,0 0-3 0,0 0 3 0,0 0-7 16,0 0 9-16,0 0-4 0,1 13 2 0,-1-13 2 16,0 0-2-16,0 0 1 0,0 0-1 0,0 0-1 15,0 0 3-15,0 0-4 0,0 0 1 0,0 0-3 16,0 0 1-16,0 0-2 0,0 0 2 0,0 0-3 15,0 0 0-15,0 0 17 0,0 0-15 0,-22-4-1 16,22 4 6-16,0 0-6 0,0 0 3 0,-18-6-3 0,18 6 3 16,0 0-1-16,0 0 3 0,-21-8-4 15,21 8 3-15,0 0-2 0,-19-1 3 0,19 1-4 0,0 0 5 16,-20-5-4-16,20 5 3 0,0 0-2 0,-21-4 2 16,21 4-3-16,0 0-1 0,0 0-16 15,-25-2 23-15,25 2-2 0,0 0 1 0,0 0-2 0,-22-6 2 16,22 6-2-16,0 0 2 0,0 0-3 0,0 0 2 15,-18-3 0-15,18 3 0 0,0 0-4 0,0 0 2 16,0 0-4-16,0 0 6 0,0 0-6 0,-17-5 1 16,17 5-22-16,0 0 27 0,0 0-3 0,0 0 5 0,0 0-3 15,0 0 1-15,0 0-5 0,0 0-1 16,0 0 4-16,0 0 2 0,0 0-4 0,0 0 1 16,0 0 0-16,0 0 5 0,0 0 12 0,21 5-19 0,-21-5 1 15,0 0 3-15,0 0-2 0,19 3 2 0,-19-3-4 16,0 0 5-16,16 6-2 0,-16-6 0 0,0 0-1 15,18 6 3-15,-18-6-2 0,0 0 1 0,0 0-1 16,20 6 1-16,-20-6-2 0,0 0 3 0,15 6-3 16,-15-6 3-16,0 0-4 0,16 7-1 0,-16-7 3 15,0 0 1-15,17 7-1 0,-17-7 2 0,0 0-2 16,19 5 0-16,-19-5-1 0,0 0 3 0,16 6-3 16,-16-6 2-16,0 0-4 0,19 3 2 0,-19-3 1 15,0 0 0-15,0 0 1 0,0 0 3 0,19 4 1 0,-19-4 1 16,0 0 22-16,0 0-13 0,0 0 1 0,0 0 2 15,0 0-6-15,0 0-1 0,0 0-3 0,0 0-2 16,0 0-1-16,0 0-3 0,0 0 1 0,0 0-2 16,0 0-1-16,2-13 2 0,-2 13 12 0,0 0-19 15,-8-8 1-15,8 8 2 0,0 0-2 0,-7-15 0 16,7 15-2-16,0 0 2 0,-8-12-1 0,8 12-1 16,-5-13 11-16,5 13-15 0,0 0 2 0,-2-19 1 0,2 19-1 15,0-14 0-15,0 14 2 0,0 0 1 0,0-17 0 16,0 17 3-16,0 0-2 0,0-14 5 0,0 14-1 15,0 0 2-15,0 0-2 0,0 0-1 0,0-15 0 16,0 15 2-16,0 0-1 0,0 0 0 0,0 0-2 16,0 0 0-16,0 0-1 0,0 0 4 0,0 0-9 15,0 0 9-15,0 0-3 0,0 0 5 0,0 0-6 16,0 0 6-16,0 0-5 0,0 0 1 0,0 0-2 0,0 0-4 16,0 0-11-16,0 0-19 0,18 2-18 0,-18-2-19 15,0 0-27-15,0 0-24 0,0 0-40 0,8 11-39 16,-8-11-60-16,0 0-193 0,0 0 64 0</inkml:trace>
  <inkml:trace contextRef="#ctx0" brushRef="#br0" timeOffset="41506.636">27357 6477 52 0,'0'0'318'0,"0"0"-98"15,0 0-33-15,0 0-21 0,0 0-17 0,9-11-21 16,-9 11-23-16,0 0-14 0,0 0-12 0,0 0-8 16,0 0-9-16,-2-15-6 0,2 15-6 0,0 0-2 15,0 0 0-15,4-15 5 0,-4 15 3 0,0 0 0 16,0 0 1-16,6-11-2 0,-6 11-7 0,0 0-8 16,0 0-10-16,0 0 0 0,0 0-4 0,6-11 13 15,-6 11 8-15,0 0 7 0,0 0-7 0,0 0-4 0,6 15-8 16,-6-15-3-16,4 11-15 0,-4-11 1 0,2 16-2 15,-2-16-3-15,5 19 0 0,-1-6-4 0,0 0 0 16,0 0-2-16,0 1 2 0,0 3 0 0,2-1-1 16,1 0 4-16,-3 0 6 0,2 1-6 0,0 0 2 15,0-1 0-15,-1 1 1 0,1-2-3 0,-2-1-2 16,0-3 1-16,1 5-4 0,-5-16-1 0,6 20 0 16,-6-20-1-16,7 14 2 0,-7-14 0 0,4 16 3 0,-4-16 3 15,4 12 2-15,-4-12-4 0,0 0 0 16,0 0-3-16,4 13-1 0,-4-13-3 0,0 0-5 0,0 0-9 15,0 0-12-15,0 0-10 0,0 0 0 0,-12-5-5 16,12 5-9-16,-9-9 1 0,9 9-6 0,-9-11 5 16,9 11-1-16,-12-12 7 0,12 12 4 0,-15-13 6 15,15 13 5-15,-16-11 5 0,16 11-2 0,-15-11 12 16,15 11-2-16,-16-9 6 0,16 9 1 0,-17-10 3 16,17 10 4-16,-14-8 7 0,14 8 5 0,-13-6 3 15,13 6 1-15,0 0 4 0,-14-9-6 0,14 9-4 0,0 0 2 16,0 0 2-16,-13-10-1 0,13 10 3 0,0 0 9 15,0 0 3-15,0 0 1 0,2-13 0 16,-2 13 1-16,0 0 3 0,15-9 3 0,-15 9-4 0,14-6 2 16,-14 6-1-16,0 0-3 0,29-3 6 0,-29 3-8 15,0 0-2-15,27-2-7 0,-27 2 0 0,0 0-4 16,29 0-3-16,-29 0-3 0,0 0-4 0,27 0 0 16,-27 0 0-16,0 0 5 0,22 2-9 0,-22-2 0 0,0 0-5 15,20 2-16-15,-20-2-26 0,0 0-26 16,0 0-37-16,0 0-46 0,27 0-51 0,-27 0-67 15,0 0-82-15,0 0-241 0,0 0-106 0</inkml:trace>
  <inkml:trace contextRef="#ctx0" brushRef="#br0" timeOffset="42700.426">27896 6307 115 0,'0'0'298'0,"0"0"-57"0,0 0-50 0,0 0-11 16,0 0-31-16,0 0-12 0,0 0-20 0,0 0-13 16,0 0-19-16,0 0-13 0,0 0-12 0,0 0-14 15,-15 7-3-15,15-7 0 0,0 0 1 0,0 0-3 16,-6 15-1-16,6-15-1 0,-4 11 0 0,4-11-1 15,-6 14-2-15,6-14 2 0,-6 19-5 0,6-19 0 0,-9 22-1 16,5-8-7-16,0-1-1 0,0-1-2 0,-2 3 3 16,2-3-5-16,-1 4 3 0,3-1-6 0,-2-1 4 15,0 2-6-15,2 0 2 0,0-1-6 0,2-1 2 16,-2 1 0-16,2 0-1 0,2 2-1 16,-2-4-1-16,4 3 3 0,-2 0 0 0,2-3-4 0,3 1 1 15,-1 0 2-15,-2 2-5 0,4-4-4 0,-2 2 2 16,3 0-3-16,-3-3-2 0,2 0 2 0,-2 0 1 15,3-2-2-15,-9-9 2 0,14 19-14 0,-14-19 17 16,9 13-2-16,-9-13 1 0,11 11-7 0,-11-11-4 16,0 0-12-16,14 9-12 0,-14-9-12 0,0 0-16 0,0 0-20 15,0 0-25-15,17 6-41 0,-17-6-34 0,0 0-48 16,0 0-64-16,0 0-178 0,8-9 52 0</inkml:trace>
  <inkml:trace contextRef="#ctx0" brushRef="#br0" timeOffset="43163.071">27988 6625 117 0,'0'0'296'0,"0"0"-64"0,0 0-31 0,0 0-11 16,0 0-11-16,0 0-20 0,0 0-10 0,0 0-11 15,0 0-11-15,0 0-11 0,0 0-9 0,0 0-1 16,0 0-2-16,0 0-2 0,0 0-14 0,0 0-8 15,0 0-3-15,-23 0-3 0,23 0-2 0,0 0-3 16,0 0 1-16,0 0 0 0,0 0-3 0,0 0-9 0,0 0-8 16,0 0-10-16,0 0-9 0,21-2-4 15,-21 2-8-15,0 0-2 0,0 0-2 0,25 0-4 0,-25 0 0 16,0 0-3-16,0 0-3 0,28 2 1 0,-28-2-4 16,0 0 3-16,24-2-3 0,-24 2 2 0,0 0-4 15,0 0 2-15,31-2 0 0,-31 2-2 0,0 0 1 16,0 0-10-16,25-4-20 0,-25 4-15 0,0 0-21 15,0 0-21-15,0 0-12 0,21-1-22 0,-21 1-20 0,0 0-20 16,0 0-39-16,0 0-52 0,0 0-43 16,0 0-271-16,0 0-80 0</inkml:trace>
  <inkml:trace contextRef="#ctx0" brushRef="#br0" timeOffset="43717.837">28217 6610 202 0,'0'0'250'16,"0"0"-45"-16,0 0-29 0,0 0-25 0,0 0 3 15,0 0-12-15,0 0-20 0,0 0-10 0,0 0-10 0,0 0-10 16,0 0-2-16,0 0-10 0,0 0-9 0,0 0 6 16,0 0-5-16,0 0 1 0,0 0-7 15,11-10-14-15,-11 10-9 0,0 0-7 0,0 0-11 0,0 0-3 16,4-12-3-16,-4 12-4 0,0 0-2 0,4-15-6 16,-4 15-2-16,0 0 1 0,2-19-4 0,-2 19 3 15,2-12-8-15,-2 12 6 0,4-11-5 0,-4 11 4 16,0 0-3-16,2-15 7 0,-2 15-10 0,0 0 3 15,0 0-1-15,4-15 2 0,-4 15-3 0,0 0 3 16,0 0-3-16,0 0 2 0,0 0-3 0,2-11 4 16,-2 11-2-16,0 0 10 0,0 0 3 0,0 0 4 0,0 0-3 15,0 0 3-15,7 14-3 0,-7-14 5 0,0 0 7 16,4 18 1-16,-4-18-2 0,4 14 6 0,-4-14 2 16,6 17-5-16,-6-17 4 0,4 19-1 15,-4-19 1-15,6 17 0 0,-6-17-1 0,7 21 1 16,-7-21-4-16,6 20-1 0,-6-20-1 0,6 18-3 0,-6-18-6 15,6 19 0-15,-6-19-5 0,6 17 1 0,-6-17-2 16,7 13-4-16,-7-13 1 0,6 13-2 0,-6-13-1 16,0 0-12-16,4 15 15 0,-4-15 1 0,0 0-1 15,4 13-3-15,-4-13-6 0,0 0-15 0,0 0-20 0,0 0-19 16,6 10-18-16,-6-10-54 0,0 0-33 0,0 0-33 16,0 0-58-16,0 0-59 0,0 0-264 0,0-14-90 15</inkml:trace>
  <inkml:trace contextRef="#ctx0" brushRef="#br0" timeOffset="44240.972">28375 6367 264 0,'0'0'260'0,"0"0"-36"0,0 0-39 16,-4-11-9-16,4 11-34 0,0 0-15 0,0 0-47 15,0 0 19-15,0 0-30 0,0 0 1 0,0 0-28 16,0 0 6-16,0 0-10 0,0 0 27 0,0 0 4 0,0 0-5 16,0 0 2-16,0 0-3 0,0 0-9 15,0 0-14-15,0 0-1 0,23 8-7 0,-23-8-7 0,12 9-3 16,-12-9-3-16,15 9-2 0,-15-9-3 0,18 15-25 15,-18-15 25-15,19 14-1 0,-9-3 1 0,-1-2 2 16,1 2 3-16,-3-2-3 0,1 1 7 0,1 2-19 16,-1 1 24-16,-2-2 2 0,0 3 7 0,1-2-7 15,-3 1 4-15,0-1-4 0,-2 1 5 0,-2-13-1 0,4 25 3 16,-4-25 0-16,-2 24-5 0,2-24-1 16,-2 24 0-16,2-24-3 0,-2 22-4 0,2-22-1 0,-4 21-2 15,4-21-1-15,-4 20-2 0,4-20-1 16,-7 19-1-16,7-19-2 0,-8 16 2 0,8-16-3 0,-6 16 0 15,6-16-1-15,-6 13 2 0,6-13 7 0,-6 16-16 16,6-16 2-16,0 0 0 0,-9 12 0 0,9-12-5 16,0 0 0-16,-6 14 1 0,6-14-3 0,0 0 1 15,0 0-3-15,-3 10 0 0,3-10-2 0,0 0 2 16,0 0-4-16,0 0-3 0,0 0-10 0,0 0-14 16,0 0-16-16,0 0-17 0,-4 14-20 0,4-14-19 15,0 0-20-15,0 0-25 0,0 0-34 0,0 0-35 0,11-10-56 16,-11 10-325-16,0 0-114 0</inkml:trace>
  <inkml:trace contextRef="#ctx0" brushRef="#br0" timeOffset="51047.32">28359 6047 268 0,'0'0'237'0,"0"0"-29"0,0 0-31 15,0 0-10-15,0 0-27 0,0 0-15 0,0 0-26 0,-11-9-1 16,11 9-27-16,0 0-2 0,0 0-22 0,0 0 5 15,0 0-5-15,0 0-12 0,0 0-17 0,0 0 10 16,0 0-17-16,0 0 10 0,0 0-13 0,0 0 16 16,0 0-11-16,0 0 21 0,0 0-15 0,0 0 13 15,0 0-4-15,0 0 18 0,-11-7-16 0,11 7 16 16,0 0-19-16,0 0 15 0,0 0-19 0,0 0 11 16,0 0-6-16,0 0-5 0,0 0-4 0,0 0-5 0,0 0-1 15,0 0-1-15,0 0-8 0,0 0 2 0,0 0-4 16,0 0-15-16,0 0 14 0,0 0-15 0,0 0 16 15,0 0-12-15,0 0 15 0,9-9-14 0,-9 9 15 16,0 0-15-16,15-8 15 0,-15 8-13 0,0 0 8 16,12-5-7-16,-12 5 13 0,0 0-15 0,0 0 15 15,19-6-15-15,-19 6 13 0,0 0-11 0,0 0 15 16,0 0-17-16,21 4 18 0,-21-4-16 0,0 0 32 0,0 0-35 16,12 9 13-16,-12-9-11 0,0 0 11 15,8 12-13-15,-8-12 15 0,0 0-14 0,2 14 14 0,-2-14-12 16,0 0 18-16,-2 18-18 0,2-18 12 0,-4 13-32 15,4-13 41-15,-6 13 1 0,6-13-9 0,-8 15 1 16,8-15-5-16,-11 13 2 0,11-13 0 0,-12 15-1 16,12-15-1-16,-13 15-1 0,13-15 0 0,-12 13-3 15,12-13-2-15,-10 10 3 0,10-10 2 0,-11 11-1 16,11-11-3-16,-7 8 1 0,7-8 2 0,0 0-2 16,-8 11 1-16,8-11-2 0,0 0-3 0,0 0 4 0,-8 10-5 15,8-10 6-15,0 0 0 0,0 0 5 16,0 0-20-16,0 0 26 0,0 0 3 0,0 0-6 15,16 4 7-15,-16-4-23 0,0 0 27 0,22-4-4 0,-22 4 0 16,16-6-3-16,-16 6 1 0,17-5-4 0,-17 5-2 16,17-6 4-16,-17 6-9 0,0 0 4 0,20-5-4 15,-20 5 2-15,0 0 2 0,19-6-8 0,-19 6 2 16,0 0 3-16,0 0-6 0,18-6 2 0,-18 6 3 0,0 0-2 16,0 0 2-16,0 0-2 0,0 0 3 15,0 0-15-15,0 0 19 0,20-4-4 0,-20 4 2 16,0 0-9-16,0 0-5 0,0 0-8 0,0 0-26 0,0 0 2 15,0 0-17-15,0 0 6 0,0 0-24 0,0 0-23 16,0 0-21-16,0 0-34 0,0 0-43 0,0 0-28 16,0 0-26-16,19-3-149 0,-19 3 144 0</inkml:trace>
  <inkml:trace contextRef="#ctx0" brushRef="#br0" timeOffset="51982.95">28629 5955 87 0,'0'0'266'15,"0"0"-60"-15,0-14-11 0,0 14-25 0,0 0-2 16,4-13-26-16,-4 13-9 0,0 0-24 0,0 0-3 16,-2-15-25-16,2 15 10 0,0 0-28 0,0 0 4 0,0 0-24 15,0 0 6-15,0 0-26 0,0 0 6 0,2-13-18 16,-2 13 8-16,0 0-12 0,0 0 21 0,0 0-6 15,0 0 18-15,0 0-14 0,0 0 18 0,-2 14-22 16,2-14 15-16,0 0-17 0,-2 20 10 0,2-20-14 16,-5 16 35-16,5-16-35 0,-4 14 19 0,4-14-15 15,-6 21 14-15,6-21-7 0,-6 20-2 0,6-20-1 16,-8 23-1-16,8-23-9 0,-9 24 3 0,9-24-3 16,-8 20-1-16,8-20-4 0,-8 18-2 0,8-18 2 15,-6 20-4-15,6-20-1 0,-7 15 1 0,7-15-3 0,-6 15 0 16,6-15-2-16,-4 11 2 0,4-11-4 0,-4 13 2 15,4-13 0-15,0 0 0 0,-4 11 0 16,4-11 0-16,0 0-3 0,0 0 3 0,-2 13 3 0,2-13-1 16,0 0-2-16,0 0 0 0,0 0 0 0,0 0 2 15,0 0 2-15,0 0-4 0,0 0 2 0,0 0-1 16,0 0-1-16,0 0-3 0,12-10-2 0,-12 10 4 16,6-14-6-16,-6 14 3 0,7-11-1 0,-7 11 0 0,6-11 0 15,-6 11 8-15,0 0-6 0,6-14 2 16,-6 14 1-16,0 0-1 0,6-14 1 0,-6 14 4 15,0 0-7-15,0 0 3 0,6-11-17 0,-6 11 19 0,0 0-2 16,0 0 1-16,0 0-20 0,0 0 20 0,7-13-20 16,-7 13 32-16,0 0-13 0,0 0-13 0,0 0 14 15,0 0-13-15,0 0 23 0,0 0-18 0,0 0 20 16,0 0 1-16,0 0-19 0,18 6 23 0,-18-6-6 16,0 0 4-16,8 9-4 0,-8-9-22 0,0 0 23 15,10 11-1-15,-10-11-3 0,0 0-2 0,10 15-1 16,-10-15 1-16,8 11-1 0,-8-11 1 0,9 11-4 15,-9-11 5-15,10 11-5 0,-10-11 0 0,8 11-1 16,-8-11 2-16,8 10-2 0,-8-10 0 0,9 11-1 0,-9-11 1 16,8 9-3-16,-8-9 2 0,0 0 1 0,10 11-2 15,-10-11 2-15,0 0 0 0,11 9 0 0,-11-9 1 16,0 0 3-16,0 0-2 0,0 0 3 0,10 10-3 16,-10-10 0-16,0 0-1 0,0 0-1 0,0 0-4 15,0 0 3-15,0 0-2 0,0-18-4 0,0 18-3 16,0 0 0-16,-6-12-2 0,6 12-1 0,-6-13 11 15,6 13-25-15,-7-11 19 0,7 11-15 0,-10-12 22 0,10 12-18 16,-8-10 19-16,8 10-21 0,-13-10 25 0,13 10 0 16,-10-9-21-16,10 9 24 0,-10-9-3 0,10 9-3 15,0 0 0-15,-13-9 2 0,13 9-1 0,0 0-3 16,-10-8 3-16,10 8-3 0,0 0 1 0,0 0-3 16,-8-9-1-16,8 9 2 0,0 0-4 0,0 0 3 15,0 0-18-15,0 0 21 0,-1-15-15 0,1 15 17 16,0 0-17-16,7-15 29 0,-7 15-29 0,10-11 24 15,-10 11-16-15,9-11 22 0,-9 11-19 0,12-15 24 16,-12 15-23-16,10-13 22 0,-10 13-19 0,9-12 22 0,-9 12-22 16,8-10 19-16,-8 10-22 0,0 0 17 0,10-15-18 15,-10 15 18-15,0 0-22 0,6-10 19 0,-6 10-23 16,0 0 10-16,0 0-30 0,0 0-2 0,9-12-40 16,-9 12-20-16,0 0-39 0,0 0-28 0,0 0-52 15,0 0-37-15,0 0-48 0,0 0-193 0,-4 15 19 16</inkml:trace>
  <inkml:trace contextRef="#ctx0" brushRef="#br0" timeOffset="53112.979">28975 5946 161 0,'4'-15'223'0,"-4"15"-42"15,0 0-21-15,0 0-12 0,4-15-4 0,-4 15-6 16,0 0-6-16,0 0-27 0,0 0-6 0,4-13-26 16,-4 13-5-16,0 0-17 0,0 0 4 0,0 0-12 15,0 0 15-15,0 0-8 0,0 0 19 0,0 0-21 0,0 0 8 16,0 0-21-16,2 13 14 0,-2-13-15 0,0 15 11 16,0-15-17-16,0 19 16 0,0-19-18 0,0 22 14 15,2-9-19-15,-2-13 15 0,0 28-16 0,0-12 16 16,2 1-14-16,-2 0 19 0,0-2-3 0,0 1-7 15,0 0 0-15,0-3-5 0,0 2 0 0,0-15-3 16,2 26-1-16,-2-26-5 0,0 24-5 0,0-24 0 16,3 19-1-16,-3-19-5 0,0 18 0 0,0-18-4 0,0 15-1 15,0-15 3-15,0 0-6 0,2 17-2 16,-2-17-6-16,0 0-8 0,0 0-2 0,6 10-27 0,-6-10-38 16,0 0-4-16,0 0-45 0,0 0-30 0,0 0-41 15,0 0-33-15,0 0-29 0,2-12-212 16,-2 12 35-16</inkml:trace>
  <inkml:trace contextRef="#ctx0" brushRef="#br0" timeOffset="53406.91">28906 6136 222 0,'0'0'310'0,"0"0"-50"0,0 0-40 0,0 0 3 0,0 0-43 15,0 0-6-15,2-13-28 0,-2 13-1 0,0 0-24 16,0 0 16-16,0 0-32 0,0 0 11 0,17-4-32 15,-17 4 13-15,0 0-32 0,0 0 6 0,25 6-28 16,-25-6 10-16,0 0-25 0,23 6 16 0,-23-6-25 16,0 0 23-16,25 5-25 0,-25-5 10 0,0 0-21 15,22 4 19-15,-22-4-22 0,0 0 16 0,25 4-19 0,-25-4 15 16,0 0-23-16,0 0 11 0,26 2-44 16,-26-2 0-16,0 0-42 0,0 0-21 0,0 0-56 0,27 0-31 15,-27 0-62-15,0 0-58 0,0 0-259 0,0 0-87 16</inkml:trace>
  <inkml:trace contextRef="#ctx0" brushRef="#br0" timeOffset="53951.943">29235 6042 190 0,'0'0'268'16,"0"0"-53"-16,0 0-41 0,0 0 2 0,-16-4 4 15,16 4-31-15,0 0-1 0,0 0-7 0,0 0-27 16,0 0-26-16,0 0 5 0,0 0-19 0,0 0 9 16,-16-4-21-16,16 4 6 0,0 0-24 0,0 0 8 0,0 0-22 15,0 0 12-15,0 0-20 0,0 0 17 0,0 0-17 16,0 0 15-16,6-11-27 0,-6 11 19 0,0 0-26 15,14-7 15-15,-14 7-18 0,0 0 18 0,18-5-21 16,-18 5 16-16,0 0-18 0,23-8 21 0,-23 8-24 16,0 0 16-16,23-1-13 0,-23 1 14 0,0 0-18 15,0 0 22-15,25 1-21 0,-25-1 19 0,0 0-14 16,12 8 25-16,-12-8-17 0,0 0 19 0,4 14-17 0,-4-14 20 16,0 0-23-16,-2 21 24 0,2-21-23 0,-4 17 17 15,4-17-22-15,-8 16 22 0,8-16-25 0,-11 18 30 16,5-6-34-16,6-12 19 0,-12 20-22 0,12-20 22 15,-13 20-2-15,13-20-1 0,-12 17 0 0,12-17-5 16,-10 16 1-16,10-16-1 0,-11 15 1 0,11-15 2 16,-8 14 2-16,8-14-1 0,-6 14-1 0,6-14 2 15,-6 11-1-15,6-11-3 0,0 0 6 0,-4 15 5 0,4-15-8 16,0 0 0-16,0 15-1 0,0-15 1 16,0 0-1-16,8 13 4 0,-8-13-2 0,0 0 0 15,10 11 2-15,-10-11 2 0,0 0 4 0,17 9 1 16,-17-9-2-16,0 0 1 0,18 4-1 0,-18-4 2 15,0 0 1-15,0 0 1 0,27 0-2 0,-27 0-2 0,0 0-4 16,0 0-1-16,0 0-1 0,23-2-2 0,-23 2 2 16,0 0-3-16,0 0-8 0,0 0-16 0,0 0-20 15,0 0-35-15,0 0-27 0,21-4-42 0,-21 4-45 16,0 0-30-16,0 0-55 0,0 0-62 0,0 0-260 16,0 0-105-16</inkml:trace>
  <inkml:trace contextRef="#ctx0" brushRef="#br0" timeOffset="55386.55">29714 6419 100 0,'0'0'174'0,"-6"-13"-31"0,6 13-16 0,0 0 0 15,-5-13-13-15,5 13-2 0,0 0 1 0,-6-12-12 16,6 12 8-16,0 0-21 0,-8-12 5 0,8 12-15 0,0 0 7 16,0 0-20-16,-14-10 9 0,14 10-16 0,0 0 7 15,0 0-21-15,0 0 12 0,-17-6-19 0,17 6 11 16,0 0-19-16,0 0 16 0,-13 6-20 0,13-6 14 16,0 0-21-16,-9 13 17 0,9-13-17 0,-4 12 15 15,4-12-18-15,-2 15 17 0,2-15 0 0,0 20-5 0,0-20-2 16,2 21-3-16,0-8-2 0,0 1-5 15,2 1 5-15,1 0-1 0,-1-1 8 0,-1 2 5 0,1 0 8 16,0 2 4-16,2-2-2 0,-2 0 3 0,1 1 0 16,-1 0-1-16,2-1-3 0,-2 0 1 15,0 0-4-15,0-2-8 0,0 1-3 0,-2-2-2 0,3 2-6 16,-5-15-3-16,6 21-1 0,-6-21-6 0,4 19-1 16,-4-19 4-16,4 16-7 0,-4-16-1 0,4 12 1 15,-4-12-6-15,0 0-11 0,2 17-11 0,-2-17-22 16,0 0-32-16,0 0-27 0,0 0-51 0,0 0-37 15,0 0-56-15,0 0-71 0,0 0-283 0,0 0-114 16</inkml:trace>
  <inkml:trace contextRef="#ctx0" brushRef="#br0" timeOffset="55764.788">29662 6399 87 0,'0'0'326'16,"0"0"-70"-16,0 0-49 0,-4-13-3 0,4 13-27 15,0 0-7-15,0 0-23 0,0 0-2 0,0 0-25 16,0 0 0-16,-4-13-11 0,4 13-10 0,0 0-28 16,0 0 14-16,0 0-15 0,0 0-8 0,0 0-9 15,0 0-8-15,0 0-1 0,0 0-9 0,0 0-6 16,0 0-2-16,0 0-7 0,0 0 1 0,0 0-1 15,0 0 10-15,6-9 4 0,-6 9 1 0,0 0-22 0,17-5 20 16,-17 5-22-16,16-5 14 0,-16 5-21 16,23-7 15-16,-23 7-21 0,25-7 18 0,-25 7-22 0,29-8 18 15,-29 8-18-15,27-7 20 0,-27 7-22 0,23-6 19 16,-23 6-20-16,25-3 17 0,-25 3-23 0,21-5 11 16,-21 5-33-16,20-1 9 0,-20 1-33 0,0 0 9 15,23-3-24-15,-23 3 2 0,0 0-19 0,0 0-5 16,0 0-48-16,0 0-50 0,0 0-42 0,0 0-41 15,0 0-218-15,0 0 9 0</inkml:trace>
  <inkml:trace contextRef="#ctx0" brushRef="#br0" timeOffset="56070.962">29614 6488 87 0,'0'0'383'0,"0"0"-115"0,0 0-37 0,0 0-22 0,-11 9 8 15,11-9-6-15,0 0-9 0,0 0-8 0,0 0-23 16,0 0-17-16,0 0-18 0,29-2-12 0,-29 2-3 16,0 0-8-16,24-3-1 0,-24 3-3 0,0 0-5 15,27-2-7-15,-27 2-4 0,0 0-12 0,27-4-9 16,-27 4-10-16,0 0-12 0,27-2-9 0,-27 2-8 15,0 0-7-15,24-2-5 0,-24 2 1 0,0 0 6 16,0 0-25-16,29-1-30 0,-29 1-52 0,0 0-37 0,0 0-35 16,26 0-44-16,-26 0-58 0,0 0-40 0,0 0-58 15,21 1-384-15,-21-1-239 0</inkml:trace>
  <inkml:trace contextRef="#ctx0" brushRef="#br0" timeOffset="57161.966">29847 6841 300 0,'0'0'254'0,"0"0"-48"0,0 0-18 0,0 0-29 16,0 0-7-16,0 0-37 0,0 0 1 0,0 0-28 15,0 0 2-15,0 0-22 0,4-13 13 0,-4 13-28 0,0 0 9 16,0 0-28-16,0 0 12 0,15-7-22 16,-15 7 8-16,0 0-17 0,12-8 11 0,-12 8-17 0,0 0 14 15,17-4-20-15,-17 4 19 0,0 0-21 0,18-11 7 16,-18 11-10-16,0 0 13 0,19-6-15 0,-19 6 35 15,0 0-38-15,0 0 12 0,17-4-10 0,-17 4 24 16,0 0-10-16,0 0 19 0,0 0-3 0,0 0 17 16,0 0-22-16,17 9 18 0,-17-9-23 0,0 0 12 15,-6 14-13-15,6-14 12 0,-6 16-20 0,6-16 15 16,-9 14-19-16,9-14 13 0,-11 20-17 0,11-20 15 0,-12 21-18 16,5-11 18-16,-1 4-19 0,2-3 19 0,0 2-13 15,-1-2 16-15,-1 1-12 0,2-2 23 0,0 1-21 16,6-11 25-16,-11 20-24 0,11-20 20 0,-10 17-17 15,10-17 15-15,-8 15-6 0,8-15 1 16,-6 15-2-16,6-15-3 0,-7 12-21 0,7-12 17 0,0 0-21 16,-4 14 24-16,4-14-21 0,0 0 21 0,0 0-15 15,0 15 31-15,0-15-10 0,0 0 16 0,0 0-24 16,0 0 16-16,15 4-21 0,-15-4 16 0,0 0-22 16,0 0 19-16,25-2-25 0,-25 2 19 0,0 0-18 0,22-8 15 15,-22 8-22-15,0 0 21 0,23-6-30 0,-23 6 10 16,0 0-26-16,21-7-1 0,-21 7-35 15,0 0 10-15,17-4-26 0,-17 4-3 0,0 0-32 0,0 0-23 16,19-5-52-16,-19 5-28 0,0 0-31 0,0 0-245 16,14-7 2-16</inkml:trace>
  <inkml:trace contextRef="#ctx0" brushRef="#br0" timeOffset="57932.424">30153 6759 116 0,'0'0'328'0,"6"-12"-72"0,-6 12-24 16,0 0-48-16,0 0 9 0,0 0-40 0,4-11-2 15,-4 11-40-15,0 0 2 0,0 0-28 0,0 0 7 0,0 0-24 16,0 0 16-16,0 0-24 0,-4 12 12 0,4-12-26 15,0 0 14-15,-4 19-5 0,4-19-3 0,-4 17-6 16,4-17-22-16,-4 20 18 0,4-20-22 0,-4 24 17 16,0-10-18-16,2 3 15 0,-1-2-22 0,-1 0 18 15,0 2-20-15,0-1 17 0,2 1-22 0,-2-2 19 16,0 2-21-16,0-4 19 0,-1 3-24 0,1-5 20 16,0 2-20-16,4-13 33 0,-4 20-39 0,4-20 20 0,-5 17-20 15,5-17 22-15,-2 13-20 0,2-13 18 0,0 0-22 16,-4 14 18-16,4-14-20 0,0 0 17 0,0 0-25 15,0 0 20-15,0 0-27 0,0 0 17 0,0 0-24 16,0 0 18-16,0 0-22 0,7-12 16 0,-7 12-18 16,0 0 21-16,6-15-15 0,-6 15 21 0,0 0-14 15,6-14 17-15,-6 14-17 0,0 0 14 0,9-12-11 16,-9 12 22-16,0 0-17 0,0 0 20 0,0 0-19 16,6-13 16-16,-6 13-12 0,0 0 19 0,0 0-23 15,0 0 30-15,0 0-21 0,0 0 16 0,0 0-14 0,0 0 20 16,0 0-15-16,0 0 20 0,0 0-15 0,20 6 4 15,-20-6-3-15,0 0 21 0,7 13-20 16,-7-13 17-16,6 13-19 0,-6-13 19 0,6 13-22 16,-6-13 30-16,6 15-29 0,-6-15 18 0,6 15-23 0,-6-15 19 15,7 12-22-15,-7-12 22 0,8 11-21 0,-8-11 16 16,0 0-14-16,8 14 15 0,-8-14-20 0,0 0 22 16,11 10-22-16,-11-10 18 0,0 0-17 0,0 0 15 0,0 0-31 15,0 0 8-15,0 0-28 0,0 0 5 0,0 0-25 16,14-8 2-16,-14 8-23 0,0 0 2 15,-10-10-15-15,10 10 6 0,-11-9-3 0,11 9 15 0,-14-8 7 16,14 8 12-16,-17-6 9 0,17 6 12 16,-18-9 14-16,18 9 8 0,-17-3 6 0,17 3 22 0,-16-6 7 15,16 6 24-15,0 0-4 0,-21-3 17 0,21 3-21 16,0 0 11-16,0 0-19 0,-15-6 10 0,15 6 28 16,0 0 3-16,0 0 8 0,0 0 29 0,0 0-14 15,0 0 20-15,0 0-28 0,12-11 21 0,-12 11-16 16,13-6 19-16,-13 6-32 0,19-9 16 0,-19 9-29 15,19-9 5-15,-19 9-28 0,18-9 11 0,-18 9-27 16,19-8 10-16,-19 8-29 0,16-9-12 0,-16 9-49 0,15-8-17 16,-15 8-51-16,0 0-49 0,18-8-84 0,-18 8-95 15,0 0-327-15,14-13-191 0</inkml:trace>
  <inkml:trace contextRef="#ctx0" brushRef="#br0" timeOffset="59461.106">30409 6898 186 0,'0'0'213'0,"0"0"-39"0,0 0-15 16,0 0-4-16,0 0-14 0,0 0-1 0,0-16-26 0,0 16 0 15,0 0-30-15,0 0 8 0,0 0-19 0,0 0 16 16,0 0-14-16,0 0 13 0,0 0-15 0,0 0 15 16,0 0-1-16,0 0-11 0,0 0-23 0,0 18 16 15,0-18-26-15,2 15 13 0,-2-15-22 0,5 17 20 16,-5-17-25-16,4 22 17 0,-2-9-22 15,2 2 21-15,-2 0-20 0,2-1 20 0,0 1-24 0,0 1 20 16,1-1-22-16,-1 0 17 0,0 1-24 0,0 0 17 16,0-3-25-16,-2 1 17 0,2-1-22 0,-4-13 20 15,6 23-22-15,-6-23 19 0,7 18-23 0,-7-18 16 16,4 15-33-16,-4-15 17 0,4 13-33 0,-4-13 12 0,0 0-35 16,4 13-5-16,-4-13-32 0,0 0-8 0,0 0-28 15,0 0-6-15,0 0-18 0,0 0-1 0,-8-11 10 16,8 11 13-16,0 0 15 0,-11-16 19 0,11 16 18 15,-8-13 22-15,8 13 12 0,-10-8 17 0,10 8 13 16,-8-13 13-16,8 13 18 0,-11-9 19 0,11 9 10 16,0 0 10-16,-16-12 8 0,16 12 9 0,0 0 10 0,-13-10 24 15,13 10-9-15,0 0 14 0,-12-10-9 0,12 10 11 16,0 0-22-16,0 0 12 0,-15-7-27 0,15 7 4 16,0 0-24-16,0 0 4 0,0 0-24 0,0 0 15 15,0 0-24-15,-9-10 6 0,9 10 4 0,0 0 23 16,0 0-15-16,0 0 13 0,0 0-22 0,0 0 19 15,0 0-19-15,0 0 20 0,20 4-22 0,-20-4 14 16,0 0-22-16,0 0 11 0,27 0-20 0,-27 0 15 16,0 0-24-16,27-2 14 0,-27 2-44 0,20-3 1 15,-20 3-47-15,19-2-12 0,-19 2-51 0,0 0-28 16,29-4-62-16,-29 4-64 0,0 0-319 0,21-6-124 0</inkml:trace>
  <inkml:trace contextRef="#ctx0" brushRef="#br0" timeOffset="59886.316">30632 7088 45 0,'18'4'336'0,"-18"-4"-86"0,0 0-38 16,0 0-4-16,0 0-22 0,0 0-12 0,0 0-28 15,17-8-6-15,-17 8-32 0,0 0-1 0,9-12-33 16,-9 12 10-16,8-11-28 0,-8 11 8 0,7-14-27 16,-7 14 7-16,6-15-22 0,-6 15 9 0,4-17-21 15,-4 17 10-15,4-18-15 0,-4 18 9 0,2-17-16 16,-2 17 16-16,2-20 5 0,-2 20-13 0,0-18-13 0,0 18 17 16,0-12-13-16,0 12 20 0,0 0 1 0,0-19-3 15,0 19-19-15,0 0 17 0,0 0-20 0,0-13 21 16,0 13-8-16,0 0 21 0,0 0-13 0,0 0 23 15,0 0-20-15,4 17 17 0,-4-17-20 0,2 17 25 16,-2-17-11-16,4 21 14 0,-1-9-12 0,1 1 27 16,-2 0-14-16,2 2 18 0,0 1-13 0,0-2-4 0,-2 3 26 15,4-3 0-15,-1 1-1 0,-3 0-5 0,2-3-4 16,0 1-9-16,-4-13-11 0,6 22 1 0,-6-22-30 16,6 19 12-16,-6-19-2 0,4 15-5 0,-4-15-4 15,5 13-13-15,-5-13-31 0,0 0-28 0,4 15-41 16,-4-15-62-16,0 0-25 0,0 0-66 0,0 0-75 0,0 0-444 15,0 0-290-15</inkml:trace>
  <inkml:trace contextRef="#ctx0" brushRef="#br0" timeOffset="62022.376">31015 6639 179 0,'-4'-12'244'0,"4"12"-40"0,0 0-39 0,-4-13 0 16,4 13-12-16,0 0 7 0,0 0-23 0,-6-11 6 0,6 11-25 15,0 0 1-15,0 0-30 0,0 0-6 0,0 0-27 16,-9-10 27-16,9 10-50 0,0 0 3 0,0 0-22 16,0 0 14-16,0 0-17 0,0 0 12 0,0 0-17 15,0 0 17-15,-10 7-19 0,10-7 21 0,0 0-7 16,0 0 24-16,2 16-17 0,-2-16 24 0,0 0-4 0,4 16-2 15,-4-16-4-15,2 15-20 0,-2-15 22 0,4 19-21 16,-4-19 20-16,5 18-21 0,-5-18 17 0,6 25-24 16,-4-13 22-16,2 3-23 0,-2-3 23 0,2 1-19 15,0 3 19-15,0-4-21 0,1 3 17 0,-1-2-23 16,0 0 17-16,2-1-23 0,-2 0 20 0,2-1-20 16,-6-11 15-16,11 19-20 0,-11-19 20 0,10 19-22 0,-10-19 18 15,10 12-17-15,-10-12 13 0,13 15-38 0,-13-15 2 0,7 9-35 16,-7-9-3-16,0 0-29 0,10 11 6 15,-10-11-26-15,0 0-12 0,0 0-61 0,0 0-38 0,0 0-62 16,0 0-243-16,0 0-33 0</inkml:trace>
  <inkml:trace contextRef="#ctx0" brushRef="#br0" timeOffset="62345.036">30972 6828 23 0,'0'0'359'0,"0"0"-82"0,0 0-62 0,0 0-15 16,0 0-30-16,0 0-11 0,0 0-32 0,0 0 3 15,0 0-33-15,0 0 6 0,0 0-20 0,0 0 12 16,0 0-14-16,0 0 7 0,0 0-19 0,0 0 15 0,0 0-23 16,0 0 20-16,0 0-17 0,0 0 23 15,18 7-19-15,-18-7 14 0,0 0-21 0,25 3 9 0,-25-3-29 16,0 0 9-16,29 0-26 0,-29 0 12 0,0 0-22 15,31-3 13-15,-31 3-12 0,0 0 3 0,29-1-20 16,-29 1 15-16,0 0-21 0,28 0 2 0,-28 0-33 0,0 0-1 16,25-2-35-16,-25 2 2 0,0 0-41 0,0 0-7 15,0 0-45-15,29-2-45 0,-29 2-63 0,0 0-71 16,0 0-186-16,0 0-35 0</inkml:trace>
  <inkml:trace contextRef="#ctx0" brushRef="#br0" timeOffset="63443.002">31518 6384 106 0,'0'0'260'0,"0"0"-55"15,0-12-24-15,0 12-17 0,0 0-8 0,0 0-6 16,0-16-14-16,0 16-4 0,0 0-13 0,0 0-7 16,0 0-6-16,0 0-11 0,0 0-5 0,0-14 0 15,0 14-11-15,0 0-6 0,0 0-13 0,0 0 13 0,0 0-21 16,0 0 16-16,0 0-27 0,0 0 19 0,-12 12-28 15,12-12 20-15,-8 15-27 0,8-15 18 0,-11 23-23 0,5-12 21 16,0 2-18-16,-4 2 16 0,3-1-19 0,-1 1 16 16,2 2-13-16,-2-1 9 0,2 2-20 0,-1-1 21 15,1 2-22-15,2 0 18 0,0-1-5 0,0 2 3 16,2-1-16-16,2-1 10 0,-2 0-26 0,4 0 28 16,0 0-14-16,0-2 13 0,2 1-16 0,2 0 15 0,0-1-19 15,3 0 20-15,-1-2-18 0,4 4 17 0,-1-8-20 16,1 3 24-16,-2-1-28 0,5 0 18 0,-3-1-21 15,1-4 19-15,1 3-18 0,-14-10 15 0,24 14-26 16,-24-14-2-16,21 12-32 0,-21-12-9 0,16 9-35 16,-16-9 9-16,15 7-27 0,-15-7-9 0,0 0-45 0,14 8-35 15,-14-8-45-15,0 0-57 0,0 0-281 0,0 0-97 16</inkml:trace>
  <inkml:trace contextRef="#ctx0" brushRef="#br0" timeOffset="63771.676">31563 6725 128 0,'0'0'402'16,"0"0"-104"-16,0 0-61 0,0 0-17 0,0 0-51 15,0 0-4-15,0 0-43 0,0 0-7 0,0 0-35 16,0 0 15-16,0 0-16 0,0 0 27 0,0 0-14 16,16-6 16-16,-16 6-26 0,0 0 11 0,0 0-30 0,27-3 9 15,-27 3-31-15,0 0 6 0,25-5-25 0,-25 5 15 16,0 0-26-16,25-5 19 0,-25 5-24 0,0 0 16 16,25-2-23-16,-25 2 7 0,0 0-48 0,19-6 7 0,-19 6-37 15,0 0-7-15,0 0-40 0,25-1-18 0,-25 1-51 16,0 0-54-16,0 0-35 0,0 0-271 0,0 0-59 15</inkml:trace>
  <inkml:trace contextRef="#ctx0" brushRef="#br0" timeOffset="64225.975">31832 6769 359 0,'0'0'350'0,"0"0"-78"0,0 0-36 16,0 0-15-16,0 0-36 0,0 0-10 0,0 0-46 15,0 0-8-15,6-10-42 0,-6 10-7 0,0 0-24 0,0 0 3 16,0 0-25-16,2-17 10 0,-2 17-23 0,0 0 7 16,2-15-38-16,-2 15 37 0,0 0-20 0,2-18 13 15,-2 18-24-15,0-18 12 0,0 18-22 0,0-16 23 16,0 16-14-16,0-19 12 0,0 19-13 0,0-17 19 15,0 17-15-15,0-16 20 0,0 16-13 0,-2-13 16 0,2 13-20 16,0 0 20-16,0-15-19 0,0 15 15 0,0 0-17 16,0 0 21-16,0 0-14 0,-2-13 22 0,2 13-10 15,0 0 26-15,0 0-16 0,0 0 19 0,0 0-20 16,0 0 20-16,0 13-19 0,0-13 26 0,0 0-17 0,2 21 22 16,-2-21-22-16,0 14 25 0,0-14-16 0,2 17 25 15,-2-17-18-15,6 19 20 0,-6-19-18 0,2 18 16 16,-2-18-16-16,2 20 16 0,-2-20-15 0,7 21 18 0,-7-21-30 15,2 17-5-15,-2-17-4 0,6 19 6 16,-6-19-18-16,4 17 10 0,-4-17-17 0,4 16 10 0,-4-16-16 16,4 15 11-16,-4-15-40 0,0 0 42 0,6 18-30 15,-6-18-9-15,0 0-41 0,7 11-8 0,-7-11-49 16,0 0 1-16,0 0-36 0,6 10-10 0,-6-10-61 16,0 0-40-16,0 0-67 0,0 0-294 0,0 0-139 0</inkml:trace>
  <inkml:trace contextRef="#ctx0" brushRef="#br0" timeOffset="64663.316">31929 6488 384 0,'0'0'302'0,"0"0"-64"16,0 0-34-16,-6-11-34 0,6 11-31 16,0 0-14-16,0 0-15 0,0 0-13 0,0 0-14 0,6-11 8 15,-6 11-32-15,0 0-7 0,0 0-6 0,0 0-6 16,29 3-2-16,-29-3 18 0,16 4-22 0,-16-4 14 0,18 9-25 16,-18-9 18-16,23 11-23 0,-23-11 27 0,22 16-19 15,-9-8 22-15,-3 2-19 0,2-1 18 0,-1 2-16 16,-3 1 21-16,2 2-20 0,-3-1 20 0,-1 4-21 15,2-3 20-15,-5 3-22 0,1-1 20 0,-2 1-18 16,0 2 20-16,-2-1-16 0,0 3 19 0,-2-4-12 0,0 2 11 16,0 0-14-16,-2-1 14 0,1 1-17 0,-1-1 13 15,0 0-7-15,0-2-2 0,-1 3-28 0,-1-4 31 16,2 1-16-16,-2-3 13 0,2 2-14 0,0-2 10 0,-1-1-19 16,1 1 9-16,4-13-17 0,-8 21 8 15,8-21-15-15,-6 18 12 0,6-18-15 0,-4 17 13 0,4-17-20 16,-4 13 9-16,4-13-34 0,-5 11-1 0,5-11-41 15,0 0-3-15,-4 13-32 0,4-13 1 0,0 0-33 16,0 0-7-16,-4 14-46 0,4-14-36 0,0 0-63 16,0 0-84-16,0 0-214 0,0 0-105 0</inkml:trace>
  <inkml:trace contextRef="#ctx0" brushRef="#br0" timeOffset="67150.399">31762 6011 71 0,'0'0'270'0,"0"0"-63"0,0 0-22 16,0 0-26-16,0 0-2 0,0 0-9 0,-14-6-11 15,14 6-13-15,0 0-16 0,0 0-4 0,0 0-6 16,0 0-18-16,0 0-2 0,0 0-10 0,0 0-11 0,0 0-10 15,0 0-7-15,0 0-2 0,0 0-5 0,0 0-2 16,0 0-5-16,-19 6 16 0,19-6-22 0,0 0-3 16,0 0-4-16,0 0 1 0,0 0-3 0,0 0 1 0,0 0-5 15,0 0-1-15,0 0 2 0,0 0-7 0,0 0 1 16,0 0 2-16,0 0 1 0,0 0 2 0,0 0 2 16,0 0 3-16,0 0-1 0,23-6 0 0,-23 6 0 15,0 0 0-15,17-8-8 0,-17 8 2 0,0 0-3 0,18-5 3 16,-18 5-3-16,0 0-1 0,0 0 1 0,19-6 4 15,-19 6-6-15,0 0 2 0,0 0 2 0,0 0 3 16,0 0 5-16,0 0 5 0,20 5 7 0,-20-5-6 16,0 0-1-16,0 0-4 0,2 14 2 0,-2-14-5 15,0 0-2-15,0 18-2 0,0-18 2 0,-4 15 0 0,4-15 0 16,-4 15-3-16,4-15 1 0,-8 19 0 0,8-19-3 16,-8 18-1-16,8-18 3 0,-9 19-6 0,1-11 2 15,8-8 3-15,-10 21-1 0,10-21-7 0,-8 17 5 16,8-17 2-16,-11 17 0 0,11-17-2 0,-6 14 1 0,6-14-5 15,-6 13 1-15,6-13 0 0,0 0-2 0,-6 17 12 16,6-17-11-16,0 0 0 0,0 0 1 0,-2 15 6 16,2-15 2-16,0 0 2 0,0 0 6 0,8 9 4 0,-8-9 5 15,0 0 2-15,0 0-3 0,0 0-6 0,29-2 3 16,-29 2-6-16,0 0-4 0,18-3-2 0,-18 3 4 16,0 0-7-16,19-6-2 0,-19 6-2 0,0 0 0 15,0 0-3-15,20-4-4 0,-20 4-13 0,0 0-9 16,0 0-16-16,0 0-17 0,0 0-19 0,0 0-21 0,0 0-15 15,18-3-27-15,-18 3-38 0,0 0-30 0,0 0-31 16,0 0-40-16,0 0-160 0,0 0 84 0</inkml:trace>
  <inkml:trace contextRef="#ctx0" brushRef="#br0" timeOffset="68112.203">32004 5966 31 0,'6'-11'278'0,"-6"11"-64"0,0 0-31 16,7-11-33-16,-7 11-2 0,0 0-16 0,0 0-7 15,0 0-20-15,0 0-9 0,0 0-11 0,0 0-5 16,0 0-18-16,0 0 4 0,0 0-16 0,0 0-1 15,0 0-13-15,-2 17-4 0,2-17-6 0,-3 12 0 16,3-12-8-16,-6 15-2 0,6-15 0 0,-2 17 6 0,2-17-4 16,-4 17 0-16,4-17-1 0,-2 16 7 0,2-16 4 15,-2 19 1-15,2-19-5 0,-2 21 1 0,2-21 1 16,-4 19 7-16,4-19-4 0,-2 20-5 0,2-20 1 0,-7 21-1 16,7-21-3-16,-4 21 2 0,4-21-5 0,-5 19-5 15,5-19 6-15,-4 18-5 0,4-18-1 0,-6 14 1 16,6-14-6-16,-6 15-2 0,6-15-4 0,-7 13 2 15,7-13-1-15,0 0 0 0,-6 17 3 0,6-17-4 0,0 0 3 16,-6 11-1-16,6-11-3 0,0 0-5 16,0 0-4-16,0 0-1 0,0 0-3 0,0 0 3 0,0 0-3 15,0 0-1-15,0 0 4 0,0 0 1 0,0 0 1 16,6-19-2-16,-6 19 3 0,6-11-18 0,-6 11 22 16,7-13 3-16,-7 13-4 0,6-12 2 0,-6 12 1 15,0 0 1-15,8-14-2 0,-8 14-2 0,0 0 1 16,0 0 15-16,7-12-19 0,-7 12 0 0,0 0-3 0,0 0 9 15,0 0-1-15,0 0 7 0,13-10 2 0,-13 10 4 16,0 0 0-16,0 0 0 0,0 0-2 0,10 10 3 16,-10-10 1-16,0 0-4 0,8 11 10 0,-8-11-14 0,0 0 0 15,9 11 0-15,-9-11 3 0,6 9 1 0,-6-9-3 16,0 0 1-16,10 15-2 0,-10-15 2 0,0 0 0 0,8 12-1 16,-8-12-2-16,0 0 4 0,9 14-3 15,-9-14 0-15,0 0 0 0,0 0-3 0,8 10-3 0,-8-10-1 16,0 0 2-16,0 0-8 0,6 11 10 0,-6-11-4 15,0 0 1-15,0 0 1 0,0 0 0 0,0 0 3 16,0 0-1-16,8 10 0 0,-8-10 1 0,0 0-1 16,0 0 5-16,0 0-3 0,0 0-3 0,0 0-8 15,0 0-15-15,0 0-4 0,0 0-11 0,0 0-7 0,0 0-1 16,0 0 2-16,-8-9 1 0,8 9 8 0,0 0 6 16,-12-10 20-16,12 10-15 0,0 0 3 0,-13-9 5 15,13 9 4-15,0 0 0 0,-12-11 2 0,12 11 5 16,0 0 0-16,-10-11 6 0,10 11 8 0,0 0 8 0,-7-10 1 15,7 10-4-15,0 0 23 0,-6-12-22 0,6 12 1 16,0 0 3-16,0-15 1 0,0 15 4 0,0 0 0 16,6-15 0-16,-6 15 4 0,7-11-1 0,-7 11 2 15,8-11-3-15,-8 11-4 0,8-9-1 0,-8 9-10 16,10-9-2-16,-10 9-3 0,0 0 1 0,15-11-7 0,-15 11-14 16,0 0-7-16,12-12-28 0,-12 12-24 0,0 0-21 15,0 0-34-15,15-9-43 0,-15 9-61 0,0 0-56 16,0 0-241-16,0 0-33 0</inkml:trace>
  <inkml:trace contextRef="#ctx0" brushRef="#br0" timeOffset="68974.277">32308 6017 150 0,'0'0'253'16,"0"0"-66"-16,0 0-32 0,0 0-18 0,0-14-11 15,0 14-4-15,0 0-6 0,0 0-8 0,0 0-10 16,0-12-4-16,0 12-15 0,0 0-1 0,0 0-13 0,0 0 1 16,0 0-12-16,0 0-7 0,0 0-6 0,2-16-4 15,-2 16-9-15,0 0 5 0,0 0 2 0,0 0 12 16,0 0 5-16,0 0 6 0,0 0-7 0,0 0 0 16,0 19-11-16,0-19-3 0,0 13-3 0,0-13-3 15,-2 16 2-15,2-16 0 0,0 21-3 0,0-21-4 0,2 22-3 16,-2-22-3-16,2 22-3 0,-2-22-3 0,2 25 1 15,-2-25-2-15,4 23 0 0,-4-23 0 0,7 23-2 16,-3-13-1-16,-4-10-2 0,8 23-3 0,-8-23-3 16,6 18 0-16,-6-18 1 0,8 15 0 0,-8-15-3 15,9 15-1-15,-9-15-10 0,6 11-16 0,-6-11-9 0,6 10-13 16,-6-10-6-16,0 0-20 0,0 0-17 0,4 12-27 16,-4-12-36-16,0 0-42 0,0 0-42 0,0 0-43 15,0 0-180-15,-18-4 59 0</inkml:trace>
  <inkml:trace contextRef="#ctx0" brushRef="#br0" timeOffset="69275.569">32228 6209 255 0,'0'0'322'0,"0"0"-53"15,-10-12-39-15,10 12-13 0,0 0-33 16,0 0-11-16,0 0-15 0,0 0-16 0,0 0-10 0,0 0-17 16,4-12-16-16,-4 12-13 0,0 0-3 0,0 0-3 15,0 0-7-15,23-6-13 0,-23 6-9 0,0 0-7 16,0 0-12-16,28 3-2 0,-28-3-8 0,0 0-5 0,29 3 1 15,-29-3-9-15,0 0-25 0,33 0-32 0,-33 0-35 16,23-3-33-16,-23 3-35 0,24-3-48 0,-24 3-72 16,21-4-76-16,-21 4-176 0,0 0-23 0</inkml:trace>
  <inkml:trace contextRef="#ctx0" brushRef="#br0" timeOffset="70259.488">32589 6041 180 0,'0'0'231'0,"0"0"-54"16,0 0-30-16,0 0-12 0,-16-6-2 0,16 6-1 15,0 0-3-15,0 0-11 0,0 0-10 0,0 0-15 16,0 0-4-16,0 0-9 0,0 0-5 0,0 0-9 0,0 0 1 16,0 0-14-16,0 0 4 0,0 0-10 15,0 0-1-15,0 0-6 0,-13-7-5 0,13 7-6 0,0 0 1 16,0 0-9-16,0 0-6 0,0 0-3 0,0 0-1 16,0 0-7-16,0 0 5 0,0 0-9 0,0 0 3 15,6-11-4-15,-6 11 7 0,0 0-7 0,13-8 1 0,-13 8-3 16,0 0 4-16,18-12-11 0,-18 12 7 0,15-5-6 15,-15 5 5-15,16-7-7 0,-16 7 8 0,0 0-8 16,25-4 6-16,-25 4-5 0,0 0 6 0,0 0-2 16,27 3 7-16,-27-3-6 0,0 0 6 0,13 12-5 15,-13-12 3-15,4 15-1 0,-4-15 4 0,2 14-4 0,-2-14 6 16,-2 17-7-16,2-17 7 0,-2 21-3 0,2-21 3 16,-7 16-8-16,7-16 4 0,-8 18-4 0,8-18 12 15,-8 16-2-15,8-16 7 0,-10 12-1 0,10-12 4 16,-11 10-7-16,11-10 4 0,0 0-2 0,-12 12 4 0,12-12 16 15,0 0-20-15,0 0-4 0,-17 8 1 0,17-8-5 16,0 0 3-16,0 0-7 0,0 0 7 0,0 0-11 16,0 0 8-16,-6-11 5 0,6 11-9 0,0 0-5 15,10-9 6-15,-10 9-5 0,0 0 6 0,17-12-10 0,-17 12 5 16,14-6-14-16,-14 6 3 0,0 0-5 0,23-3 2 16,-23 3 1-16,0 0 4 0,24 0 0 0,-24 0 4 15,0 0-2-15,27 5 5 0,-27-5-4 0,14 9 8 16,-14-9-2-16,13 8 5 0,-13-8 2 0,10 11 13 0,-10-11 3 15,6 13 11-15,-6-13-2 0,4 15 24 0,-4-15-7 16,-2 15 4-16,2-15-3 0,-4 15 5 0,4-15 1 16,-8 12-7-16,8-12-5 0,-13 15 0 0,13-15-3 15,-16 14 5-15,16-14 6 0,-19 11-8 0,19-11-1 0,-19 4-1 16,19-4-5-16,-23 5-10 0,23-5-4 0,0 0-1 16,-33 0-6-16,33 0-5 0,-21-2-14 0,21 2-18 15,0 0-25-15,-25-4-23 0,25 4-22 0,0 0-28 16,-20-1-44-16,20 1-50 0,0 0-78 0,0 0-372 15,0 0-176-15</inkml:trace>
  <inkml:trace contextRef="#ctx0" brushRef="#br0" timeOffset="72546.493">32891 6584 69 0,'0'0'320'0,"0"0"-82"0,0 0-36 15,4-11-24-15,-4 11-11 0,0 0-25 0,4-12-14 0,-4 12-14 16,0 0-4-16,0 0-10 0,6-14 1 0,-6 14-16 0,0 0-1 15,0 0-17-15,0 0-14 0,5-13-2 0,-5 13-10 16,0 0-15-16,0 0-2 0,0 0-3 0,0 0-6 16,0 0-4-16,0 0-4 0,0 0-5 0,0 0 3 0,0 0-3 15,8-9-2-15,-8 9 6 0,0 0 0 0,0 0 6 16,0 0 2-16,0 0 3 0,4 17-1 0,-4-17 6 16,2 12-2-16,-2-12 0 0,2 19-2 0,-2-19 1 15,2 20-3-15,-2-7 7 0,0-13 1 0,4 28-2 16,-2-14 7-16,0 4-1 0,1 0 3 0,-3-2 2 15,2 1 1-15,0 2 7 0,0-1 2 0,0-1-1 0,0 1 3 16,0 2-4-16,0-7 1 0,0 3-1 0,0-1-4 16,-2-15-7-16,4 25-3 0,-4-25-8 0,2 20 0 15,-2-20-2-15,2 15 0 0,-2-15-2 0,2 15 0 0,-2-15-3 16,0 0-2-16,3 13-3 0,-3-13-3 0,0 0-6 16,0 0-9-16,0 0-12 0,0 0-12 0,0 0-7 15,4-17-8-15,-4 17-8 0,0-14-4 0,0 14-3 16,0-22 0-16,0 22 3 0,-2-25-1 0,0 12 8 15,2 13-3-15,0-29 2 0,-3 17 7 0,1-6 0 0,0 4 7 16,2-2 14-16,-4 0 4 0,2 1 2 0,0 1 5 16,-2-2 1-16,0 2 4 0,0-3 4 0,0 2-2 15,-3 0 7-15,1 1-5 0,0-1-22 0,0 0 32 0,-3 2 4 16,3 0-6-16,-2 3 10 0,2-2-6 0,0 1 14 16,6 11 0-16,-13-14 5 0,13 14-9 0,-10-16 6 15,10 16-5-15,-7-11-2 0,7 11-7 0,0 0 5 16,-11-13-6-16,11 13 6 0,0 0-1 0,0 0 1 15,0 0 4-15,0 0-1 0,0 0 3 0,0 0 2 0,0 0 0 16,0 0 1-16,0 0 5 0,0 0 2 0,0 0-1 16,16 8 10-16,-16-8 3 0,0 0 1 0,20 7-1 15,-20-7 2-15,17 6 5 0,-17-6 6 0,23 6 2 16,-23-6-8-16,27 2-4 0,-27-2 5 0,29 0-20 16,-29 0-2-16,34-2-5 0,-34 2 1 0,37-6-7 15,-37 6 2-15,37-5-7 0,-37 5 2 0,31-5-5 0,-31 5-2 16,29-3-1-16,-29 3-1 0,22-4-2 0,-22 4-1 15,0 0-22-15,27-2-19 0,-27 2-18 0,0 0-16 16,0 0-23-16,24 6-25 0,-24-6-32 0,0 0-47 0,0 0-49 16,5 11-68-16,-5-11-287 0,0 0-120 0</inkml:trace>
  <inkml:trace contextRef="#ctx0" brushRef="#br0" timeOffset="72902.459">32872 6704 90 0,'-16'6'396'0,"16"-6"-93"0,0 0-61 15,0 0-30-15,0 0-46 0,0 0-17 0,0 0-13 16,0 0-21-16,-18 6-5 0,18-6-15 0,0 0 6 15,0 0 4-15,0 0-2 0,0 0-3 0,0 0 5 16,0 0 9-16,0 0-11 0,26-5-11 0,-26 5-4 0,0 0-10 16,23-2-9-16,-23 2-5 0,21-5-10 0,-21 5-8 15,0 0-9-15,28-4 0 0,-28 4-11 0,0 0-6 16,31-2-3-16,-31 2-6 0,0 0 0 0,27 0-4 0,-27 0 0 16,0 0-1-16,0 0-2 0,28 0 2 15,-28 0-2-15,0 0-9 0,0 0-22 0,27 5-21 0,-27-5-17 16,0 0-17-16,0 0-14 0,23 1-11 0,-23-1-17 15,0 0-11-15,0 0-16 0,25 2-24 0,-25-2-33 16,0 0-44-16,20-2-61 0,-20 2-201 0,0 0-12 0</inkml:trace>
  <inkml:trace contextRef="#ctx0" brushRef="#br0" timeOffset="74022.543">33164 7021 2 0,'0'0'261'0,"0"0"-51"16,0 0-41-16,0 0-23 0,-10-10-15 0,10 10-8 15,0 0-15-15,0 0-9 0,0 0-17 0,0 0-3 0,0 0-2 16,0 0 2-16,0 0 4 0,0 0 8 0,0 0 3 16,-9-8-2-16,9 8-12 0,0 0 4 0,0 0-18 15,0 0 3-15,0 0-9 0,0 0-9 0,0 0-6 16,0 0-4-16,0 0-6 0,0 0-3 0,0 0-3 16,0 0-8-16,0 0-4 0,0 0-5 0,0 0-2 0,0-15-3 15,0 15-3-15,0 0 0 0,0 0-2 0,15-10 0 16,-15 10 1-16,0 0-1 0,16-7-1 0,-16 7-1 15,0 0 13-15,17-8-16 0,-17 8-2 0,0 0 3 16,0 0-1-16,20-3 1 0,-20 3 1 0,0 0 1 0,0 0-2 16,17 5 1-16,-17-5 1 0,0 0 1 0,0 0 2 15,4 15-4-15,-4-15-8 0,0 0 13 0,-4 20-2 16,4-20-1-16,-8 15 4 0,8-15 2 0,-13 19-5 0,5-9 7 16,0 2-3-16,0-1 2 0,-3 0 0 15,1 2 0-15,0-1 5 0,1 0 0 0,0-1 3 0,1-1-1 16,-1 3 0-16,1-5-13 0,8-8 15 0,-12 19-6 15,12-19 3-15,-9 15-3 0,9-15 4 0,-6 15-6 16,6-15 2-16,-4 11 11 0,4-11 1 0,0 0 8 16,0 16 5-16,0-16 0 0,0 0 4 0,4 14 2 15,-4-14 2-15,0 0-4 0,0 0-7 0,15 6-6 0,-15-6-6 16,0 0-1-16,0 0-10 0,0 0 1 0,27 3 1 16,-27-3-5-16,0 0 0 0,19-6-3 15,-19 6-8-15,0 0-16 0,25-3-12 0,-25 3-17 0,17-11-19 16,-17 11-11-16,16-5-6 0,-16 5-13 0,19-5-14 0,-19 5-26 15,16-9-22-15,-16 9-45 0,15-8-36 0,-15 8-44 16,12-9-247-16,-12 9-38 0</inkml:trace>
  <inkml:trace contextRef="#ctx0" brushRef="#br0" timeOffset="74844.215">33466 6953 63 0,'0'0'303'0,"0"0"-71"0,2-14-38 0,-2 14-31 16,0 0-12-16,0 0-23 0,0 0-15 0,-2-15-16 15,2 15-4-15,0 0-15 0,0 0 4 0,0 0-6 16,0 0-3-16,0 0-7 0,0 0 4 0,0 0-32 0,-17 8 23 16,17-8-2-16,0 0 0 0,-6 12-5 0,6-12 0 15,0 0-6-15,-4 17-2 0,4-17-2 0,-4 15 0 16,4-15 4-16,-4 16-2 0,4-16 1 0,-4 21 0 15,4-21-1-15,-4 21-1 0,2-8-6 0,-2 1-5 0,0-1 0 16,0 1 1-16,2 2-1 0,-2-2 0 0,-1 3-8 16,-1-2-17-16,2 0 11 0,0-1-5 0,0 1-2 15,0 0-2-15,0-2-2 0,4-13-2 0,-7 20-3 0,7-20 1 16,-6 17-2-16,6-17 3 0,-4 15 2 16,4-15-1-16,-4 12 0 0,4-12-1 0,0 0 1 0,-6 13-2 15,6-13 1-15,0 0-9 0,0 0 1 0,-4 10-4 16,4-10-9-16,0 0-8 0,0 0-4 0,0 0-4 15,0 0-10-15,0 0 4 0,-9-10-5 0,9 10 7 0,0 0 0 16,0-18 0-16,0 18 8 0,2-14 4 0,-2 14 2 16,2-17 5-16,-2 17 2 0,3-15 6 0,-3 15-3 15,2-15 4-15,-2 15-4 0,4-13 5 0,-4 13 5 16,0 0 1-16,2-13-2 0,-2 13 1 0,0 0-7 0,0 0 4 16,4-15 4-16,-4 15-3 0,0 0 10 0,0 0 2 15,0 0 6-15,0 0 7 0,0 0-7 0,0 0 0 16,14 7-4-16,-14-7 5 0,0 0 1 15,9 16 1-15,-9-16-1 0,0 0 1 0,8 16 0 0,-8-16 2 16,8 11 4-16,-8-11 7 0,8 13 1 0,-8-13 3 0,9 14-1 16,-9-14 1-16,6 11 5 0,-6-11-9 15,6 12 1-15,-6-12-4 0,0 0-3 0,8 13-7 0,-8-13-3 16,0 0-1-16,8 13-5 0,-8-13 0 0,0 0-1 16,0 0-2-16,8 12-1 0,-8-12 1 0,0 0-1 15,0 0-2-15,0 0 4 0,0 0-2 0,8 8-1 16,-8-8 0-16,0 0-10 0,0 0-16 0,0 0-23 0,0 0-13 15,0 0-14-15,0 0-13 0,0 0-1 0,0 0-2 16,0 0-3-16,-12-11 10 0,12 11 4 0,0 0 19 16,-12-11 9-16,12 11 10 0,0 0 1 0,-12-12 13 0,12 12 2 15,0 0 8-15,-12-12-4 0,12 12 14 0,0 0 10 16,-11-11 6-16,11 11 5 0,0 0 9 0,-10-12-5 16,10 12 1-16,0 0-1 0,-4-12 1 0,4 12 5 15,0 0 0-15,0-18 3 0,0 18 5 0,4-15 2 16,-4 15 10-16,6-17 1 0,-6 17 9 0,10-18-5 0,-3 9-8 15,-1-2 21-15,2-1-9 0,-2 3 1 0,-6 9-9 16,12-18-6-16,-12 18-8 0,10-17-6 0,-10 17-9 16,10-15 3-16,-10 15-10 0,9-13 1 0,-9 13-11 0,8-11-16 15,-8 11-15-15,0 0-19 0,6-12-26 0,-6 12-6 16,0 0-18-16,0 0-18 0,0 0-30 0,0 0-13 16,0 0-41-16,0 0-45 0,0 0-41 0,-2 12-266 15,2-12-63-15</inkml:trace>
  <inkml:trace contextRef="#ctx0" brushRef="#br0" timeOffset="75743.932">33609 7159 93 0,'0'0'98'16,"0"0"-8"-16,0 0-11 0,0 0-7 0,0 0 2 15,-4-12 9-15,4 12 3 0,0 0 4 0,0 0 0 0,0 0-3 16,0 0-7-16,-2-16-4 0,2 16-4 0,0 0-5 15,0 0-5-15,6-13-1 0,-6 13-4 0,0 0-2 16,0 0-3-16,4-12-21 0,-4 12 22 0,0 0 5 0,0 0-43 16,9-9 40-16,-9 9-2 0,0 0 10 0,0 0-26 15,0 0 1-15,0 0-15 0,0 0 11 0,8-11-10 16,-8 11 5-16,0 0 7 0,0 0 15 0,0 0-3 16,0 0 12-16,0 0-2 0,0 0 0 0,10 13-13 15,-10-13-1-15,0 0-1 0,4 14-1 0,-4-14-5 0,3 15 5 16,-3-15-6-16,2 21 0 0,-2-21-3 15,2 19 6-15,-2-19-7 0,2 26 5 0,-2-26-5 0,2 26 9 16,-2-11-16-16,2 0 10 0,-2-1-6 0,0-14 2 16,2 27-6-16,-2-27-1 0,2 26-4 0,-2-26-3 15,4 21-1-15,-4-21-2 0,2 23-2 0,-2-23 1 0,2 18-7 16,-2-18-2-16,2 20-29 0,-2-20 29 16,0 0-17-16,0 17-14 0,0-17-16 0,0 0-20 0,2 13-23 15,-2-13-25-15,0 0-33 0,0 0-34 0,0 0-31 16,0 0-44-16,0 0-33 0,0 0-252 0,-6-11-47 15</inkml:trace>
  <inkml:trace contextRef="#ctx0" brushRef="#br0" timeOffset="76061.556">33555 7300 90 0,'0'0'363'0,"0"0"-81"15,0 0-50-15,0 0-19 0,0 0-30 0,-9-9-14 16,9 9-15-16,0 0-10 0,0 0 1 0,0 0-30 0,0 0-18 15,0 0 8-15,0 0-8 0,0 0 5 0,0 0-7 16,0 0 7-16,19-5-12 0,-19 5 4 0,0 0-7 16,0 0-7-16,28 0-13 0,-28 0-10 0,0 0-15 15,29-5-6-15,-29 5-6 0,22-3-8 0,-22 3-8 16,27-6-23-16,-27 6-30 0,27-5-35 0,-27 5-31 0,24-8-23 16,-24 8-34-16,25-3-25 0,-25 3-33 0,23-7-47 15,-23 7-43-15,18-7-253 0,-18 7-79 0</inkml:trace>
  <inkml:trace contextRef="#ctx0" brushRef="#br0" timeOffset="76474.333">33794 7124 298 0,'0'0'339'0,"0"0"-70"0,0 0-32 16,0 0-28-16,0 0-19 0,0 0-29 0,2-13-11 15,-2 13-24-15,0 0-16 0,0 0-13 0,0 0-7 16,0 0-9-16,15-8-14 0,-15 8-6 0,0 0-7 0,14-9-15 16,-14 9-3-16,0 0-12 0,21-8 3 0,-21 8-8 15,17-2 1-15,-15 2-9 0,-2 0 1 0,0 0-9 16,0 0 8-16,0 0-9 0,0 0 4 0,0 0-6 15,0-16 0-15,0 16-2 0,0 0 4 0,0 0-2 16,0 0 4-16,0 0-6 0,0 0 20 0,0 0-24 0,0 17 9 16,0-17-7-16,0 0 9 0,0 19-5 15,0-19 8-15,0 16-3 0,0-16 10 0,0 18-5 0,0-18 9 16,0 23-4-16,0-23 3 0,0 24 3 0,0-24 8 16,0 22-3-16,0-22 4 0,0 24-8 0,0-24 0 15,0 25-4-15,0-25 13 0,0 22-18 0,-7-12 4 0,7-10-6 16,-6 19 5-16,6-19-7 0,-4 18 6 0,4-18-2 15,0 16 2-15,0-16 6 0,4 16 12 0,-4-16 8 16,8 11 9-16,-3-11 1 0,-5 0 5 0,0 0-3 0,0 0-2 16,0 0-10-16,0 0-6 0,0 0-9 0,0 0-5 15,0 0-8-15,0 0-7 0,0 0-27 0,0 0-30 16,0 0-47-16,0 0-43 0,0 0-34 0,0 0-26 16,0 0-44-16,0 14-35 0,0-14-57 0,0 0-332 15,0 0-175-15</inkml:trace>
  <inkml:trace contextRef="#ctx0" brushRef="#br0" timeOffset="107904.724">28002 5217 90 0,'0'0'206'16,"0"0"-42"-16,0 0-10 0,-10-11-30 0,10 11-9 15,0 0-17-15,0 0-8 0,-8-9-15 0,8 9 0 16,0 0-9-16,0 0-5 0,-4-13-10 0,4 13 6 16,0 0-17-16,0 0 6 0,-3-17-15 0,3 17 6 15,0 0-12-15,0 0 10 0,0-13-13 0,0 13 10 16,0 0-12-16,0 0 8 0,0 0-5 0,0 0 4 0,0-15-14 15,0 15 12-15,0 0-16 0,0 0 14 0,0 0-12 16,0 0 13-16,0 0-14 0,0 0 12 0,0 0-17 16,0 0 14-16,0 0-14 0,0 0 10 0,0 0-14 15,0 0 5-15,0 0-8 0,0 0 12 0,0 0-14 16,0 0 18-16,0 0-14 0,0 0 21 0,0 0-19 16,0 0 15-16,-10 15-11 0,10-15 18 0,-4 15-1 15,4-15 1-15,-4 19-4 0,4-19-5 0,-6 23 1 0,1-7-6 16,1-4 2-16,0 2-4 0,2 0 4 0,-2 3-5 15,2-3 1-15,-2 1-1 0,2 0 0 0,0-1-1 16,0 4-2-16,0-5 2 0,2 3 1 0,0-16-3 16,-3 24-2-16,3-24 6 0,-2 26-8 15,2-26 5-15,0 24 1 0,0-24-3 0,0 21-1 0,0-21 1 16,0 20 0-16,0-20-1 0,0 14-1 0,0-14 3 16,0 16-7-16,0-16 2 0,0 0 3 0,0 16-1 0,0-16 0 15,0 0 4-15,0 13 2 0,0-13-1 16,0 0 8-16,0 0 0 0,0 0 6 0,0 16-2 0,0-16 5 15,0 0-6-15,0 0-1 0,0 0 4 0,0 0-1 16,-2 13-1-16,2-13-3 0,0 0-2 16,0 0-7-16,0 0-1 0,0 0-1 0,0 0 3 0,0 0-2 15,0 0-2-15,-9 11-1 0,9-11-2 0,0 0 2 16,0 0-1-16,0 0-1 0,0 0-1 0,0 0 3 16,-12-8 0-16,12 8-1 0,0 0-2 0,0 0-1 15,-13-11 0-15,13 11 2 0,0 0-2 0,-8-10 4 0,8 10-2 16,0 0-1-16,-12-11-3 0,12 11 4 0,0 0-4 15,-13-10 2-15,13 10 2 0,0 0 1 16,-14-11-4-16,14 11 7 0,0 0-4 0,-11-8 2 0,11 8-8 16,0 0 6-16,0 0-1 0,0 0 2 0,-12-10-3 15,12 10 1-15,0 0 15 0,0 0-19 0,0 0-1 16,0 0 3-16,0 0-2 0,-10-9 7 0,10 9-5 16,0 0 5-16,0 0-2 0,0 0-18 0,0 0 21 0,0 0 1 15,0 0-3-15,0 0 0 0,0 0-1 16,0 0 1-16,0 0-5 0,0 0 4 0,0 0-4 15,0 0 4-15,0 0-5 0,0 0 3 0,0 0-4 0,0 0 5 16,0 0-4-16,0 0 4 0,0 0-4 16,0 0 8-16,0 0-1 0,0 0 5 0,0 0-5 0,0 0 3 15,0 0-2-15,14 6 4 0,-14-6-2 0,0 0 0 16,15 11-2-16,-15-11 4 0,0 0-4 0,14 13 2 16,-14-13 2-16,10 9 1 0,-10-9-6 0,11 9 6 15,-11-9-4-15,12 11 1 0,-12-11 0 0,13 11 3 16,-13-11 4-16,10 10-7 0,-10-10 3 0,9 11-3 0,-9-11 0 15,10 9 2-15,-10-9 1 0,11 9-7 16,-11-9 5-16,0 0-5 0,12 10 1 0,-12-10 0 0,0 0 2 16,0 0 8-16,11 8 2 0,-11-8 6 15,0 0 4-15,0 0-1 0,0 0 1 0,10 8 4 0,-10-8-6 16,0 0-1-16,0 0-3 0,0 0-7 0,0 0 0 16,0 0-2-16,12-8-5 0,-12 8-1 0,0 0 0 15,4-13 0-15,-4 13-2 0,0 0-1 0,7-14 0 16,-7 14-2-16,0 0 2 0,8-17-4 0,-8 17 1 15,6-12 1-15,-6 12 2 0,8-10-2 0,-8 10 3 0,7-9-2 16,-7 9-1-16,0 0-2 0,8-13 0 0,-8 13 2 16,0 0-18-16,10-12 20 0,-10 12 2 0,0 0 0 15,0 0 1-15,15-8 0 0,-15 8-2 0,0 0-1 16,0 0 3-16,13-6-3 0,-13 6 1 0,0 0-2 16,0 0 0-16,0 0-1 0,0 0 4 0,23-2-2 15,-23 2-2-15,0 0 4 0,0 0-1 0,0 0-2 16,0 0 3-16,0 0-13 0,0 0-12 0,0 0-17 0,0 0-22 15,25 0-21-15,-25 0-49 0,0 0-46 16,0 0-69-16,0 0-82 0,0 0-228 0,0 0-72 16</inkml:trace>
  <inkml:trace contextRef="#ctx0" brushRef="#br0" timeOffset="110000.121">24311 8743 156 0,'0'0'274'0,"0"0"-59"15,0 0-31-15,0 0-12 0,0 0-19 16,0 0-12-16,0 0-15 0,0 0-6 0,0 0-18 0,0 0-5 15,0 0-14-15,0 0 1 0,0 0-21 0,0 0 1 16,0 0-10-16,0 0 6 0,0 0-14 16,0 0 5-16,0 0-11 0,0 0 7 0,0 0-13 0,0 0 5 15,0 0-7-15,0 0 8 0,0 0-12 0,0 0 4 16,0 0-18-16,0 0 11 0,0 0-13 0,0 0 8 16,0 0-12-16,0 0 15 0,0 0-6 0,0 0 12 15,0 0-11-15,0 0 12 0,19-6-14 0,-19 6 6 0,0 0-14 16,23-2 11-16,-23 2-16 0,0 0 8 0,22-3-14 15,-22 3 12-15,0 0-12 0,25-4 12 16,-25 4-10-16,0 0 8 0,22-2-11 0,-22 2 13 0,0 0-12 16,0 0 9-16,25-2-8 0,-25 2 8 0,0 0-7 15,0 0 7-15,0 0-8 0,20-4 10 0,-20 4-10 16,0 0 12-16,0 0-13 0,0 0 8 0,0 0-18 16,0 0 5-16,0 0-21 0,0 0-2 0,0 0-28 0,0 0-15 15,0 0-25-15,23 2-25 0,-23-2-42 16,0 0-51-16,0 0-15 0,0 0-67 0,0 0-176 15,-8 9 39-15</inkml:trace>
  <inkml:trace contextRef="#ctx0" brushRef="#br0" timeOffset="110510.367">24328 8609 283 0,'0'0'220'0,"0"0"-33"0,0 0-22 16,0 0-17-16,0 0-14 0,-8-9-10 0,8 9-15 15,0 0-7-15,0 0-10 0,0 0-8 0,0 0-1 0,-11-9-7 16,11 9 0-16,0 0 5 0,0 0-8 15,0 0 4-15,0 0-12 0,0 0 14 0,-8-9-13 0,8 9 5 16,0 0-12-16,0 0 6 0,0 0-18 0,0 0 8 16,0 0-16-16,0 0 7 0,0 0-16 15,0 0 4-15,0 0-16 0,0 0 6 0,0 0-18 0,0 0 9 16,0 0-13-16,0 0 16 0,0 0-5 0,0 0 17 16,0 0-14-16,0 0 13 0,15-8-9 0,-15 8 15 15,0 0-18-15,0 0 15 0,22-4-16 0,-22 4 18 16,0 0-12-16,23-3 15 0,-23 3-17 0,0 0 13 0,23-4-18 15,-23 4 13-15,0 0-14 0,25-4 15 0,-25 4-14 16,0 0 14-16,19-8-12 0,-19 8 13 0,0 0-17 16,19-4 12-16,-19 4-20 0,0 0 14 15,0 0-15-15,20-4 10 0,-20 4-12 0,0 0 13 16,0 0-15-16,0 0 14 0,0 0-13 0,0 0 11 0,0 0-19 16,19-2 4-16,-19 2-34 0,0 0-7 0,0 0-39 15,0 0-13-15,0 0-27 0,0 0-25 0,0 0-35 16,0 0-37-16,0 0-48 0,0 0-83 0,0 0-260 15,19-8-122-15</inkml:trace>
  <inkml:trace contextRef="#ctx0" brushRef="#br0" timeOffset="114083.668">24702 8607 176 0,'7'-8'249'0,"-7"8"-59"0,0 0-23 16,0 0-14-16,0 0-7 0,0 0-13 0,0 0-13 16,0 0-17-16,0 0-2 0,-3-14-9 0,3 14-5 15,0 0-4-15,0 0-4 0,0 0-6 0,0 0 4 16,0 0-1-16,0 0-5 0,0 0 1 0,0 0 0 16,0 0-16-16,0 0 4 0,0 0-12 0,0 0 5 15,0 0-16-15,0 0 6 0,0 0-16 0,0 0 4 16,0 0-15-16,0 0 6 0,0 0-17 0,0 0 6 0,0 0-10 15,0 0 7-15,0 0-13 0,0 0 12 16,0 0-9-16,10-9 8 0,-10 9-5 0,0 0 6 0,0 0-9 16,20 3 12-16,-20-3-5 0,0 0 9 0,21 3-8 15,-21-3 12-15,0 0-13 0,25 3 12 0,-25-3-15 16,0 0 11-16,29 2-15 0,-29-2 15 0,0 0-8 16,31 1 8-16,-31-1-10 0,0 0 11 0,28 0-13 15,-28 0 14-15,0 0-13 0,24 3 14 0,-24-3-14 16,0 0 16-16,0 0-6 0,23 2 18 0,-23-2-11 15,0 0 17-15,0 0-14 0,0 0 14 0,0 0-20 0,21 3 14 16,-21-3-19-16,0 0 12 0,0 0-18 16,0 0 11-16,0 0-16 0,0 0 13 0,0 0-26 15,0 0 2-15,0 0-31 0,0 0-5 0,0 0-34 0,0 0-22 16,0 0-54-16,0 0-49 0,22-2-44 0,-22 2-62 16,0 0-312-16,0 0-138 0</inkml:trace>
  <inkml:trace contextRef="#ctx0" brushRef="#br0" timeOffset="114771.36">25065 8145 128 0,'-2'-17'253'0,"2"17"-61"0,0 0-23 0,0 0-14 15,0 0-13-15,-2-12-10 0,2 12-13 0,0 0-16 16,0 0-9-16,0 0-14 0,0 0-16 0,0 0-6 15,0 0-7-15,0 0 7 0,0 0 9 0,0 0 8 16,0 0-2-16,0 0-4 0,0 0-7 0,0 0-4 0,0 0-5 16,14 9-4-16,-14-9-3 0,6 14-5 0,-6-14-6 15,7 17-7-15,-7-17-7 0,8 22-4 0,-4-7 1 16,2-2-2-16,-2 2-2 0,0 0 1 0,3 0-1 16,-1 3 0-16,-2 1-2 0,2-1 1 0,0 2 4 15,0 1-6-15,-2 0 8 0,2 0-10 0,0 0 10 16,0-1-12-16,-2-1 7 0,1-3-8 0,1 2 8 15,-2-1-10-15,0-2 8 0,2 2-7 0,-2-5 9 0,1 3-11 16,-3-4 7-16,-2-11-12 0,6 21 9 16,-6-21-8-16,6 16 14 0,-6-16-19 0,6 15 19 0,-6-15-13 15,4 11 11-15,-4-11-10 0,0 0 7 16,4 16-8-16,-4-16 10 0,0 0-12 0,0 0 12 16,5 14-14-16,-5-14 11 0,0 0-12 0,0 0 10 0,0 0-18 15,4 13 2-15,-4-13-17 0,0 0 0 0,0 0-24 16,0 0-2-16,0 0-22 0,0 0-10 0,0 0-28 15,0 0-34-15,0 0-36 0,0 0-35 0,0 0-41 16,0 0-231-16,0 0 19 0</inkml:trace>
  <inkml:trace contextRef="#ctx0" brushRef="#br0" timeOffset="115325.377">25090 8168 24 0,'0'0'209'16,"-4"-14"-46"-16,4 14-39 0,0 0-22 0,0 0-15 16,-9-11-14-16,9 11-5 0,0 0-4 0,0 0 0 0,-10-9-2 15,10 9 5-15,0 0-2 0,0 0 2 0,-10-8-4 16,10 8 1-16,0 0-2 0,0 0 2 0,0 0 2 16,-13-8 3-16,13 8 3 0,0 0-19 0,0 0 24 15,0 0-6-15,0 0 0 0,-12-11-16 0,12 11-11 16,0 0-4-16,0 0-7 0,0 0 0 0,0 0-5 15,0 0-6-15,0 0 0 0,0 0-6 0,0 0 0 16,0 0 13-16,0 0 5 0,0 0 10 0,0 0-8 16,0 0 12-16,0 0-2 0,0 0 3 0,0 0-15 15,0 0 6-15,27 0-11 0,-27 0 5 0,0 0-18 0,22 6 12 16,-22-6-13-16,21 3 6 0,-21-3-9 16,0 0 7-16,31 5-14 0,-31-5 13 0,20 3-13 15,-20-3 12-15,0 0-15 0,31 0 13 0,-31 0-15 0,0 0 12 16,27 0-10-16,-27 0 11 0,0 0-13 0,0 0 13 15,26 0-14-15,-26 0 13 0,0 0-12 0,0 0 12 16,0 0-13-16,0 0 5 0,27 0-27 0,-27 0-3 16,0 0-31-16,0 0 0 0,0 0-51 0,0 0-19 0,0 0-22 15,0 0-25-15,0 0-30 0,0 0-20 0,0 0-33 16,0 0-227-16,11 8 33 0</inkml:trace>
  <inkml:trace contextRef="#ctx0" brushRef="#br0" timeOffset="115753.693">25171 8310 182 0,'0'0'260'0,"0"0"-50"0,0 0-39 0,0 0-15 16,0 0-16-16,0 0-9 0,0 0-15 0,0 0-10 15,0 0-10-15,0 0-5 0,0 0-4 0,0 0 0 16,0 0-11-16,0 0-6 0,0 0-6 0,0 0-1 16,0 0-5-16,0 0-2 0,0 0-3 0,0 0-7 0,0 0-2 15,0 0 2-15,0 0 6 0,0 0 15 0,0 0-12 16,0 0 7-16,0 0-18 0,0 0 8 0,13 8-20 15,-13-8 9-15,0 0-17 0,0 0 8 0,16 4-16 16,-16-4 10-16,0 0-16 0,0 0 10 0,21 6-15 16,-21-6 12-16,0 0-17 0,21 2 11 0,-21-2-13 15,0 0 12-15,20 5-13 0,-20-5 13 0,0 0-15 16,0 0 12-16,25 3-16 0,-25-3 3 0,0 0-18 16,0 0 4-16,0 0-19 0,20 3 5 0,-20-3-17 15,0 0-18-15,0 0-15 0,0 0-21 0,0 0-27 0,0 0-39 16,0 0-33-16,0 0-41 0,0 0-70 0,0 0-153 15,0 0 53-15</inkml:trace>
  <inkml:trace contextRef="#ctx0" brushRef="#br0" timeOffset="116848.926">25379 8685 143 0,'0'0'254'0,"0"0"-51"0,0 0-33 16,0 0-18-16,0 0-15 0,-6-11-20 0,6 11 3 15,0 0-9-15,0 0 0 0,0 0-16 16,0 0-5-16,0 0-5 0,0 0-1 0,0 0-4 0,0 0-1 16,0 0-2-16,0 0-7 0,0 0 1 0,0 0-17 15,0 0 4-15,0 0-21 0,0 0 1 0,0 0-15 16,0 0 2-16,0 0-13 0,0 0 2 0,0 0-11 16,0 0 8-16,0 0-8 0,0 0 4 0,0 0-8 15,4-11 11-15,-4 11-12 0,0 0 23 0,0 0-26 16,0 0 8-16,21-6-8 0,-21 6 8 0,0 0-12 15,0 0 16-15,24-1-11 0,-24 1 9 0,0 0-12 0,0 0 14 16,22 1-11-16,-22-1 7 0,0 0-8 0,0 0 11 16,19 6-8-16,-19-6 6 0,0 0-8 0,0 0 7 15,14 5-6-15,-14-5 9 0,0 0-10 0,0 0 10 16,11 11-7-16,-11-11 7 0,0 0-10 0,4 15 15 16,-4-15-11-16,0 0 8 0,0 15-10 0,0-15 9 15,-4 11-2-15,4-11 1 0,-7 17-12 0,7-17 8 16,-8 16-6-16,8-16 10 0,-8 15-12 0,8-15 11 0,-10 17-8 15,10-17 8-15,-11 15-10 0,11-15 9 0,-8 14-5 16,8-14 7-16,-7 11-8 0,7-11 5 0,-7 12-7 16,7-12 12-16,0 0-14 0,-8 12 7 0,8-12-5 15,0 0 7-15,0 0 2 0,-6 10-6 0,6-10-11 16,0 0 14-16,0 0-10 0,0 0 11 0,0 0-6 16,0 0 9-16,0 0-11 0,0 0 8 0,2 11-10 15,-2-11 14-15,0 0-10 0,0 0 10 0,0 0-12 16,0 0 11-16,25-4-9 0,-25 4 6 0,0 0-7 15,15-3 11-15,-15 3-14 0,0 0 9 0,21-6-8 16,-21 6 11-16,0 0-8 0,0 0-7 0,23-6 7 0,-23 6 5 16,0 0-15-16,0 0 2 0,0 0-9 0,20-2 0 15,-20 2-9-15,0 0 1 0,0 0-12 0,0 0 2 16,0 0-10-16,0 0-17 0,0 0-16 0,0 0-27 16,0 0-34-16,0 0-20 0,0 0-22 0,0 0-20 15,0 0-234-15,0 0 91 0</inkml:trace>
  <inkml:trace contextRef="#ctx0" brushRef="#br0" timeOffset="117781.358">25611 8629 197 0,'0'0'233'0,"0"0"-59"0,0 0-31 0,2-14-29 15,-2 14-16-15,0 0-19 0,0 0-9 0,0 0-1 16,0 0 5-16,0 0-3 0,0 0-5 0,0 0-6 0,0 0-6 15,0 0-6-15,0 0 3 0,0 0-4 0,0 0 0 16,0 0-5-16,4 16-1 0,-4-16 0 0,0 0-3 16,-2 20 0-16,2-20 3 0,-2 16-2 0,2-16-4 15,0 18-2-15,0-18-3 0,-2 19-3 0,2-19-2 16,-2 20-1-16,2-20 5 0,-3 20-14 0,3-20 5 16,-2 21-10-16,2-21 6 0,0 16-10 0,0-16 4 15,0 18-10-15,0-18 7 0,-2 15-9 0,2-15 8 16,0 0-6-16,0 21 8 0,0-21-8 0,0 0 5 15,2 14-6-15,-2-14 6 0,0 0-4 0,0 0 6 16,0 14-35-16,0-14 40 0,0 0-8 0,0 0 7 0,0 0-10 16,0 0 6-16,0 0-9 0,0 0 7 0,0 0-11 15,0 0 5-15,0 0-10 0,9-14-1 0,-9 14 3 16,0 0 1-16,4-14 1 0,-4 14 1 0,0 0 4 16,4-17-1-16,-4 17 0 0,0 0 1 0,6-13 0 15,-6 13-3-15,0 0 4 0,0 0 0 0,4-14 1 16,-4 14-1-16,0 0 0 0,0 0-1 0,0 0-3 15,0 0 2-15,4-13 1 0,-4 13 0 0,0 0 8 16,0 0 7-16,0 0 4 0,0 0-3 0,0 0 1 16,0 0-6-16,0 0 3 0,11 10-7 0,-11-10 4 0,0 0-5 15,6 12 1-15,-6-12 6 0,0 0-7 0,8 13 5 16,-8-13-1-16,0 0 8 0,8 15-10 16,-8-15 9-16,0 0-14 0,11 13 7 0,-11-13-9 0,0 0 6 15,10 14-5-15,-10-14 9 0,0 0-12 0,8 9 11 16,-8-9 5-16,0 0-11 0,0 0-7 0,9 11 10 15,-9-11-10-15,0 0 7 0,0 0-9 0,0 0 9 16,0 0-9-16,0 0 0 0,8 7-16 0,-8-7 1 0,0 0-13 16,0 0 5-16,0 0-6 0,0 0-2 15,0 0 4-15,-4-14 1 0,4 14 3 0,0 0 5 16,-11-13 5-16,11 13 3 0,0 0 1 0,-12-12 7 0,12 12 3 16,0 0-1-16,-12-14 2 0,12 14 2 0,0 0 0 15,-15-9 3-15,15 9 4 0,0 0 6 0,-12-7 0 16,12 7 8-16,0 0-20 0,0 0 28 0,-15-10-3 15,15 10 1-15,0 0-10 0,0 0 0 0,0 0-8 0,-8-9-3 16,8 9-1-16,0 0 3 0,0 0-1 0,0 0 4 16,0 0 4-16,0 0-2 0,0 0 0 15,8-12 0-15,-8 12 0 0,0 0 2 0,0 0-2 0,19-6 1 16,-19 6 0-16,0 0-2 0,16-8 1 0,-16 8-4 16,13-5 3-16,-13 5-3 0,12-7 0 0,-12 7-3 15,13-10 14-15,-13 10-19 0,10-8-1 0,-10 8-7 16,11-9-10-16,-11 9-14 0,11-7-11 0,-11 7-12 15,0 0-18-15,12-9-21 0,-12 9-22 0,0 0-30 16,0 0-44-16,8-9-71 0,-8 9-144 0,0 0 135 16</inkml:trace>
  <inkml:trace contextRef="#ctx0" brushRef="#br0" timeOffset="133700.027">25898 8828 17 0,'0'0'222'0,"0"0"-48"15,0 0-37-15,0 0-13 0,0 0-21 0,0 0-10 16,0 0-15-16,0 0-9 0,-6-11-6 0,6 11-2 16,0 0-3-16,0 0 0 0,0 0-4 0,0 0 3 0,0 0 1 15,0 0 9-15,0 0-2 0,0 0 7 0,0 0-2 16,0 0-5-16,0 0 3 0,0 0-7 0,0 0-1 15,0 0-9-15,0 0-5 0,-6-12-4 0,6 12-10 16,0 0 3-16,0 0-9 0,0 0-3 0,0 0-5 16,0 0-3-16,0 0-1 0,0 0-1 0,0 0 0 15,0 0 6-15,0 0-1 0,0 0-3 0,0 0 1 16,0 0-3-16,0 0 0 0,0 0 0 0,18-5-2 16,-18 5 1-16,0 0-2 0,0 0 0 0,0 0-5 15,0 0 1-15,0 0 7 0,0 0-6 0,23-1 4 0,-23 1-2 16,0 0 12-16,0 0-17 0,0 0-1 0,0 0-4 15,25 0-2-15,-25 0 4 0,0 0 1 0,0 0 0 16,22-3-1-16,-22 3 2 0,0 0-2 0,21-2-5 16,-21 2-11-16,0 0-7 0,21-6-14 0,-21 6-12 15,0 0-16-15,17-3-21 0,-17 3-25 0,0 0-34 16,0 0-32-16,19-6-46 0,-19 6-277 0,0 0 8 16</inkml:trace>
  <inkml:trace contextRef="#ctx0" brushRef="#br0" timeOffset="134565.445">26260 8696 126 0,'0'0'245'16,"0"0"-65"-16,0 0-23 0,0 0-21 0,0-13-14 15,0 13-14-15,0 0-12 0,0 0-18 0,0 0-15 16,0 0-12-16,0 0-7 0,0 0-9 0,0 0-4 0,0 0-6 15,0 0 3-15,0 0 1 0,0 0 8 0,0 0 6 16,0 0 4-16,0 0-2 0,0 0 5 0,0 0-6 16,0 0-2-16,-7 16 3 0,7-16-2 0,0 0-9 15,-4 16 3-15,4-16-4 0,-4 11-5 0,4-11-2 16,-6 15 2-16,6-15-2 0,-6 15-4 0,6-15-2 16,-4 12-3-16,4-12-6 0,-4 11-2 0,4-11-4 15,0 0 0-15,-7 15-1 0,7-15 1 0,0 0-3 16,0 0 1-16,-4 13-2 0,4-13-1 0,0 0-3 15,0 0-2-15,0 0 6 0,0 0-2 0,0 0 1 0,0 0 0 16,0 0 2-16,0 0 15 0,0 0-23 0,13-11 1 16,-13 11 2-16,0 0 0 0,6-11 1 0,-6 11-6 15,0 0 1-15,8-15-2 0,-8 15 3 0,0 0 4 16,8-14-6-16,-8 14 1 0,0 0 1 0,7-15 0 16,-7 15-3-16,0 0 12 0,6-13-7 0,-6 13 1 15,0 0-2-15,4-13 2 0,-4 13 3 0,0 0 2 16,0 0 1-16,4-16 6 0,-4 16 0 0,0 0 0 0,0 0 2 15,0 0-1-15,2-14-2 0,-2 14 0 0,0 0-6 16,0 0-1-16,0 0-3 0,0 0 10 0,0 0 2 16,0 0 12-16,0 0 0 0,0 0-2 0,0 0-1 15,0 0 1-15,17 11 1 0,-17-11 2 0,6 11-2 16,-6-11-1-16,6 11 6 0,-6-11 5 0,7 14 3 16,-7-14 0-16,9 17-2 0,-9-17-2 0,8 14 1 15,-8-14 10-15,8 15-13 0,-8-15 8 0,8 16-13 16,-8-16 7-16,9 13-18 0,-9-13 10 0,6 15-12 15,-6-15 6-15,6 10-14 0,-6-10 9 0,0 0-13 0,8 14 10 16,-8-14-22-16,0 0 2 0,9 11-21 16,-9-11-9-16,0 0-19 0,0 0-15 0,0 0-22 15,8 9-37-15,-8-9-50 0,0 0-53 0,0 0-58 0,0 0-241 16,0 0-44-16</inkml:trace>
  <inkml:trace contextRef="#ctx0" brushRef="#br0" timeOffset="136988.482">26779 8406 38 0,'0'0'234'0,"0"0"-41"0,-3-15-22 0,3 15-25 0,0 0-14 16,0 0-8-16,-4-13-9 0,4 13-8 0,0 0-17 15,0 0-9-15,0 0-9 0,0 0-9 0,-4-15-9 16,4 15-4-16,0 0-3 0,0 0-6 0,0 0 0 16,0 0-3-16,0 0 3 0,0 0 7 0,0 0-3 15,0 0 4-15,0 0 1 0,-4 13 5 0,4-13-6 16,0 0 3-16,2 21-2 0,-2-21-6 0,4 20-8 16,-4-20 1-16,4 24 1 0,1-9-4 0,-1 0-6 0,0-1-3 15,0 2-2-15,4 4 0 0,-4-4 6 0,5 6-10 16,-3-3-6-16,2-1 7 0,-2 1-1 0,3-1 0 15,-1-1 8-15,-2-2-14 0,2 1 4 0,-2-1-4 16,3-2 5-16,-3 2-13 0,-1-4 6 0,1 3-8 16,1-4 7-16,-7-10-10 0,10 17 9 0,-10-17-13 15,8 15 13-15,-8-15-14 0,6 14 12 0,-6-14-12 16,7 12 6-16,-7-12-15 0,0 0 5 0,6 11-29 16,-6-11-13-16,0 0-28 0,0 0-19 0,0 0-28 0,0 0-32 15,-2 13-34-15,2-13-29 0,0 0-27 0,0 0-247 16,0 0 13-16</inkml:trace>
  <inkml:trace contextRef="#ctx0" brushRef="#br0" timeOffset="137423.654">26718 8676 135 0,'0'0'273'0,"0"0"-61"16,0 0-29-16,0 0-17 0,0 0-13 0,0 0-32 0,0 0 4 16,-13-8-12-16,13 8-6 0,0 0-24 0,0 0-11 15,0 0-12-15,0 0-10 0,0 0-15 0,0 0 0 16,0 0 11-16,0 0 18 0,0 0 12 0,0 0 6 15,0 0-11-15,17-5 8 0,-17 5-7 0,0 0 0 16,23 2 0-16,-23-2-4 0,0 0-7 0,31-2-4 16,-31 2-4-16,25 0-2 0,-25 0-8 0,29-4-2 15,-29 4-6-15,29-5-5 0,-29 5 4 0,30-5-11 16,-30 5-4-16,29-6 0 0,-29 6-4 0,27-8-1 16,-27 8-3-16,23-7-3 0,-23 7-4 0,20-6 1 0,-20 6 0 15,19-5-4-15,-19 5 3 0,16-4-2 0,-16 4-3 16,0 0 3-16,20-6-9 0,-20 6-12 0,0 0-14 15,0 0-15-15,17-3-14 0,-17 3-16 0,0 0-21 16,0 0-20-16,0 0-33 0,0 0-49 0,0 0-71 16,16-5-85-16,-16 5-179 0,0 0-41 0</inkml:trace>
  <inkml:trace contextRef="#ctx0" brushRef="#br0" timeOffset="143600.435">27561 8204 293 0,'0'0'221'0,"0"0"-36"0,-6-15-21 0,6 15-13 0,0 0-17 15,0 0-21-15,-9-13-24 0,9 13-15 16,0 0-17-16,0 0-10 0,0 0-12 0,-4-13 5 0,4 13 10 15,0 0 4-15,0 0-1 0,0 0-3 0,0 0-2 16,0 0 2-16,0 0-5 0,4 17 0 0,-4-17-5 16,5 15-2-16,-5-15-3 0,4 18 4 0,-4-18-4 15,2 20-1-15,0-4-6 0,2-2 1 0,-4 3-1 16,2 0-4-16,0 1-5 0,0-1-3 0,0 1 4 0,-2 3-4 16,2-3 1-16,0 0 3 0,0 1 2 15,1-2-3-15,-1 0 0 0,0 1-4 0,2-3 1 0,-4-1-3 16,4 0-2-16,0-3-2 0,-4-11-15 0,4 19 12 15,-4-19 3-15,4 19-4 0,-4-19 2 0,4 13-1 16,-4-13 2-16,0 0 0 0,8 13-3 0,-8-13-1 16,0 0 1-16,0 0-3 0,0 0-9 0,10-11-2 15,-10 11-1-15,2-15-8 0,-2 15-2 0,2-20-11 16,-2 20-6-16,-2-29-10 0,0 12 4 0,0-2 6 16,-2 1-3-16,0 0 5 0,-1-5 5 0,-2 3 5 15,-1-3 3-15,0 5-1 0,-3 0 5 0,1-3 3 16,0 2-2-16,-3 3 5 0,3-1 8 0,-2 0 0 0,-1 3 6 15,3-1 1-15,-3 5 4 0,3-2 7 0,1 1 5 16,1 0 2-16,-1 2 0 0,9 9-1 0,-14-14-2 16,14 14-10-16,-10-14 3 0,10 14 6 0,-9-9-13 15,9 9-7-15,0 0 6 0,0 0 5 0,-8-10 11 16,8 10-2-16,0 0 6 0,0 0-9 0,0 0 5 0,10 10 3 16,-10-10 4-16,9 9 5 0,-9-9 5 0,14 13-2 15,-14-13 0-15,19 12 3 0,-9-4 3 0,1 0 3 16,4-1 3-16,-1-2-2 0,3 1-3 0,-1 1-2 15,1-2-6-15,2-1-3 0,-19-4-4 0,35 8-6 16,-35-8-4-16,38 6-2 0,-38-6-4 0,37 0-1 16,-37 0-3-16,35 2 0 0,-35-2-3 0,29 0 1 15,-29 0-9-15,26 0-16 0,-26 0-8 0,0 0-13 0,31 0-6 16,-31 0-18-16,0 0-19 0,25 0-42 16,-25 0-46-16,0 0-54 0,0 0-58 0,0 0-57 15,0 0-154-15,0 0 13 0</inkml:trace>
  <inkml:trace contextRef="#ctx0" brushRef="#br0" timeOffset="143970.469">27618 8419 334 0,'0'0'262'0,"-14"9"-45"15,14-9-16-15,0 0-7 0,-10 9-18 0,10-9-18 16,0 0-18-16,0 0-17 0,-12 7-16 0,12-7-18 16,0 0-4-16,0 0-13 0,0 0-5 0,0 0 0 15,0 0 2-15,0 0 6 0,0 0 2 0,-5 13-1 16,5-13 4-16,0 0-3 0,0 0-4 0,0 0-5 16,23 6-4-16,-23-6-9 0,0 0-9 0,22 4-6 15,-22-4-6-15,18 1-2 0,-18-1-4 0,0 0-2 0,34 4-8 16,-34-4 1-16,22 2-6 0,-22-2-2 0,21 2-1 15,-21-2-3-15,0 0-2 0,31 2 0 0,-31-2-2 16,0 0-2-16,26 2 3 0,-26-2-2 0,0 0-2 16,0 0-7-16,27 2-10 0,-27-2-15 0,0 0-12 15,0 0-13-15,0 0-11 0,20 1-18 0,-20-1-21 16,0 0-29-16,0 0-27 0,0 0-35 0,0 0-52 16,0 0-58-16,0 0-266 0,0 0-88 0</inkml:trace>
  <inkml:trace contextRef="#ctx0" brushRef="#br0" timeOffset="144698.928">27980 8663 285 0,'0'0'238'0,"0"0"-29"0,0 0-16 15,-13-12-7-15,13 12-4 0,0 0-36 0,0 0-13 0,-10-8-14 16,10 8-10-16,0 0-10 0,0 0 4 0,0 0-5 16,-11-10-7-16,11 10-5 0,0 0-6 0,0 0-14 15,0 0-6-15,0 0-8 0,0 0-5 0,-8-9-8 16,8 9-4-16,0 0-11 0,0 0-2 0,0 0-5 16,0 0-2-16,0 0-2 0,0 0-1 0,8-11 0 15,-8 11-3-15,0 0 0 0,15-7-2 0,-15 7-2 16,0 0-1-16,21-6 0 0,-21 6-2 0,0 0 0 15,24-6 0-15,-24 6 0 0,0 0-4 0,29-1 1 0,-29 1-1 16,0 0-1-16,28 3 3 0,-28-3 0 0,0 0 2 16,21 8 2-16,-21-8-2 0,10 11 1 0,-10-11 4 15,6 11 1-15,-6-11 2 0,5 12-4 0,-5-12-1 16,-3 18-1-16,3-18-1 0,-6 20 1 0,6-20 0 16,-10 20-2-16,4-9 2 0,-3 0-2 0,3 0 0 15,-2 1 0-15,8-12 2 0,-13 20-4 0,6-11 0 16,7-9 1-16,-12 17-1 0,12-17-1 0,-10 14-2 15,10-14 1-15,-9 13-1 0,9-13 1 0,0 0-1 0,-10 14-1 16,10-14 0-16,0 0 1 0,-6 10 0 0,6-10 0 16,0 0 1-16,0 0-2 0,0 0 2 0,-6 12-1 15,6-12 1-15,0 0 5 0,0 0 0 0,0 0 2 16,0 0 0-16,0 0 1 0,0 0-1 0,0 0 1 16,0 0 1-16,24 1-3 0,-24-1 0 0,0 0-1 15,17-5-2-15,-17 5 1 0,0 0-1 0,25-8-1 16,-25 8 0-16,17-3-1 0,-17 3 1 0,19-7 3 15,-19 7-4-15,21-6-3 0,-21 6-15 0,18-5-3 16,-18 5-10-16,19-6-8 0,-19 6-8 0,16-6-14 16,-16 6-12-16,0 0-8 0,21-6-12 0,-21 6-13 0,0 0-20 15,17-5-39-15,-17 5-63 0,0 0-79 0,0 0-161 16,9-9 53-16</inkml:trace>
  <inkml:trace contextRef="#ctx0" brushRef="#br0" timeOffset="145518.493">28335 8579 126 0,'0'0'308'15,"0"0"-65"-15,0 0-30 0,0 0-14 0,-2-16-18 16,2 16-50-16,0 0 8 0,0 0-23 0,0 0-20 15,0 0-21-15,0 0-14 0,0 0-14 0,0 0-6 0,0 0-6 16,0 0-1-16,0 0 4 0,0 0-4 16,0 0 2-16,0 0-4 0,0 0-2 0,0 0 3 0,0 0 5 15,4 13 0-15,-4-13-2 0,0 0-1 0,2 18 5 16,-2-18-4-16,2 19 1 0,-2-19-6 0,0 18 5 16,0-18-3-16,0 20 1 0,0-20-3 0,-2 23-1 15,2-23-4-15,-4 25-2 0,4-25 0 0,-4 23-3 16,2-10-3-16,0-2-3 0,-2 2 0 0,4-13 0 15,-7 22-6-15,7-22-1 0,-4 19 0 0,4-19 0 16,-6 17-3-16,6-17 0 0,-4 12 0 0,4-12-3 0,0 0 1 16,-4 17-2-16,4-17-2 0,0 0-4 0,0 0 0 15,0 0-5-15,0 0-1 0,0 0 0 0,0 0-2 16,0 0 1-16,0 0-6 0,0 0-1 0,8-9-3 16,-8 9 1-16,4-12 4 0,-4 12 3 15,2-14 5-15,-2 14-1 0,4-12 3 0,-4 12 0 0,5-14 5 16,-5 14-4-16,0 0 5 0,6-17-5 0,-6 17 4 15,0 0 0-15,4-12 0 0,-4 12-3 0,0 0 1 16,0 0 2-16,6-12 7 0,-6 12 5 0,0 0 7 16,0 0 2-16,0 0 0 0,0 0 0 0,0 0-2 15,22-1-2-15,-22 1 2 0,0 0 0 0,14 7 0 0,-14-7 3 16,11 9-3-16,-11-9 3 0,14 11 1 0,-14-11 0 16,13 11-3-16,-13-11 0 0,12 15-2 0,-12-15-3 15,12 11 0-15,-12-11-7 0,15 13 3 0,-15-13 0 16,12 11-1-16,-12-11-2 0,11 12 0 0,-11-12 1 15,0 0-1-15,14 10 1 0,-14-10 2 0,0 0 2 16,11 8 1-16,-11-8 7 0,0 0 3 0,0 0 1 16,11 7-3-16,-11-7-5 0,0 0-3 0,0 0-5 0,0 0-8 15,0 0-9-15,0 0-10 0,0 0-9 0,0 0-5 16,-17-9-2-16,17 9-4 0,0 0 0 0,-17-10-2 16,17 10 0-16,-13-11 5 0,13 11 1 15,-14-9 13-15,14 9-1 0,-13-9 9 0,13 9 0 0,-10-9 4 16,10 9 4-16,0 0 1 0,-14-11 0 0,14 11 1 15,0 0 1-15,-11-13 0 0,11 13 0 0,0 0 2 0,-8-13-1 16,8 13 14-16,0 0 10 0,-2-15 5 16,2 15 5-16,0 0 7 0,2-15 5 0,-2 15 2 15,0 0 2-15,4-15-1 0,-4 15-2 0,0 0-4 0,6-12-5 16,-6 12-8-16,0 0-1 0,9-11-4 0,-9 11-4 16,0 0-5-16,0 0 0 0,10-12-4 0,-10 12-1 15,0 0-3-15,14-9-12 0,-14 9-19 0,0 0-25 16,15-9-21-16,-15 9-25 0,0 0-28 0,16-9-41 15,-16 9-47-15,13-8-52 0,-13 8-88 0,8-10-252 16,-8 10-120-16</inkml:trace>
  <inkml:trace contextRef="#ctx0" brushRef="#br0" timeOffset="147001.965">28770 8591 305 0,'0'0'263'0,"0"0"-49"16,0 0-12-16,0 0-26 0,0 0-5 0,0 0-18 16,0 0-13-16,0 0-17 0,0 0-17 0,0 0-16 15,0 0-15-15,0 0-15 0,0 0-10 0,0 0-11 16,0 0-4-16,0 0 4 0,0 0 1 0,0 0-8 0,0 0-5 16,0 0-2-16,4 16-4 0,-4-16-2 15,5 11 0-15,-5-11 2 0,5 13-5 0,-5-13-3 0,6 15 2 16,-6-15-2-16,6 17 5 0,-6-17 0 0,8 20 1 15,-8-20-3-15,6 23 6 0,-6-23-4 16,7 23 1-16,-5-9-2 0,2-1 0 0,-2-1-3 0,-2-12-2 16,4 26-4-16,-4-26-1 0,4 23-1 0,-4-23-2 15,4 20 0-15,-4-20 0 0,2 20-2 0,-2-20-2 16,5 18-10-16,-5-18-7 0,4 18-8 0,-4-18-7 16,4 12-8-16,-4-12-10 0,0 0 1 0,4 15-3 0,-4-15-7 15,0 0-4-15,4 12-12 0,-4-12-21 16,0 0-32-16,0 0-31 0,0 0-29 0,0 0-27 15,0 0-248-15,0 0 58 0</inkml:trace>
  <inkml:trace contextRef="#ctx0" brushRef="#br0" timeOffset="147364.208">28731 8851 159 0,'0'0'342'0,"0"0"-72"15,0 0-39-15,0 0-24 0,-8-8-29 0,8 8-24 16,0 0-7-16,0 0-8 0,0 0-2 0,0 0-11 16,0 0-5-16,0 0-14 0,0 0-17 0,0 0-6 15,0 0-10-15,14 7-7 0,-14-7-14 0,0 0 3 16,0 0-6-16,19 3-3 0,-19-3-8 0,0 0-5 16,26-2-7-16,-26 2-7 0,20-2-1 0,-20 2-5 15,25-6-2-15,-25 6-3 0,27-6-2 0,-27 6-7 0,25-6-13 16,-25 6-16-16,22-3-14 0,-22 3-13 15,23-3-15-15,-23 3-18 0,0 0-15 0,26-3-15 0,-26 3-23 16,0 0-42-16,0 0-50 0,23 3-76 0,-23-3-199 16,0 0-7-16</inkml:trace>
  <inkml:trace contextRef="#ctx0" brushRef="#br0" timeOffset="152267.884">29141 8676 97 0,'0'0'189'0,"0"0"-44"0,0 0-32 16,0 0-18-16,0 0-16 0,0 0-11 0,0 0-9 16,0 0-10-16,0 0-5 0,0 0-9 0,0 0 3 15,0 0-9-15,0 0 9 0,0 0-4 0,0 0 14 16,0 0-2-16,0 0 8 0,0 0-5 0,0 0 10 16,0 0-2-16,0 0-4 0,0 0-2 0,0 0-6 15,0 0-1-15,0 0-1 0,0 0-5 0,0 0-4 16,0 0-1-16,0 0-6 0,0 0 1 0,0 0-5 0,-4 11 1 15,4-11 2-15,0 0-2 0,0 0-2 0,-6 17-2 16,6-17-2-16,0 0-2 0,-4 13 0 0,4-13-2 16,0 0-1-16,-6 18 0 0,6-18-5 0,0 0 4 15,-7 16-1-15,7-16-2 0,0 0 1 0,-6 16-3 0,6-16 1 16,0 0-4-16,-4 14 0 0,4-14 2 16,0 0 4-16,0 0 0 0,-6 13-1 0,6-13 3 15,0 0-4-15,0 0 4 0,0 0-3 0,0 0 1 0,0 0-1 16,0 0-3-16,0 0-5 0,0 0 3 15,0 0 1-15,0 0-5 0,0 0 3 0,0 0-3 0,0 0-3 16,4-15 1-16,-4 15-2 0,2-12 1 0,-2 12-2 16,0-14-4-16,0 14 0 0,2-16-1 0,-2 16 2 15,2-13 2-15,-2 13 1 0,0-15 1 0,0 15-3 16,0 0 4-16,2-15-1 0,-2 15 4 0,0 0-1 16,0-16-4-16,0 16 4 0,0 0 2 0,0 0-1 0,2-15-1 15,-2 15-1-15,0 0 2 0,0 0 0 16,0 0 0-16,2-13 5 0,-2 13 2 0,0 0 3 0,0 0 0 15,0 0 4-15,0 0-7 0,7-13 0 0,-7 13-1 16,0 0 2-16,0 0 0 0,0 0 1 0,0 0-1 16,0 0 0-16,12-8 2 0,-12 8 5 0,0 0 3 15,0 0 4-15,0 0 6 0,0 0 6 0,0 0 3 16,0 0 2-16,14 9-8 0,-14-9 5 0,0 0-6 16,7 16-1-16,-7-16-4 0,4 13 2 0,-4-13-4 15,4 14-3-15,-4-14-5 0,4 18-4 0,-4-18-3 0,4 16 5 16,-4-16-2-16,6 17 1 0,-6-17-1 0,7 18 0 15,-7-18 1-15,4 17-1 0,-4-17-2 16,6 14 1-16,-6-14 1 0,4 15 0 0,-4-15-2 0,6 13 2 16,-6-13-4-16,0 0 0 0,4 16 2 0,-4-16-19 15,0 0 19-15,5 16-3 0,-5-16-1 0,0 0-1 16,3 14-2-16,-3-14-2 0,0 0-4 0,0 0-5 16,4 13-6-16,-4-13-3 0,0 0-1 0,0 0-16 0,2 14-4 15,-2-14-8-15,0 0-10 0,0 0-3 16,2 14-12-16,-2-14-7 0,0 0-14 0,0 0-19 15,0 0-25-15,0 0-34 0,0 15-43 0,0-15-69 0,0 0-167 16,0 0 73-16</inkml:trace>
  <inkml:trace contextRef="#ctx0" brushRef="#br0" timeOffset="158416.61">31600 5545 222 0,'0'0'230'16,"0"0"-46"-16,0 0-34 0,0 0-17 0,0 0-14 15,0 0-6-15,0 0-12 0,0 0-8 0,0 0-6 16,0 0-3-16,0 0-4 0,0 0-8 0,0 0-1 16,0 0 9-16,0 0-25 0,0 0 20 0,0 0-23 15,0 0-6-15,0 0-1 0,0 0-5 0,19-3-3 16,-19 3-2-16,0 0-2 0,0 0-8 0,0 0-3 16,0 0-5-16,0 0-1 0,0 0-6 0,0 0-7 0,0 0 3 15,0 0-5-15,0 0 4 0,0 0-1 0,0 0-1 16,0 0 0-16,20 3 1 0,-20-3-2 0,0 0-1 15,0 0-2-15,25 3 3 0,-25-3-2 0,0 0 2 16,28 5 5-16,-28-5-7 0,23 3-1 0,-23-3 2 16,23 1 1-16,-23-1-4 0,22 4 1 0,-22-4 1 15,23 4 0-15,-23-4 3 0,19 3-3 0,-19-3 0 16,18 6 7-16,-18-6-3 0,14 5 2 0,-14-5 0 16,14 7 5-16,-14-7-5 0,10 11-2 0,-10-11 0 15,11 9 1-15,-11-9 1 0,8 9-5 0,-8-9 0 0,0 0 2 16,8 16-2-16,-8-16-2 0,7 11 0 0,-7-11 2 15,6 12-1-15,-6-12 0 0,6 11 0 0,-6-11 0 16,0 0-1-16,8 14 1 0,-8-14-1 0,0 0 2 16,8 13 0-16,-8-13-1 0,0 0 13 15,7 14-15-15,-7-14-2 0,0 0 2 0,6 12 4 0,-6-12-5 16,0 0 3-16,6 11 0 0,-6-11 2 0,0 0 2 16,0 0-4-16,4 13 1 0,-4-13 0 0,0 0-1 0,0 0 1 15,4 14-1-15,-4-14 0 0,0 0 3 16,0 0-3-16,0 0-1 0,0 0 4 0,2 14-4 0,-2-14 1 15,0 0-1-15,0 0 0 0,0 0 5 0,0 0-8 16,0 0 13-16,0 0-7 0,0 0 2 0,0 0 0 16,0 0-2-16,0 0-4 0,0 0-1 0,0 0 4 15,0 0-1-15,0 0 1 0,0 0-2 0,0 0 2 16,0 0 0-16,0 0-4 0,0 0 1 0,-14 8 1 16,14-8 0-16,0 0 1 0,0 0 0 0,0 0-2 15,-19-6 3-15,19 6-2 0,0 0 0 0,0 0 3 16,0 0-2-16,-16-4 0 0,16 4-2 0,0 0 1 0,0 0 0 15,0 0-2-15,-13-9 2 0,13 9 2 16,0 0 0-16,0 0-2 0,0 0-1 0,-10-7 2 0,10 7 6 16,0 0-8-16,0 0 4 0,0 0 18 15,0 0-20-15,0 0 7 0,-10-10-1 0,10 10 0 0,0 0 1 16,0 0-3-16,0 0 0 0,0 0 4 0,0 0-2 16,0 0-4-16,0 0 0 0,0 0-3 0,0 0-1 0,0 0 1 15,0 0 1-15,0 0 1 0,0 0-2 0,0 0-2 16,0 0 2-16,0 0 1 0,0 0-1 15,0 0 1-15,0 0 0 0,0 0-2 0,0 0-1 0,0 0 2 16,0 0-1-16,0 0 2 0,0 0 1 0,0 0-2 16,0 0-1-16,0 0 1 0,0 0 4 0,0 0-2 15,0 0 0-15,0 0-1 0,0 0 1 0,0 0-2 16,0 0 5-16,0 0-1 0,0 0 9 0,0 0-13 16,0 0 0-16,0 0-2 0,22 3 2 0,-22-3-1 15,0 0-2-15,0 0 8 0,19 3-5 0,-19-3 1 16,0 0-1-16,0 0 0 0,17 4 5 0,-17-4-5 15,0 0 2-15,0 0-1 0,0 0-1 0,16 7 2 16,-16-7-4-16,0 0 4 0,0 0 0 0,0 0-2 0,13 9 0 16,-13-9 1-16,0 0 0 0,0 0 1 0,0 0-1 15,12 11 5-15,-12-11-9 0,0 0 3 16,0 0 0-16,0 0 1 0,11 7 3 0,-11-7-2 0,0 0-1 16,0 0 2-16,0 0-1 0,0 0 3 0,0 0 0 15,0 0-2-15,0 0 2 0,0 0-3 0,25 0-1 16,-25 0-1-16,0 0 2 0,0 0 4 0,0 0-1 15,13-8-1-15,-13 8-4 0,0 0 1 0,0 0 1 0,8-11-1 16,-8 11 4-16,0 0-1 0,6-10-6 0,-6 10-2 16,0 0 6-16,6-10 0 0,-6 10-3 15,0 0 2-15,8-16-2 0,-8 16-4 0,0 0 5 0,9-14 1 16,-9 14-2-16,0 0 0 0,8-11-4 0,-8 11 3 16,0 0 1-16,6-9 5 0,-6 9-2 0,0 0-1 15,0 0-6-15,0 0-4 0,0 0-3 0,0 0-4 16,8-12 4-16,-8 12 2 0,0 0 1 0,0 0-4 0,0 0-11 15,0 0-9-15,0 0-17 0,0 0-19 0,0 0-24 16,0 0-23-16,5 13-26 0,-5-13-31 0,0 0-40 16,0 0-265-16,0 0 38 0</inkml:trace>
  <inkml:trace contextRef="#ctx0" brushRef="#br0" timeOffset="171326.238">29416 8650 47 0,'0'0'192'0,"-14"6"-35"0,14-6-30 15,0 0-17-15,0 0-16 0,0 0-15 0,0 0-3 0,0 0-7 16,-17 7-5-16,17-7-10 0,0 0 3 0,0 0-3 15,0 0 5-15,0 0-11 0,0 0 10 0,0 0-12 16,0 0 7-16,0 0-10 0,0 0 8 0,0 0-11 16,0 0 11-16,0 0-11 0,0 0 12 0,0 0-8 15,0 0 12-15,-18 2-13 0,18-2 15 0,0 0-2 16,0 0-5-16,0 0 3 0,0 0-2 0,0 0-6 16,0 0 0-16,0 0-9 0,0 0-1 0,0 0-6 0,0 0-6 15,0 0-5-15,0 0-3 0,0 0-1 0,0 0-4 16,0 0-3-16,0 0-4 0,0 0 3 0,0 0-2 15,0 0-3-15,0 0 2 0,0 0-1 0,0 0-1 16,28 0 0-16,-28 0-2 0,0 0 0 0,0 0 1 16,29 0 1-16,-29 0-4 0,0 0 19 0,25 3-20 15,-25-3-1-15,0 0 4 0,27 6 0 0,-27-6-4 16,0 0 1-16,29 4 3 0,-29-4 0 0,16 5 1 0,-16-5 0 16,20 2-1-16,-20-2 0 0,19 3 1 15,-19-3 4-15,0 0-2 0,27 5 5 0,-27-5 0 16,0 0 0-16,29 0-3 0,-29 0 3 0,0 0-4 0,27-5 0 15,-27 5-5-15,0 0 6 0,21-3-4 0,-21 3 4 16,0 0 3-16,0 0 2 0,23-2-1 0,-23 2-5 16,0 0-3-16,0 0-15 0,0 0-20 0,0 0-10 15,0 0-30-15,0 0-36 0,0 0-35 0,0 0-36 16,-8 11-34-16,8-11-49 0,0 0-199 0,0 0 54 16</inkml:trace>
  <inkml:trace contextRef="#ctx0" brushRef="#br0" timeOffset="172446.794">30122 8363 159 0,'-4'-13'214'0,"4"13"-44"0,0 0-23 0,0 0-10 15,-2-12-11-15,2 12 3 0,0 0-11 0,0 0-2 16,0 0-16-16,-2-12 3 0,2 12-24 0,0 0 9 16,0 0-24-16,0 0-14 0,0 0 5 0,0 0 6 15,0 0-18-15,0 0-1 0,-6-11-21 0,6 11 10 16,0 0-12-16,0 0 20 0,0 0-17 0,0 0 8 16,-2 11-15-16,2-11 13 0,0 0-21 0,0 21 14 15,0-21-14-15,2 16 12 0,-2-16-15 0,2 22 10 0,-2-22-14 16,0 25 12-16,2-13-16 0,0 5 19 15,0-5-20-15,-2 5 16 0,2-3-15 0,0 3 11 16,0-3-7-16,0 1 13 0,0 0-19 0,-2-1 18 0,0-14-17 16,4 26 17-16,-4-26 7 0,2 24-11 0,-2-24 0 15,2 22-2-15,-2-22 0 0,3 20-1 0,-3-20-3 16,0 16 3-16,0-16 6 0,0 0 20 0,2 20-21 16,-2-20-2-16,0 0-2 0,0 0 0 0,0 14-7 15,0-14-6-15,0 0 0 0,0 0-16 0,0 0 11 16,0 0-15-16,0-18 15 0,0 18-22 0,0-18 17 0,0 18-14 15,-2-20 13-15,-1 6-11 0,1 0 20 16,0 0-12-16,0-2 13 0,0 1-47 0,-2 1 60 16,2-1-15-16,-2-2 15 0,0 2-15 0,2 0 15 0,-2 1-14 15,-1 1 11-15,1-3-9 0,2 4 13 0,-2 1-13 16,2-4 15-16,2 15-17 0,-5-24 16 0,5 24-14 16,-4-21 13-16,4 21-13 0,-2-24 13 0,2 24-15 15,0-22 11-15,0 22-11 0,0-21 25 0,0 21-22 16,2-19 12-16,-2 19-13 0,2-16 18 0,-2 16-14 15,2-17 21-15,-2 17-13 0,0-13 37 0,0 13-34 16,0 0 14-16,2-18-15 0,-2 18 13 0,0 0-17 0,1-14 13 16,-1 14-17-16,0 0 17 0,0 0-11 0,8-11 16 15,-8 11-14-15,0 0 15 0,0 0-12 0,17-7 11 16,-17 7-18-16,0 0 16 0,0 0-17 0,27 0 14 16,-27 0-15-16,0 0 13 0,29 3-18 0,-29-3 15 15,0 0-16-15,31 4 15 0,-31-4-13 0,0 0 12 16,34 2-14-16,-34-2 19 0,22 0-20 0,-22 0 14 15,0 0-17-15,31 2 18 0,-31-2-20 0,0 0 12 0,27 0-19 16,-27 0 9-16,0 0-21 0,0 0 5 0,27 2-24 16,-27-2-1-16,0 0-32 0,0 0-7 0,0 0-33 15,0 0-13-15,0 0-15 0,19 2-10 0,-19-2-9 16,0 0-35-16,0 0-165 0,0 0 174 0</inkml:trace>
  <inkml:trace contextRef="#ctx0" brushRef="#br0" timeOffset="172790.643">30186 8350 64 0,'0'0'248'0,"0"0"-59"0,0 0-21 0,0 0-28 15,-10 10-3-15,10-10-16 0,0 0 4 0,0 0-18 16,0 0-17-16,0 0 5 0,0 0 3 0,-11 8-17 15,11-8 2-15,0 0-24 0,0 0 15 0,0 0-19 0,0 0 14 16,0 0-18-16,0 0 14 0,0 0-10 0,0 0 18 16,0 0-18-16,0 0 14 0,0 0-5 15,0 0-10-15,11 10-10 0,-11-10-9 0,0 0-4 0,0 0-6 16,27-2-6-16,-27 2-2 0,0 0-6 0,0 0 0 16,32-2-1-16,-32 2-3 0,0 0-2 0,27-3-4 15,-27 3-3-15,0 0-6 0,26-2-7 0,-26 2-20 16,0 0 13-16,0 0-19 0,29-1 8 0,-29 1-23 15,0 0 4-15,0 0-27 0,0 0-23 0,0 0-3 16,25 1-12-16,-25-1-25 0,0 0-19 0,0 0-28 16,0 0-53-16,0 0-171 0,13 9 123 0</inkml:trace>
  <inkml:trace contextRef="#ctx0" brushRef="#br0" timeOffset="173622.629">30330 8607 113 0,'0'0'283'0,"0"0"-73"0,0 0-30 0,0 0-29 16,0 0-2-16,0 0-20 0,0 0-4 0,0 0-20 15,0 0 6-15,0 0-23 0,0 0 10 0,0 0-27 16,0 0 11-16,0 0-34 0,0 0 10 15,0 0-23-15,-11-7 5 0,11 7-23 0,0 0 10 0,0 0-14 16,0 0 10-16,15-9-19 0,-15 9 12 0,0 0-14 16,14-6 12-16,-14 6-17 0,0 0 12 0,19-6-13 15,-19 6 9-15,0 0-13 0,22-5 5 0,-22 5-15 0,0 0 8 16,22-2-15-16,-22 2 11 0,0 0-15 16,0 0 15-16,25 4-15 0,-25-4 18 0,0 0-10 0,0 0 12 15,17 9-7-15,-17-9 17 0,0 0-8 0,4 11 34 16,-4-11-30-16,0 0 14 0,-2 17-10 0,2-17 16 15,-6 11-11-15,6-11 14 0,-9 11-16 0,9-11 11 16,-10 14-13-16,10-14 14 0,-12 14-13 0,12-14 11 16,-15 13-17-16,15-13 11 0,-14 15-13 0,14-15 12 15,-14 13-12-15,14-13 11 0,-14 13-12 0,14-13 13 16,-11 11-6-16,11-11 19 0,-12 13-13 0,12-13 18 0,-10 9 5 16,10-9-5-16,0 0-6 0,-13 11 0 0,13-11-7 15,0 0 5-15,-8 11-1 0,8-11 0 0,0 0 5 16,0 0-1-16,0 0-4 0,-2 15 3 0,2-15-3 15,0 0-2-15,0 0-5 0,14 9 0 0,-14-9 0 16,0 0-3-16,19 4 0 0,-19-4-1 0,0 0 1 16,0 0-2-16,31 0-3 0,-31 0-4 0,0 0-9 15,26-1-10-15,-26 1-7 0,0 0-10 0,25-6-16 0,-25 6 18 16,18-6-34-16,-18 6 10 0,0 0-12 0,21-6 6 16,-21 6-13-16,0 0-3 0,14-5-25 0,-14 5-7 15,0 0-20-15,0 0-16 0,0 0-35 0,0 0-185 16,9-9 174-16</inkml:trace>
  <inkml:trace contextRef="#ctx0" brushRef="#br0" timeOffset="174505.814">30656 8551 90 0,'0'0'232'0,"0"0"-52"16,0 0-26-16,2-14-14 0,-2 14-19 0,0 0-5 15,0 0-21-15,0 0-6 0,0 0-23 0,0 0-6 16,3-15-19-16,-3 15 8 0,0 0-11 0,0 0 6 16,0 0-9-16,0 0 5 0,0 0-9 0,0 0 13 15,-7 13-15-15,7-13 17 0,0 0-18 0,-4 19 12 0,4-19-10 16,-4 16 12-16,4-16-15 0,-4 21 9 0,4-21-10 15,-8 24 14-15,1-11-14 0,3 2 21 0,-2-2-19 16,0 1 13-16,0-1-6 0,0 3-3 0,1-2-5 16,-1-1-6-16,0-1 2 0,0 1-27 0,2 1 30 15,0-3-12-15,4-11-2 0,-9 20 0 0,9-20-2 16,-8 15-2-16,8-15-1 0,-4 13-1 0,4-13 1 16,-4 13-4-16,4-13 3 0,0 0-4 0,0 0-3 0,-4 12-2 15,4-12-2-15,0 0-4 0,0 0-2 0,0 0-1 16,0 0-6-16,0 0 2 0,12-12 1 0,-12 12-15 15,0 0 17-15,6-13-8 0,-6 13 14 16,0 0-12-16,8-15 16 0,-8 15-10 0,0 0-10 0,7-13 16 16,-7 13 13-16,0 0-15 0,6-15 14 0,-6 15-12 15,0 0 12-15,0 0-13 0,6-13 16 0,-6 13-18 16,0 0 38-16,0 0-43 0,0 0 18 0,0 0-19 16,6-11 18-16,-6 11-11 0,0 0 14 0,0 0-12 15,0 0 14-15,0 0-9 0,0 0 19 0,0 0-12 0,0 0 21 16,0 0-18-16,0 0 16 0,21 8-3 15,-21-8-3-15,0 0-1 0,0 0-8 0,12 11 4 0,-12-11 1 16,0 0-1-16,15 9-3 0,-15-9 2 0,10 9-3 16,-10-9-1-16,0 0-3 0,19 11 1 0,-19-11 0 15,0 0 0-15,15 9-2 0,-15-9-2 0,11 8-3 16,-11-8 0-16,0 0 3 0,14 9-7 0,-14-9 8 0,0 0-2 16,10 7 1-16,-10-7-2 0,0 0 5 15,0 0-5-15,0 0-20 0,11 11 28 0,-11-11 2 0,0 0-2 16,0 0-7-16,0 0-6 0,0 0-8 0,0 0-4 15,0 0-1-15,0 0-6 0,0 0 4 0,0 0-4 16,0 0-1-16,0 0-3 0,-6-11-13 0,6 11 19 16,0 0-10-16,-7-13 19 0,7 13-8 0,0 0 10 0,-6-16-9 15,6 16 14-15,0 0-10 0,-8-13 11 16,8 13-7-16,0 0 13 0,-8-11-6 0,8 11-13 16,0 0 29-16,-11-7 45 0,11 7-23 0,0 0-11 0,0 0 21 15,-13-10 2-15,13 10-1 0,0 0-4 0,0 0-5 16,0 0 0-16,0 0 5 0,-17-7-4 0,17 7-1 15,0 0-2-15,0 0-4 0,0 0-2 0,0 0-4 16,0 0 1-16,0 0-2 0,0 0 0 0,-8-10-5 0,8 10-3 16,0 0-2-16,0 0-3 0,0 0-2 15,4-13-1-15,-4 13-2 0,0 0-1 0,6-12 1 16,-6 12-4-16,11-9 5 0,-11 9-7 0,11-11-5 0,-11 11-4 16,15-12-5-16,-15 12-14 0,16-11-17 0,-16 11-21 15,17-11-36-15,-17 11-12 0,16-9-40 0,-16 9-33 16,15-6-41-16,-15 6-68 0,0 0-171 0,18-6 48 15</inkml:trace>
  <inkml:trace contextRef="#ctx0" brushRef="#br0" timeOffset="175593.391">31019 8649 105 0,'0'0'206'16,"0"0"-41"-16,0 0-19 0,0 0-8 0,0 0-17 0,0-16-1 16,0 16-15-16,0 0 1 0,0 0-26 0,0 0-2 15,0 0-15-15,0-15 6 0,0 15-14 0,0 0 7 16,0 0-10-16,0 0 13 0,2-14-11 0,-2 14 14 0,0 0-16 15,0 0 15-15,0 0-17 0,0 0 12 16,0 0-23-16,2-16 8 0,-2 16-17 0,0 0 6 0,0 0-18 16,0 0 9-16,0 0-18 0,0 0 11 0,0 0-18 15,0 0 14-15,0 0-15 0,0 0 10 0,0 0-11 16,-2 13 12-16,2-13-12 0,-2 16 11 0,2-16-16 0,-4 16 20 16,4-16 0-16,-2 21-10 0,2-21 2 0,-4 22-1 15,4-22-1-15,-2 24 2 0,2-24-2 0,-4 24 0 16,2-11-1-16,2-13 0 0,-2 24 0 0,2-24-2 15,-3 24 1-15,3-24-4 0,-2 20 2 0,2-20 0 16,0 20 0-16,0-20-3 0,-2 16 2 0,2-16 2 0,0 14-4 16,0-14 2-16,0 0-6 0,0 15-5 0,0-15-8 15,0 0-15-15,0 0-19 0,0 0-27 0,7 11-31 0,-7-11-13 16,0 0-36-16,0 0-24 0,0 0-24 16,8-11-251-16,-8 11 59 0</inkml:trace>
  <inkml:trace contextRef="#ctx0" brushRef="#br0" timeOffset="175940.512">30961 8741 83 0,'0'0'375'15,"-11"-9"-97"-15,11 9-33 0,0 0-39 0,0 0-13 16,0 0-41-16,0 0-6 0,0 0-38 0,-8-8 6 0,8 8-22 16,0 0 14-16,0 0 2 0,0 0-6 0,0 0-18 15,0 0-7-15,0 0-5 0,17-7-8 0,-17 7-9 16,0 0-11-16,19-2-3 0,-19 2-10 0,0 0-10 15,21-4 0-15,-21 4-6 0,0 0 1 0,24-4-5 16,-24 4-5-16,0 0-12 0,29-3-16 0,-29 3-20 0,21-4-39 16,-21 4-13-16,23-4-4 0,-23 4-52 15,23-2-37-15,-23 2-52 0,23 0-60 0,-23 0-217 0,0 0-15 16</inkml:trace>
  <inkml:trace contextRef="#ctx0" brushRef="#br0" timeOffset="176363.482">31282 8656 134 0,'0'0'296'15,"0"0"-72"-15,0 0-32 0,0 0-22 0,-17-7 1 16,17 7-28-16,0 0 1 0,0 0-22 0,0 0 3 16,0 0-28-16,0 0-1 0,0 0-26 0,0 0 4 0,-10-8-25 15,10 8 11-15,0 0-23 0,0 0 16 0,0 0-14 16,0 0 7-16,10-10-19 0,-10 10 15 0,0 0-23 16,15-7 12-16,-15 7-20 0,0 0 15 0,24-7-18 15,-24 7 12-15,21-4-20 0,-21 4 17 0,23-7-18 0,-23 7 12 16,23-5-19-16,-23 5 18 0,22-1-17 0,-22 1 14 15,0 0-16-15,28 1 14 0,-28-1-15 0,0 0 15 16,21 8-17-16,-21-8 21 0,0 0-18 0,8 15 35 16,-8-15-31-16,-2 13 18 0,2-13-13 0,-6 17 17 15,6-17 5-15,-12 20-2 0,3-11 0 0,-1 2-1 0,2-1-1 16,-2 1-5-16,0 0 2 0,2-2 1 0,-3 2-7 16,1-1 1-16,2-1-4 0,8-9 0 0,-17 17 0 15,17-17 2-15,-10 14-6 0,10-14 0 0,-10 15 1 0,10-15 3 16,-7 11 1-16,7-11 1 0,0 0 0 0,-6 16 4 15,6-16 6-15,0 0 8 0,6 13 5 0,-6-13-4 16,0 0 0-16,19 10-2 0,-19-10-3 0,21 5-5 16,-21-5 4-16,29 0-4 0,-29 0-1 0,30 2-4 15,-30-2-3-15,33 0-1 0,-33 0-3 0,31 0-2 16,-31 0-7-16,27 2-17 0,-27-2-13 0,24 0-19 0,-24 0-13 16,0 0-18-16,30 0-25 0,-30 0-38 0,0 0-37 15,23 2-75-15,-23-2-120 0,0 0-172 0,0 0-62 16</inkml:trace>
  <inkml:trace contextRef="#ctx0" brushRef="#br2" timeOffset="-190018.441">13362 1353 60 0,'0'0'72'0,"6"-11"-21"16,-6 11-1-16,0 0-18 0,0 0-1 0,4-10-8 15,-4 10-4-15,0 0-5 0,0 0-8 0,0 0 1 16,0 0-3-16,0 0-1 0,3-12 1 0,-3 12 1 15,0 0-4-15,0 0-1 0,0 0 2 0,0 0 4 0,0 0-2 16,4-15 5-16,-4 15 6 0,0 0 7 16,0 0-4-16,0 0 7 0,3-13 0 0,-3 13 10 0,0 0 10 15,0 0 7-15,0 0 4 0,2-15-1 0,-2 15-1 16,0 0 4-16,0 0-7 0,0 0-1 0,0 0 1 16,0 0-2-16,0 0 3 0,0 0-4 0,0 0 4 0,2-13 0 15,-2 13 1-15,0 0-3 0,0 0-2 0,0 0-9 16,0 0 7-16,0 0-18 0,0 0-1 15,0 0-3-15,0 0-1 0,-11 10-2 0,11-10-2 0,0 0-1 16,-7 14-2-16,7-14 10 0,0 0-13 0,-12 14 7 16,12-14-14-16,-11 12 8 0,11-12-12 0,-10 18 13 15,10-18-13-15,-12 20 10 0,3-11-15 0,3 1 18 16,-2 1-15-16,2-1 11 0,-3 0-14 0,9-10 14 16,-14 19-15-16,8-7 12 0,6-12 2 0,-13 20-3 15,13-20-6-15,-12 17 5 0,4-7-11 0,8-10 14 0,-8 16-14 16,8-16 13-16,-10 17-15 0,10-17 16 15,-8 14-13-15,8-14 13 0,-8 13-10 0,8-13 17 0,-9 13-13 16,9-13 10-16,-6 11-12 0,6-11 14 0,0 0-10 16,-8 15 15-16,8-15-14 0,0 0 15 0,-6 9-18 15,6-9 15-15,0 0-15 0,0 0 14 0,-7 11-15 16,7-11 9-16,0 0-16 0,0 0 16 0,-6 11-16 16,6-11 15-16,0 0-15 0,0 0 16 0,0 0-13 15,-8 11 9-15,8-11-14 0,0 0 17 0,0 0-14 0,0 0 17 16,0 0-15-16,0 0 12 0,-8 10-16 0,8-10 15 15,0 0-16-15,0 0 14 0,0 0-13 0,0 0 9 16,0 0-17-16,0 0 10 0,-11-11-15 16,11 11 12-16,0 0-9 0,-6-17 19 0,6 17-22 0,-4-13 17 15,4 13-12-15,-2-13 17 0,2 13-6 0,0 0 6 16,-4-19-14-16,4 19 13 0,0 0-13 0,-4-14 14 16,4 14-10-16,0 0 11 0,-2-11-14 0,2 11 13 15,0 0-14-15,0 0 14 0,-5-13-14 0,5 13 15 0,0 0-12 16,0 0 11-16,0 0-12 0,0 0 11 0,0 0-9 15,0 0 10-15,-2-13-10 0,2 13 12 0,0 0-10 16,0 0 12-16,0 0-15 0,0 0 12 0,0 0-10 16,0 0 16-16,0 0-15 0,0 0 16 0,0 0-12 15,0 0 12-15,0 0-8 0,2 13 14 0,-2-13-15 16,0 0 15-16,0 0-15 0,0 0 17 0,3 15-13 16,-3-15 13-16,0 0-16 0,0 0 14 0,0 18-15 15,0-18 16-15,0 0-16 0,2 17 11 0,-2-17-14 0,0 0 15 16,2 18-18-16,-2-18 11 0,0 0-12 0,0 20 17 15,0-20-16-15,0 0 12 0,2 21-14 0,-2-21 11 16,0 0-14-16,2 17 15 0,-2-17-52 0,0 0 60 16,6 14-16-16,-6-14 16 0,0 0-16 0,6 11 13 15,-6-11-16-15,0 0 16 0,0 0-18 0,15 8 21 16,-15-8-15-16,0 0 14 0,0 0-12 0,0 0 15 16,20-3-16-16,-20 3 16 0,0 0-18 0,15-7 12 15,-15 7-14-15,10-12 15 0,-10 12-18 0,10-13 17 0,-10 13-21 16,11-13 20-16,-11 13-20 0,10-15 20 0,-10 15-16 15,10-15 2-15,-10 15 1 0,8-13 12 0,-8 13-12 16,8-11 9-16,-8 11-10 0,0 0 18 0,8-14-19 16,-8 14 16-16,0 0-18 0,9-11 16 0,-9 11-13 15,0 0 14-15,0 0-16 0,0 0 13 0,8-12-17 16,-8 12 19-16,0 0-13 0,0 0 9 0,0 0-21 0,0 0-27 16,0 0-9-16,0 0-18 0,0 0-51 0,0 0-37 15,0 0-54-15,0 0-251 0,0 0 53 0</inkml:trace>
  <inkml:trace contextRef="#ctx0" brushRef="#br2" timeOffset="-177340.787">14534 1348 120 0,'0'0'162'0,"0"0"-29"0,0 0-18 16,0 0-17-16,1-15-10 0,-1 15 0 0,0 0-4 0,0 0-1 15,0 0-4-15,0 0-9 0,0 0-8 0,0-14-5 16,0 14-11-16,0 0-5 0,0 0-5 0,0 0-6 16,0 0-3-16,0 0-6 0,0 0-2 0,0 0-3 15,0 0 0-15,0 0 0 0,-1-14 1 0,1 14 2 16,0 0 0-16,0 0 2 0,0 0-3 0,0 0-2 16,0 0-3-16,0 0 0 0,0 0-5 0,0 0 2 0,0 0-7 15,-10 12 2-15,10-12-2 0,0 0 0 16,-7 15-2-16,7-15 0 0,-6 12 1 0,6-12 0 0,-8 15 1 15,8-15-1-15,-8 17-2 0,8-17 1 0,-9 16-1 16,9-16 2-16,-8 21 9 0,8-21-8 0,-8 17 4 16,8-17-11-16,-8 18 13 0,8-18-12 0,-9 16 12 15,9-16-12-15,-6 18 10 0,6-18-9 0,-6 14 10 16,6-14-13-16,-6 15 12 0,6-15-17 0,-4 15 18 16,4-15-37-16,-7 12 40 0,7-12-13 0,-6 15 9 0,6-15-8 15,-4 13 10-15,4-13-11 0,-6 13 13 0,6-13-13 16,-6 13 14-16,6-13-10 0,-7 11 16 0,7-11-15 15,0 0 13-15,-6 17-14 0,6-17 12 0,0 0-16 16,-7 13 13-16,7-13-13 0,0 0 14 0,-8 11-13 16,8-11 18-16,0 0 2 0,0 0-3 0,-6 11-14 15,6-11 16-15,0 0-14 0,0 0 17 0,0 0-15 16,0 0 16-16,0 0-23 0,0 0 16 0,0 0-20 0,0 0 16 16,0 0-15-16,0 0 14 0,0 0-14 15,-13-7 16-15,13 7-24 0,0 0 20 0,-2-13-15 0,2 13 14 16,0 0-20-16,-2-16 15 0,2 16-16 0,0 0 12 15,0-20-12-15,0 20 8 0,0 0-12 0,-2-18 17 16,2 18-10-16,0 0 11 0,-2-17-12 0,2 17 18 16,0 0-18-16,-4-15 16 0,4 15-11 0,0 0 12 0,0 0-12 15,-2-14 12-15,2 14-12 0,0 0 11 0,0 0 9 16,0 0-10-16,0 0-14 0,-4-15 13 16,4 15-10-16,0 0 10 0,0 0-12 0,0 0 14 0,0 0-15 15,0 0 14-15,0 0-10 0,0 0 11 0,0 0-10 16,0 0 12-16,0 0-11 0,0 0 9 0,0 0-4 15,0 0 6-15,-5 13-10 0,5-13 14 16,0 0-14-16,-2 13 13 0,2-13-13 0,0 0 13 0,0 15-15 16,0-15 15-16,0 0-12 0,-2 15 13 0,2-15-13 15,0 0 11-15,0 16-12 0,0-16 12 0,0 0-15 16,0 13 13-16,0-13-16 0,0 0 16 0,2 14 0 0,-2-14-1 16,0 0-16-16,0 0 16 0,4 14-10 15,-4-14 10-15,0 0-17 0,0 0 18 0,5 13-16 0,-5-13 18 16,0 0-16-16,0 0 15 0,0 0-10 0,8 9 11 15,-8-9-11-15,0 0 16 0,0 0-21 0,0 0 22 16,0 0-18-16,0 0-7 0,27-2 10 0,-27 2 14 16,0 0-13-16,15-9 11 0,-15 9-13 0,11-11 12 15,-11 11-15-15,12-13 14 0,-12 13-14 0,12-13 12 16,-12 13-11-16,13-15 13 0,-13 15-16 0,10-11 15 16,-10 11-16-16,8-11 19 0,-8 11-19 0,0 0 21 0,11-12-20 15,-11 12 17-15,0 0-15 0,0 0 12 16,8-10-17-16,-8 10 16 0,0 0-19 0,0 0 5 0,0 0-18 15,0 0-9-15,0 0-29 0,10-10-24 0,-10 10-18 16,0 0-24-16,0 0-26 0,0 0-49 0,0 0-149 16,0 0 192-16</inkml:trace>
  <inkml:trace contextRef="#ctx0" brushRef="#br2" timeOffset="-175944.191">15726 1220 126 0,'0'0'157'0,"0"0"-28"0,0 0-22 0,0 0-12 16,0 0-11-16,0 0-14 0,0 0-9 0,0 0-8 16,0 0-9-16,0 0-7 0,0 0-7 0,0 0-7 0,0 0-2 15,0 0 1-15,-5 16-1 0,5-16 2 0,0 0-1 16,-6 16 6-16,6-16-2 0,-6 17 0 0,6-17 3 16,-6 19 0-16,2-7 2 0,-1-1 3 0,-2-1 0 15,3 2-1-15,-2-1-3 0,0 0-1 0,2 3-2 16,-2-3-2-16,-1 0-2 0,1 0-3 0,0 0 3 0,0 0-13 15,-1 0 1-15,7-11-4 0,-10 18-1 0,10-18 1 16,-10 18-5-16,10-18 1 0,-11 17-1 0,11-17 10 16,-10 17-10-16,10-17 11 0,-12 16-8 0,12-16 12 15,-9 14-6-15,9-14 12 0,-8 13-8 0,8-13 10 16,-7 9-14-16,7-9 11 0,0 0-18 0,-10 9 10 16,10-9-15-16,0 0 12 0,0 0-19 0,0 0 12 15,-15 8-16-15,15-8 9 0,0 0-10 0,0 0 10 16,-12-10-12-16,12 10 0 0,0 0 5 0,-4-15-4 0,4 15 6 15,0 0-1-15,-4-16 0 0,4 16 16 16,0 0-18-16,-5-19 1 0,5 19 3 0,0 0 1 0,-2-16 3 16,2 16-1-16,0 0 1 0,0 0 1 0,-2-15-1 15,2 15 3-15,0 0 1 0,0 0-4 0,0 0-13 16,-2-14 16-16,2 14 1 0,0 0 3 0,0 0-7 16,0 0 1-16,0 0-1 0,0 0 2 0,0 0-3 15,0 0 1-15,0 0 2 0,0 0-3 0,0 0 7 0,0 0-4 16,0 0 0-16,0 0 2 0,0 0 1 15,0 0-1-15,0 0-2 0,11 11 1 0,-11-11 1 0,0 0-1 16,6 12 1-16,-6-12 1 0,0 0-3 0,6 15-25 16,-6-15 33-16,4 12 0 0,-4-12-4 0,6 10-1 15,-6-10 1-15,0 0 10 0,6 17-12 0,-6-17 10 16,0 0-10-16,7 17 7 0,-7-17-10 0,0 0 8 16,6 16-7-16,-6-16 10 0,0 0-12 0,4 13 10 15,-4-13-10-15,0 0 8 0,0 0-8 0,3 11 10 16,-3-11-9-16,0 0 11 0,0 0-10 0,0 0 12 0,8 11-10 15,-8-11 12-15,0 0-4 0,0 0 9 16,0 0-11-16,0 0 12 0,0 0-15 0,0 0 9 16,17-7-14-16,-17 7 12 0,0 0-14 0,0 0 11 0,14-11-11 15,-14 11 9-15,0 0-7 0,11-9 6 0,-11 9-9 16,0 0 1-16,12-13 0 0,-12 13-1 0,0 0 3 16,17-13-1-16,-17 13-2 0,10-9 5 0,-10 9-2 15,8-10 0-15,-8 10 0 0,11-9 1 0,-11 9-2 16,0 0 0-16,12-12-1 0,-12 12-1 0,0 0 0 15,0 0 1-15,12-8-16 0,-12 8 19 0,0 0 10 16,0 0-10-16,0 0-10 0,0 0-8 0,0 0-12 0,0 0-12 16,0 0-21-16,22 1-28 0,-22-1-37 0,0 0-48 15,0 0-201-15,0 0 168 0</inkml:trace>
  <inkml:trace contextRef="#ctx0" brushRef="#br2" timeOffset="-161123.544">16799 539 74 0,'0'0'150'0,"0"0"-15"0,0 0-42 0,0 0-15 0,0 0-17 16,3-11-1-16,-3 11-11 0,0 0-10 16,0 0-4-16,0 0-12 0,0 0-1 0,0 0-9 0,0 0-1 15,0 0-3-15,0 0 2 0,0 0-3 0,0 0 4 16,0 0 2-16,0 0-5 0,0 0 4 16,0 0-1-16,0 0-6 0,0 0 0 0,0 0-4 0,0 0 1 15,0 0 2-15,0 0 0 0,0 0-5 0,0 0 0 16,4 14 4-16,-4-14-4 0,0 0 6 0,0 0-3 15,0 0-5-15,0 0 10 0,0 14 2 0,0-14 5 16,0 0 1-16,0 0-3 0,0 0 5 0,0 15 1 0,0-15 4 16,0 0 0-16,0 0 3 0,4 15 1 0,-4-15 2 15,0 0-4-15,2 13-3 0,-2-13-5 0,0 0-7 16,4 17 3-16,-4-17-1 0,2 11 1 0,-2-11-2 16,4 12-2-16,-4-12-1 0,0 0 1 0,2 21 0 15,-2-21 2-15,2 13-13 0,-2-13 18 0,0 0-5 16,4 19-1-16,-4-19 0 0,5 15 0 0,-5-15-3 15,2 14 2-15,-2-14-1 0,4 12 1 0,-4-12-1 0,2 16 0 16,-2-16 2-16,2 14-3 0,-2-14 0 16,4 15 0-16,-4-15-3 0,2 16 2 0,-2-16 8 15,4 13-3-15,-4-13-3 0,4 14 5 0,-4-14-8 0,1 12 1 16,-1-12 0-16,0 0 0 0,5 18-1 0,-5-18 2 16,0 0 2-16,4 16 0 0,-4-16-2 0,0 0 1 15,4 15-2-15,-4-15 0 0,0 0 2 0,4 17 0 16,-4-17-2-16,0 0 3 0,4 14-5 0,-4-14 1 15,0 0-3-15,6 14-1 0,-6-14-3 0,0 0 4 16,4 12-2-16,-4-12 2 0,0 0 1 0,0 0-2 16,7 12-1-16,-7-12 0 0,0 0 0 0,0 0-1 15,0 0 3-15,6 11-4 0,-6-11 3 0,0 0 0 16,0 0 2-16,0 0-2 0,0 0 4 0,0 0-5 0,0 0 2 16,4 12 1-16,-4-12-4 0,0 0-12 0,0 0-13 15,0 0-17-15,0 0-17 0,0 0-19 0,0 0-22 16,0 0-22-16,0 0-40 0,0 0-181 0,0 0 197 15</inkml:trace>
  <inkml:trace contextRef="#ctx0" brushRef="#br2" timeOffset="-160374.053">16773 514 134 0,'0'0'121'0,"0"0"-6"0,0 0-14 16,0 0-6-16,0 0-6 0,0 0-13 0,0 0-7 15,0 0-4-15,0 0-4 0,0 0-8 0,-15-6 0 16,15 6-5-16,0 0-1 0,0 0-4 0,0 0-1 16,0 0-6-16,0 0-4 0,0 0 1 0,0 0-3 15,0 0-1-15,0 0 1 0,0 0-1 0,0 0 0 16,0 0 4-16,0 0 3 0,0 0-3 0,0 0-3 15,0 0 1-15,0 0-4 0,0 0 8 0,0 0 14 0,0 0 1 16,0 0 3-16,0 0-6 0,0 0 0 16,0 0-14-16,0 0 2 0,23 0-6 0,-23 0-6 0,0 0-4 15,0 0-4-15,27-3-6 0,-27 3 3 0,0 0-1 16,27-4 3-16,-27 4-5 0,0 0-6 0,28-5 4 16,-28 5-6-16,0 0 3 0,28-2-3 0,-28 2 3 15,0 0-1-15,31-4-3 0,-31 4 0 0,0 0 1 0,27-2 2 16,-27 2-2-16,0 0 3 0,23-2 2 15,-23 2-3-15,0 0 8 0,0 0 3 0,23-3 3 0,-23 3 3 16,0 0 4-16,0 0-7 0,0 0 5 0,0 0 8 16,0 0-16-16,24-2 12 0,-24 2-17 0,0 0 7 15,0 0-13-15,0 0 14 0,0 0-19 0,0 0 14 0,0 0-20 16,0 0 20-16,0 0-23 0,0 0 3 16,0 0-25-16,0 0-8 0,0 0-16 0,0 0-26 0,0 0-20 15,0 0-20-15,0 0-10 0,20-3-22 0,-20 3-4 16,0 0-14-16,0 0-26 0,0 0-167 0,0 0 176 15</inkml:trace>
  <inkml:trace contextRef="#ctx0" brushRef="#br2" timeOffset="-159851.45">16860 631 149 0,'0'0'252'0,"0"0"-53"0,0 0-28 0,0 0-15 15,0 0-10-15,-19 5-13 0,19-5-12 0,0 0-18 0,0 0-4 16,0 0-27-16,0 0 2 0,0 0-26 0,0 0 5 15,0 0-26-15,0 0 13 0,0 0-23 0,0 0 11 16,0 0-19-16,0 0 11 0,0 0-18 0,0 0 14 16,0 0-12-16,0 0 9 0,0 0-6 0,0 0 21 0,0 0-7 15,0 0 47-15,0 0-54 0,0 0 19 16,0 0-15-16,0 0 19 0,0 0-20 0,0 0 15 0,0 0-15 16,0 0 21-16,0 0-17 0,18 3 7 0,-18-3-16 15,0 0 14-15,0 0-19 0,0 0 18 0,0 0-14 16,30 0 14-16,-30 0-19 0,0 0 20 0,0 0-23 15,25-3 25-15,-25 3-22 0,0 0 16 0,21-8-22 16,-21 8 20-16,0 0-19 0,21-7 10 0,-21 7-18 0,0 0 25 16,16-5-23-16,-16 5 20 0,0 0-11 0,0 0 8 15,19-6-18-15,-19 6 25 0,0 0-21 0,0 0 20 16,0 0-22-16,0 0 25 0,0 0-26 0,15-5 24 16,-15 5-24-16,0 0 20 0,0 0-23 0,0 0 20 15,0 0-33-15,0 0 13 0,0 0-29 0,0 0-2 16,0 0-35-16,0 0-13 0,0 0-50 0,0 0-40 0,0 0-33 15,0 0-37-15,0 0-46 0,0 0-131 16,0 0 108-16</inkml:trace>
  <inkml:trace contextRef="#ctx0" brushRef="#br2" timeOffset="-158645.038">17099 1091 30 0,'0'0'233'0,"0"0"-46"15,0 0-30-15,0 0-22 0,0 0-12 0,0 0-11 16,0 0-15-16,0 0-8 0,0 0-11 0,0 0-14 16,0 0-3-16,0 0-8 0,0 0-6 0,0 0-6 0,0 0 2 15,-14-8 1-15,14 8-2 0,0 0-2 0,0 0 1 16,0 0-2-16,-9-9-5 0,9 9 3 0,0 0-5 16,0 0-29-16,-8-11 27 0,8 11-6 0,0 0 1 15,0 0 10-15,-6-13-22 0,6 13 11 0,0 0-3 0,-4-12-6 16,4 12-15-16,0 0 13 0,-4-14-23 0,4 14 21 15,0 0-18-15,-2-15 20 0,2 15-16 0,0 0 11 16,0-14-17-16,0 14 16 0,0 0-14 0,2-13 15 16,-2 13-15-16,0 0 13 0,2-13-13 0,-2 13 11 15,0 0-15-15,6-11 20 0,-6 11-19 0,0 0 18 0,6-10-17 16,-6 10 18-16,0 0-17 0,0 0 14 16,15-9-15-16,-15 9 19 0,0 0-19 0,0 0 19 0,14-6-23 15,-14 6 22-15,0 0-13 0,0 0 13 0,0 0-14 16,0 0 12-16,27 0-11 0,-27 0 12 0,0 0-15 15,0 0 14-15,17 6-18 0,-17-6 23 0,0 0-17 16,11 7 13-16,-11-7-18 0,0 0 22 0,12 10-22 0,-12-10 20 16,9 9-17-16,-9-9 20 0,0 0-23 15,12 15 20-15,-12-15-18 0,0 0 15 0,8 15-32 0,-8-15 39 16,0 0-14-16,9 14 12 0,-9-14-17 0,0 0 11 16,8 12-9-16,-8-12 12 0,0 0-16 0,0 0 16 15,6 11-15-15,-6-11 12 0,0 0-12 0,0 0 16 16,0 0-16-16,0 0 17 0,0 0-16 0,6 12 17 15,-6-12-18-15,0 0 20 0,0 0-20 0,0 0 16 0,0 0-15 16,0 0 14-16,0 0-41 0,0 0 44 0,0 0-12 16,0 0 11-16,0 0-22 0,0 0 20 0,0 0-21 15,0 0 28-15,0 0-37 0,6-14 15 0,-6 14-15 16,0 0 18-16,0 0-15 0,2-18 16 0,-2 18-8 16,0 0 11-16,5-17-16 0,-5 17 15 0,4-15-13 15,-4 15 16-15,6-11-16 0,-6 11 18 0,6-13-16 0,-6 13 16 16,6-11-18-16,-6 11 13 0,0 0-13 0,11-15 18 15,-11 15-4-15,0 0 4 0,12-11-15 0,-12 11 14 16,0 0-13-16,0 0 15 0,17-6-17 0,-17 6 18 0,0 0-38 16,0 0 47-16,17 4-16 0,-17-4 14 15,0 0-18-15,15 9 18 0,-15-9-21 0,8 12 17 0,-8-12-11 16,8 8 15-16,-8-8-14 0,8 14 17 16,-8-14-17-16,9 11 21 0,-9-11-14 0,4 11 17 0,-4-11-17 15,0 0 17-15,8 13-15 0,-8-13 18 0,0 0-20 16,6 13 14-16,-6-13-14 0,0 0 16 0,0 0-29 15,0 0 33-15,4 13-20 0,-4-13 9 0,0 0-13 16,0 0 15-16,0 0-20 0,0 0 17 0,0 0-17 0,0 15 14 16,0-15-21-16,0 0 20 0,0 0-20 0,0 0 4 15,0 0-20-15,0 0 5 0,-8 10-25 0,8-10 4 16,0 0-21-16,0 0-8 0,0 0-7 0,0 0-9 16,0 0-14-16,0 0-9 0,0 0-17 0,0 0-18 15,0 0-29-15,0 0-204 0,0 0 167 0</inkml:trace>
  <inkml:trace contextRef="#ctx0" brushRef="#br2" timeOffset="-157902.642">17659 980 212 0,'0'0'277'0,"0"0"-54"0,0 0-36 15,0 0-8-15,0 0-23 0,0 0-12 0,0 0-21 16,0 0 4-16,0 0-30 0,0 0 8 0,0 0-30 16,0 0 14-16,0 0-25 0,0 0 11 0,0 0-22 15,0 0 12-15,0 0-15 0,0 0 7 0,0 0-25 16,0 0 11-16,0 0-21 0,0 0 17 0,0 0-25 15,0 0 9-15,0 0-21 0,0 0 14 0,0 0-16 0,0 0 19 16,0 0-21-16,0 0 29 0,0 0-20 0,0 0 16 16,0 0-21-16,15-9 16 0,-15 9-22 0,0 0 19 15,18-4-20-15,-18 4 17 0,0 0-18 0,21-7 20 16,-21 7-26-16,19-6 23 0,-19 6-21 0,15-6 24 16,-15 6-19-16,17-4 15 0,-17 4-21 0,18-6 22 15,-18 6-21-15,0 0 18 0,23-8-17 0,-23 8 20 16,0 0-19-16,0 0 26 0,21-6-28 0,-21 6 19 0,0 0-18 15,0 0 22-15,0 0-22 0,16-5 29 0,-16 5-26 16,0 0 18-16,0 0-22 0,0 0 24 0,0 0-26 16,0 0 12-16,0 0-24 0,0 0 8 0,0 0-27 15,0 0-5-15,0 0-34 0,0 0-6 0,0 0-30 0,0 0-7 16,0 0-19-16,0 0-5 0,0 0-10 0,0 0-9 16,0 0-16-16,0 0-14 0,0 0-167 0,0 0 178 15</inkml:trace>
  <inkml:trace contextRef="#ctx0" brushRef="#br2" timeOffset="-157466.001">17639 876 34 0,'0'0'295'0,"0"0"-58"0,0 0-45 0,0 0-14 15,0 0-30-15,0 0-5 0,0 0-37 0,0 0 1 0,0 0-42 16,0 0 24-16,0 0-19 0,0 0 18 16,0 0-19-16,0 0 7 0,0 0-19 0,0 0 16 0,0 0-19 15,0 0 10-15,0 0-23 0,12-9 14 0,-12 9-20 16,0 0 12-16,0 0-30 0,19-7-1 0,-19 7 2 15,0 0 20-15,18-8-20 0,-18 8 4 0,0 0-9 16,23-6 16-16,-23 6-5 0,0 0 6 0,24-2-23 16,-24 2 24-16,0 0-16 0,23-5 25 0,-23 5-21 15,0 0 24-15,0 0-25 0,26-3 25 0,-26 3-25 0,0 0 18 16,0 0-19-16,0 0 12 0,25-3-17 0,-25 3 11 16,0 0-15-16,0 0 11 0,0 0-16 0,0 0 14 15,0 0-17-15,0 0 16 0,0 0-18 0,25 0 14 16,-25 0-18-16,0 0 6 0,0 0-39 0,0 0-1 15,0 0-37-15,0 0 8 0,0 0-51 0,0 0-12 0,0 0-42 16,0 0-52-16,0 0-69 0,0 0-264 0,0 0-75 16</inkml:trace>
  <inkml:trace contextRef="#ctx0" brushRef="#br2" timeOffset="-153638.118">18240 673 78 0,'0'0'177'15,"0"0"-41"-15,0 0-27 0,-4-13-6 0,4 13-7 16,0 0-9-16,-4-15-3 0,4 15-2 16,0 0 4-16,-4-14 0 0,4 14 2 0,0 0-7 0,-2-12-6 15,2 12-2-15,0 0-6 0,0 0-5 0,-4-14-8 16,4 14-5-16,0 0-3 0,0 0-5 0,0 0-8 15,0 0 0-15,-4-13-8 0,4 13-4 0,0 0-29 16,0 0 14-16,0 0 6 0,0 0 5 0,0 0-7 16,0 0-5-16,0 0 0 0,0 0-2 0,0 0 14 15,0 0-20-15,0 0 17 0,-5 16-21 0,5-16 24 16,0 0-12-16,5 20 14 0,-5-20-12 0,2 18 18 0,-2-18-15 16,2 21 15-16,0-8-18 0,-2-13 19 15,2 28-22-15,0-13 23 0,0 1-17 0,0 2 14 0,0-4-18 16,0 4 15-16,2-3-11 0,-2 2 14 0,0 0-12 15,0-3 16-15,1 1-16 0,1 0 10 16,-4-15-15-16,4 20 17 0,-4-20-20 0,4 21 11 0,-4-21-16 16,2 19 12-16,-2-19-16 0,4 12 18 0,-4-12-23 15,0 0 23-15,4 17-20 0,-4-17 17 0,0 0-16 0,0 0 16 16,6 15-15-16,-6-15 8 0,0 0-27 16,0 0-8-16,0 0-33 0,0 0-16 0,0 0-50 0,0 0-31 15,0 0-58-15,0 0-45 0,0 0-172 0,0 0 95 16</inkml:trace>
  <inkml:trace contextRef="#ctx0" brushRef="#br2" timeOffset="-153256.507">18154 608 213 0,'0'0'234'16,"0"0"-42"-16,0 0-27 0,0 0-18 0,-6-12-12 0,6 12-17 16,0 0-17-16,0 0-19 0,0 0-10 0,0 0-6 15,0 0 1-15,-2-12 7 0,2 12-21 0,0 0-1 16,0 0-2-16,0 0-9 0,0 0-2 0,0 0 5 16,0 0-20-16,0 0 10 0,0 0-15 0,0 0 20 15,0 0-17-15,0 0 21 0,0 0-29 0,21-4 26 16,-21 4-16-16,0 0 6 0,26 4-14 0,-26-4 14 15,22 2-21-15,-22-2 17 0,25 3-21 0,-25-3 13 0,29 5-17 16,-29-5 15-16,31 2-16 0,-31-2 36 0,26 3-49 16,-26-3 27-16,27 2-20 0,-27-2 16 0,25 4-18 15,-25-4 15-15,0 0-13 0,31 1 12 0,-31-1-4 16,0 0 9-16,22 4-13 0,-22-4 11 0,0 0-14 16,0 0 1-16,23 2-30 0,-23-2-12 0,0 0-55 15,0 0-33-15,0 0-38 0,0 0-37 0,0 0-29 16,0 0-226-16,0 0 57 0</inkml:trace>
  <inkml:trace contextRef="#ctx0" brushRef="#br2" timeOffset="-152906.448">18271 771 219 0,'0'0'279'16,"-12"9"-55"-16,12-9-31 0,0 0-14 0,0 0-5 15,0 0-31-15,0 0 21 0,0 0-53 0,-15 8 5 16,15-8-27-16,0 0 3 0,0 0-24 0,0 0 14 16,0 0-29-16,0 0 11 0,0 0-24 0,0 0 9 15,0 0-17-15,0 0 25 0,0 0-20 0,0 0 14 16,0 0-24-16,0 0 15 0,0 0-26 0,0 0 16 16,29 0-25-16,-29 0 19 0,0 0-19 0,25 0 10 0,-25 0-19 15,0 0 22-15,28 1-23 0,-28-1 21 0,0 0-25 16,29 3 18-16,-29-3-31 0,0 0 3 0,25 3-31 15,-25-3-8-15,0 0-34 0,20 4-8 0,-20-4-36 16,0 0-24-16,0 0-22 0,21 2-25 0,-21-2-20 16,0 0-37-16,0 0-131 0,0 0 153 0</inkml:trace>
  <inkml:trace contextRef="#ctx0" brushRef="#br2" timeOffset="-151572.621">18592 1138 283 0,'0'0'225'0,"0"0"-35"0,0 0-29 16,0 0-15-16,0 0-13 0,0 0-10 0,0 0-17 15,0 0-16-15,0 0-8 0,0 0-11 0,0 0-8 16,0 0-5-16,0 0-7 0,-11-8 4 0,11 8-17 0,0 0 14 16,0 0-20-16,0 0 9 0,-4-13-21 15,4 13 5-15,0 0-15 0,-4-11-10 0,4 11 13 0,0 0 9 16,0-17-14-16,0 17 7 0,0 0-10 0,2-16 16 15,-2 16-4-15,0 0-9 0,4-17-12 0,-4 17 14 16,0 0-18-16,9-15 15 0,-9 15-15 0,0 0 24 16,12-14-23-16,-12 14 13 0,0 0-12 0,13-4 14 15,-13 4-11-15,0 0 13 0,0 0-15 0,23 1 15 0,-23-1-14 16,0 0 16-16,19 8-16 0,-19-8 19 0,10 9-16 16,-10-9 24-16,10 13-23 0,-10-13 15 0,11 15-13 15,-11-15 14-15,6 17-15 0,-6-17 14 0,8 16-15 16,-8-16 14-16,4 17-19 0,-4-17 15 0,4 14-14 0,-4-14 16 15,5 13-17-15,-5-13 16 0,0 0-16 0,4 17 17 16,-4-17-18-16,0 0 16 0,0 0-15 0,6 14 18 16,-6-14-15-16,0 0 19 0,0 0-21 0,0 0 17 15,0 0-19-15,0 0 14 0,0 0-20 0,0 0 23 16,0 0-19-16,10-12 18 0,-10 12-23 0,4-11 18 16,-4 11-14-16,5-10 16 0,-5 10-17 0,6-14 18 0,-6 14-19 15,7-15 16-15,-7 15-16 0,10-15 10 16,-10 15-11-16,11-12 16 0,-11 12-15 0,12-14 13 0,-12 14-15 15,12-12 17-15,-12 12-11 0,15-10 15 16,-15 10-19-16,14-7 14 0,-14 7-9 0,0 0 15 0,21-7-18 16,-21 7 18-16,0 0-15 0,0 0 12 0,27 1-10 15,-27-1 19-15,0 0-12 0,19 9 25 0,-19-9-15 0,11 11 16 16,-11-11-18-16,10 14 13 0,-10-14-7 0,11 15 13 16,-11-15-19-16,6 16 18 0,-6-16-24 0,6 16 18 15,-6-16-19-15,6 13 18 0,-6-13-23 0,4 13 19 16,-4-13-25-16,0 0 22 0,4 13-21 0,-4-13 21 15,0 0-17-15,7 11 15 0,-7-11-25 0,0 0 6 16,0 0-34-16,0 0-2 0,4 13-41 0,-4-13-10 16,0 0-49-16,0 0-32 0,0 0-35 0,0 0-36 0,0 0-245 15,0 0 23-15</inkml:trace>
  <inkml:trace contextRef="#ctx0" brushRef="#br2" timeOffset="-151238.117">19086 1117 182 0,'0'0'302'0,"0"0"-59"0,0 0-37 0,0 0-19 16,6-9-27-16,-6 9-29 0,0 0-19 0,0 0 1 15,0 0-21-15,0 0-9 0,0 0-26 0,0 0 8 0,0 0-12 16,0 0 26-16,0 0-16 0,0 0 22 0,0 0-27 15,0 0 15-15,0 0-26 0,0 0 21 0,27 0-23 16,-27 0 13-16,0 0-22 0,0 0 10 0,27 1-26 16,-27-1 17-16,0 0-30 0,22 2 23 0,-22-2-21 15,0 0 15-15,24 0-26 0,-24 0 20 0,0 0-20 16,25 2 18-16,-25-2-28 0,0 0 6 0,0 0-37 16,31 0-7-16,-31 0-35 0,0 0-9 0,0 0-40 0,0 0-27 15,25 2-26-15,-25-2-21 0,0 0-19 0,0 0-27 16,0 0-170-16,0 0 109 0</inkml:trace>
  <inkml:trace contextRef="#ctx0" brushRef="#br2" timeOffset="-150807.841">19408 1171 57 0,'0'0'304'0,"0"0"-67"0,23 5-22 16,-23-5-13-16,0 0-14 0,0 0-30 0,14-7-27 15,-14 7-15-15,0 0-23 0,15-8-12 0,-15 8-15 0,0 0-5 16,12-15-11-16,-12 15-11 0,5-10-6 0,-5 10 8 16,9-16-23-16,-9 16 15 0,6-16-23 0,-6 16 12 15,6-16-18-15,-6 16 15 0,2-18-19 0,-2 18 14 0,4-16-17 16,-4 16 19-16,0-15-19 0,0 15 16 0,2-15-14 15,-2 15 20-15,0 0-12 0,0-16 19 0,0 16-17 16,0 0 13-16,0 0-20 0,0-17 14 0,0 17-23 16,0 0 40-16,0 0-42 0,0 0 20 0,0 0-4 15,0 0 26-15,0 0-12 0,0 0 25 0,0 0-21 16,0 0 24-16,7 13-24 0,-7-13 23 0,0 13-16 16,0-13 16-16,6 19-20 0,-6-19 21 0,4 18-23 15,-4-18 26-15,6 19-17 0,-6-19 20 0,6 21-17 0,-6-21 13 16,7 17-21-16,-7-17 12 0,8 19-24 0,-8-19 15 15,6 15-18-15,-6-15 8 0,8 14-19 0,-8-14 14 16,9 15-21-16,-9-15 16 0,6 12-19 0,-6-12 4 16,0 0-56-16,10 12-8 0,-10-12-50 0,0 0-21 15,8 13-70-15,-8-13-64 0,0 0-109 0,0 0-236 0,0 0-128 16</inkml:trace>
  <inkml:trace contextRef="#ctx0" brushRef="#br2" timeOffset="-149694.393">19887 844 119 0,'-4'-14'246'0,"4"14"-60"16,0 0-34-16,0 0-20 0,0 0-18 0,0 0-21 15,0 0-10-15,0 0-18 0,0 0-13 0,0 0-8 16,0 0-5-16,0 0 4 0,0 0 8 0,0 0 7 15,0 0 4-15,0 0-4 0,0 0 7 0,16 6-13 0,-16-6 2 16,8 10-9-16,-8-10 0 0,10 19 12 0,-4-10-19 16,0 5 14-16,2-3-19 0,-1 2 22 0,-1 1-21 15,0 2 18-15,2-2-16 0,-2 1 15 0,1 2-20 16,1-1 13-16,-2 1-17 0,0-2 26 0,3 1-31 16,-3-1 14-16,0 0-20 0,0-2 13 0,0 0-19 15,1-1 11-15,-1 0-19 0,0 0 18 0,0-2-19 0,-6-10 18 16,7 16-24-16,-7-16 16 0,7 16-17 15,-7-16 19-15,6 10-21 0,-6-10 23 0,0 0-34 0,8 15 2 16,-8-15-22-16,0 0-20 0,4 13-35 16,-4-13-14-16,0 0-47 0,0 0-43 0,0 0-41 0,0 0-36 15,0 0-171-15,0 0 79 0</inkml:trace>
  <inkml:trace contextRef="#ctx0" brushRef="#br2" timeOffset="-149352.917">19913 1098 209 0,'0'0'344'0,"0"0"-80"0,0 0-33 0,0 0-24 16,0 0-24-16,0 0-5 0,0 0-36 0,-4-12-6 15,4 12-34-15,0 0 1 0,0 0-35 0,0 0 9 16,0 0-22-16,0 0 20 0,0 0-25 0,0 0 19 15,0 0-29-15,0 0 9 0,18-6-25 0,-18 6 23 16,0 0-26-16,0 0 21 0,25-3-26 0,-25 3 19 0,0 0-19 16,29-1 20-16,-29 1-22 0,0 0 16 0,33-2-25 15,-33 2 18-15,0 0-22 0,35 0 15 0,-35 0-16 16,0 0 17-16,32 0-17 0,-32 0 15 0,0 0-20 16,27-1 18-16,-27 1-19 0,0 0 18 0,25 0-24 15,-25 0 19-15,0 0-38 0,0 0 6 0,27-4-35 0,-27 4 0 16,0 0-26-16,0 0-24 0,18-2-37 0,-18 2-18 15,0 0-45-15,0 0-28 0,0 0-32 0,19-4-215 16,-19 4 24-16</inkml:trace>
  <inkml:trace contextRef="#ctx0" brushRef="#br2" timeOffset="-148422.452">20426 667 205 0,'0'0'204'16,"0"0"-44"-16,0 0-20 0,0 0-14 0,0 0-15 15,0 0-10-15,2-12-9 0,-2 12-8 0,0 0-8 16,0 0-3-16,0 0 7 0,0 0 19 0,0 0-12 0,0 0 14 16,0 0-20-16,19 9 12 0,-19-9-23 0,6 11 15 15,-6-11-24-15,8 14 14 0,-8-14-23 0,9 19-7 16,-5-8-3-16,2 2 13 0,-2 0-23 0,0 0 21 15,0 2-31-15,2 0 21 0,-2 1-20 0,0-1 19 16,2-1-26-16,-2 4 19 0,2-7-18 0,-1 5 21 0,1 0-22 16,0-2 13-16,-2 1-18 0,2 0 14 0,-4-5-16 15,5 4 12-15,-3-2-22 0,4-3 22 0,-8-9-27 16,6 18 22-16,-6-18-16 0,6 14 14 0,-6-14-18 16,7 11 24-16,-7-11-24 0,0 0 25 0,6 12-21 0,-6-12 16 15,0 0-20-15,0 0 18 0,0 0-25 0,0 0 14 16,4-15-38-16,-4 15 21 0,-6-15-27 0,6 15 19 15,-9-20-23-15,3 6 24 0,0 2-22 0,0-2 27 16,-2 2-16-16,-1-1 22 0,1 0-15 0,0-2 20 16,-1 2-19-16,1 0 20 0,-2 0-8 0,2 1 13 15,0-2-16-15,-2 1 18 0,2 0-15 0,-1 3 17 16,1-4-21-16,2 3 23 0,-2 2-20 0,8 9 20 16,-13-21-22-16,13 21 32 0,-12-16-31 0,12 16 21 0,-8-15-21 15,8 15 21-15,-9-12-18 0,9 12 22 0,-6-10-15 16,6 10 22-16,0 0-18 0,-8-13 19 0,8 13-23 15,0 0 25-15,0 0-25 0,-8-11 17 0,8 11-34 16,0 0 36-16,0 0-23 0,0 0 25 0,0 0-11 16,0 0 27-16,0 0-20 0,4-13 22 0,-4 13-16 0,0 0 13 15,0 0-25-15,25-3 23 0,-25 3-23 0,0 0 20 16,29 3-18-16,-29-3 14 0,26 2-19 0,-26-2 11 16,27 4-20-16,-27-4 23 0,30 3-20 0,-30-3 17 15,33 4-21-15,-33-4 23 0,33 4-24 0,-33-4 18 0,31 5-15 16,-31-5 13-16,28 4-20 0,-28-4 24 15,25 3-22-15,-25-3 22 0,23 4-19 0,-23-4 16 16,0 0-20-16,27 2 25 0,-27-2-14 0,0 0 9 0,20 4-37 16,-20-4 9-16,0 0-38 0,0 0-5 0,0 0-47 15,0 0-25-15,21 1-39 0,-21-1-47 0,0 0-26 16,0 0-23-16,0 0-239 0,0 0-3 0</inkml:trace>
  <inkml:trace contextRef="#ctx0" brushRef="#br2" timeOffset="-148070.715">20495 865 224 0,'0'0'270'15,"-11"9"-47"-15,11-9-25 0,0 0-12 0,0 0-17 16,0 0-15-16,0 0 2 0,0 0-35 0,0 0 5 15,0 0-28-15,-10 9 3 0,10-9-23 0,0 0 4 16,0 0-27-16,0 0 21 0,0 0-40 0,0 0 41 0,0 0-22 16,0 0 18-16,16 9-26 0,-16-9 19 0,0 0-29 15,22 2 19-15,-22-2-32 0,0 0 14 0,31 1-25 16,-31-1 12-16,0 0-19 0,37 0 16 0,-37 0-20 16,27-1 13-16,-27 1-19 0,25 0 20 0,-25 0-24 15,24-2 15-15,-24 2-39 0,22 0 11 0,-22 0-31 16,0 0 6-16,29-3-28 0,-29 3-3 0,0 0-27 0,0 0-27 15,29 0-31-15,-29 0-35 0,0 0-36 16,0 0-39-16,0 0-206 0,23 0 38 0</inkml:trace>
  <inkml:trace contextRef="#ctx0" brushRef="#br2" timeOffset="-147362.162">20892 1204 78 0,'0'0'297'0,"0"0"-68"0,0 0-32 15,0 0-19-15,0 0-12 0,-2 13-20 0,2-13-19 16,0 0-15-16,0 0-11 0,0 0-11 0,0 0-11 16,0 0-17-16,0 0-9 0,0 0-10 0,0 0-1 15,0 0 1-15,0 0-4 0,0 0 12 0,-8-11-20 16,8 11 13-16,0 0-21 0,0 0 13 0,-2-17-21 16,2 17 21-16,0 0-20 0,0-18 15 0,0 18-20 0,0 0 19 15,2-17-23-15,-2 17 14 0,2-13-18 0,-2 13 14 16,6-14-19-16,-6 14 19 0,7-10-18 0,-7 10 8 15,10-11-12-15,-10 11 12 0,10-11-12 0,-10 11 15 16,11-7-17-16,-11 7 15 0,0 0-13 0,17-8 13 16,-17 8-15-16,0 0 16 0,0 0-14 0,25-3 18 15,-25 3-18-15,0 0 18 0,16 11-18 0,-16-11 15 0,11 8-21 16,-11-8 6-16,6 13 7 0,-6-13 17 16,8 17-22-16,-8-17 18 0,4 18-19 0,-4-18 18 0,2 15-20 15,-2-15 6-15,3 17 3 0,-3-17 11 0,2 15-22 16,-2-15 14-16,0 0-10 0,2 18 11 0,-2-18-18 15,0 0 18-15,2 12-16 0,-2-12 13 0,0 0-12 0,0 0 18 16,0 0-19-16,0 0 14 0,0 0-16 16,14-6 17-16,-14 6-12 0,8-11 10 0,-8 11-22 0,9-13 18 15,-9 13-16-15,8-14 15 0,-8 14-14 0,8-12 17 16,-8 12-19-16,10-13 19 0,-10 13-17 0,10-13 19 16,-10 13-16-16,12-13 16 0,-12 13-16 0,11-9 19 15,-11 9-13-15,12-9 9 0,-12 9-15 0,0 0 21 16,17-8-12-16,-17 8 15 0,0 0-19 0,0 0 20 15,0 0-17-15,29 0 25 0,-29 0-19 0,0 0 21 0,18 8-16 16,-18-8 18-16,8 9-10 0,-8-9 15 16,11 15-13-16,-11-15 21 0,8 13-21 0,-8-13 19 0,5 13-19 15,-5-13 25-15,6 13-22 0,-6-13 19 0,4 17-23 16,-4-17 19-16,7 14-25 0,-7-14 13 0,4 11-21 16,-4-11 14-16,0 0-19 0,4 14 9 0,-4-14-37 15,0 0-1-15,0 0-32 0,4 14-7 0,-4-14-45 0,0 0-20 16,0 0-51-16,0 0-51 0,0 0-43 0,6 12-265 15,-6-12-53-15</inkml:trace>
  <inkml:trace contextRef="#ctx0" brushRef="#br2" timeOffset="-146956.455">21440 1192 142 0,'0'0'314'16,"0"0"-38"-16,0 0-45 0,0 0-18 0,0 0-25 15,0 0-9-15,0 0-31 0,0 0 6 0,0 0-38 16,0 0 4-16,0 0-32 0,0 0 8 0,0 0-32 0,0 0 9 15,6-10-32-15,-6 10 20 0,0 0-30 16,0 0 14-16,0 0-22 0,0 0 24 0,0 0-14 0,0 0 26 16,0 0-22-16,0 0 13 0,0 0-20 0,23-2 5 0,-23 2-20 15,0 0 13-15,0 0-21 0,23-3 15 16,-23 3-20-16,0 0 16 0,22-1-23 0,-22 1 22 0,0 0-20 16,24-2 13-16,-24 2-16 0,0 0 30 0,23-4-34 15,-23 4 21-15,0 0-18 0,21-1 15 0,-21 1-16 16,0 0 19-16,0 0-27 0,20-4 25 0,-20 4-31 15,0 0 5-15,0 0-40 0,0 0 6 0,0 0-48 16,19-6-20-16,-19 6-48 0,0 0-38 0,0 0-53 16,0 0-31-16,0 0-253 0,0 0-52 0</inkml:trace>
  <inkml:trace contextRef="#ctx0" brushRef="#br2" timeOffset="-146302.655">21796 1102 253 0,'-13'-8'236'0,"13"8"-37"0,0 0-16 0,0 0-5 16,0 0-11-16,0 0-17 0,-14-8-15 0,14 8-16 16,0 0-7-16,0 0 3 0,0 0-24 0,0 0 8 15,0 0-26-15,0 0 14 0,0 0-34 0,0 0 13 0,-13-9-30 16,13 9 7-16,0 0-25 0,0 0 14 0,0 0-23 16,0 0 17-16,0 0-3 0,0 0 1 0,0 0-18 15,0 0 18-15,15-8-26 0,-15 8 16 0,0 0-16 16,16-6 19-16,-16 6-20 0,0 0 14 0,22-5-17 15,-22 5 23-15,19-4-24 0,-19 4 20 0,0 0-30 16,25-2 34-16,-25 2-24 0,0 0 24 0,24 0-19 16,-24 0 21-16,0 0-21 0,23 2 27 0,-23-2-25 0,0 0 30 15,17 9-20-15,-17-9 19 0,0 0-21 0,14 11 21 16,-14-11-24-16,8 12 18 0,-8-12-18 0,5 10 19 16,-5-10-19-16,4 15 20 0,-4-15-23 0,0 15 15 15,0-15-18-15,-2 18 15 0,2-18-17 0,-2 15 17 16,2-15-17-16,-7 18 15 0,7-18-20 0,-8 19 22 15,8-19-24-15,-6 17 24 0,6-17-20 0,-6 17 14 16,6-17-18-16,-7 12 22 0,7-12-22 0,-4 14 18 16,4-14-17-16,0 0 18 0,-6 14-21 0,6-14 17 15,0 0-20-15,2 15 23 0,-2-15-16 0,6 11 17 0,-6-11-16 16,0 0 16-16,11 12-17 0,-11-12 21 0,0 0-22 16,14 9 24-16,-14-9-22 0,0 0 18 0,20 3-17 15,-20-3 27-15,0 0-14 0,25 1 24 0,-25-1-14 0,0 0 21 16,26 0-12-16,-26 0 18 0,0 0-13 0,32-2 18 15,-32 2-15-15,0 0 4 0,28-6-22 16,-28 6 12-16,0 0-20 0,23-2 15 0,-23 2-22 0,0 0 13 16,20-3-23-16,-20 3-7 0,0 0-43 0,0 0-8 15,18-6-55-15,-18 6-25 0,0 0-78 0,0 0-71 16,0 0-104-16,0 0-229 0,0 0-140 0</inkml:trace>
  <inkml:trace contextRef="#ctx0" brushRef="#br2" timeOffset="-129249.181">30759 9240 17 0,'0'0'220'16,"0"0"-52"-16,0 0-37 0,0 0-21 0,0 0-16 16,0 0-12-16,0 0 1 0,0 0-12 0,0 0-2 0,0 0-13 15,0 0-3-15,0-14-11 0,0 14 2 0,0 0-13 16,0 0 7-16,0 0-11 0,0 0 5 0,0 0-11 16,0 0 5-16,0 0-13 0,0 0 4 0,0 0-8 0,0 0 4 15,0 0-6-15,0 0 7 0,0 0-7 0,0 0 9 16,0 0-6-16,0 0 6 0,0 0-10 0,0 0 7 15,0 0-7-15,10 11 22 0,-10-11-11 0,0 0 5 16,4 12-9-16,-4-12 10 0,0 0-8 0,6 17 9 16,-6-17-11-16,5 15 9 0,-5-15-10 0,4 18 12 0,-4-18-13 15,6 19 10-15,-6-19-11 0,4 22 15 0,-4-22-12 16,4 25 12-16,0-11-15 0,-2 0 13 0,0 1-15 16,0-2 9-16,-2 2-9 0,2-2 12 0,0 1-10 15,-2 1 17-15,0-15-18 0,2 25 12 0,-2-25-11 16,2 25 12-16,-2-25-17 0,2 25 16 0,-2-25-14 15,2 22 18-15,-2-22 10 0,0 20-20 0,0-20-14 0,2 18 15 16,-2-18-17-16,2 19 14 0,-2-19-17 0,0 15 15 16,0-15-15-16,2 15 14 0,-2-15-15 0,0 0 15 15,2 16-21-15,-2-16 21 0,0 0-18 0,2 15 18 0,-2-15-16 16,0 0 13-16,0 0-19 0,4 11 13 0,-4-11-22 16,0 0 4-16,0 0-25 0,0 0-2 0,0 0-28 15,0 0-13-15,0 0-27 0,0 0-20 0,0 0-27 16,0 0-21-16,0 0-51 0,0 0-122 0,4-13 191 15</inkml:trace>
  <inkml:trace contextRef="#ctx0" brushRef="#br2" timeOffset="-121690.64">30711 9216 131 0,'0'0'139'0,"0"0"-39"16,0 0-23-16,0 0-9 0,0 0-4 0,0 0-10 16,0 0-8-16,0 0-11 0,0 0-4 0,0 0-1 15,0 0 3-15,0 0-8 0,0 0 5 0,0 0-1 0,0 0-2 16,0 0-1-16,0 0-5 0,0 0 0 16,0 0-4-16,0 0 2 0,0 0-4 0,6 10 1 15,-6-10-5-15,0 0 6 0,0 0-7 0,0 0 8 0,0 0-4 16,0 0 5-16,0 0-3 0,7 12 3 0,-7-12-7 15,0 0 4-15,0 0-8 0,0 0 4 0,0 0-7 16,0 0 5-16,0 0-5 0,0 0 6 0,0 0-2 16,10 9 7-16,-10-9-2 0,0 0 4 0,0 0-4 15,0 0 5-15,0 0-5 0,0 0 5 0,0 0-3 16,0 0 5-16,0 0-7 0,0 0 5 0,0 0 7 16,0 0-9-16,6 11-8 0,-6-11 4 0,0 0-6 0,0 0 6 15,0 0-10-15,0 17 7 0,0-17-8 0,0 0 7 16,-2 13-9-16,2-13 7 0,0 0-9 0,0 16-12 15,0-16 17-15,0 0 6 0,-2 15-9 0,2-15 10 16,0 0-19-16,0 18 21 0,0-18-9 0,0 0 7 16,-2 14-6-16,2-14 4 0,0 0-8 0,-2 17 9 15,2-17-9-15,0 0 6 0,-4 14-8 0,4-14 8 16,0 0-8-16,-4 15 8 0,4-15-8 0,0 0 8 16,-5 13-7-16,5-13 8 0,0 0-9 0,0 0 12 15,-4 11-10-15,4-11 8 0,0 0-4 0,0 0 13 0,0 0-11 16,0 0 5-16,0 0-11 0,0 0 13 0,0 0-17 15,0 0 3-15,0 0-12 0,0 0 8 0,0 0-13 16,0 0 12-16,-4-13-6 0,4 13 8 0,2-11-8 16,-2 11 12-16,4-13-8 0,-4 13 8 0,7-13-6 15,-7 13 8-15,4-14-6 0,-4 14 6 0,6-12-6 16,-6 12 7-16,4-14-7 0,-4 14 6 0,6-12-5 16,-6 12 7-16,0 0-8 0,6-16 12 0,-6 16-12 0,0 0 7 15,5-16-6-15,-5 16 5 0,0 0-5 0,6-13 4 16,-6 13-4-16,0 0 6 0,4-16-6 0,-4 16 7 15,0 0-1-15,0 0 0 0,4-15-7 0,-4 15 5 16,0 0-6-16,0 0 7 0,4-12-6 0,-4 12 6 0,0 0-5 16,0 0 6-16,0 0-8 0,6-13 10 0,-6 13-10 15,0 0 11-15,0 0-7 0,0 0 8 0,0 0-3 16,7-11 11-16,-7 11-5 0,0 0 7 0,0 0-8 16,0 0 7-16,0 0-11 0,0 0 9 0,0 0-11 0,0 0 11 15,0 0-8-15,0 0 14 0,20 3-14 16,-20-3 5-16,0 0-13 0,0 0 11 0,14 9-10 0,-14-9 16 15,0 0-10-15,12 10 9 0,-12-10-12 0,0 0 12 0,15 11-13 16,-15-11 12-16,10 7-11 0,-10-7 12 0,0 0-10 16,16 11 13-16,-16-11-13 0,11 10 12 0,-11-10-9 15,0 0 15-15,16 11-14 0,-16-11 15 0,0 0-11 16,17 11 16-16,-17-11-15 0,0 0 15 0,14 11-14 16,-14-11 15-16,0 0-11 0,11 12 15 0,-11-12-15 0,0 0 14 15,10 12-19-15,-10-12 13 0,0 0-18 0,6 12 13 16,-6-12-17-16,0 0 14 0,0 0-4 0,7 8-7 15,-7-8-10-15,0 0 12 0,0 0-13 0,0 0 14 16,0 0-15-16,9 9 12 0,-9-9-17 0,0 0 2 0,0 0-33 16,0 0-18-16,0 0-47 0,0 0-40 0,0 0-53 15,0 0-76-15,0 0-185 0,0 0 63 0</inkml:trace>
  <inkml:trace contextRef="#ctx0" brushRef="#br2" timeOffset="-118294.72">18733 10240 126 0,'0'0'212'0,"0"0"-49"0,2-12-18 0,-2 12-20 15,0 0-6-15,0 0-10 0,0 0 1 0,0 0-11 0,0 0-2 16,0 0-15-16,0 0-3 0,0 0-10 0,0 0-4 16,0 0-12-16,0 0-1 0,0-16-9 15,0 16-3-15,0 0-11 0,0 0-1 0,0 0-11 0,0 0 3 16,0 0-10-16,0 0 4 0,0 0-12 0,0 0 5 16,0 0-7-16,0 0 4 0,0 0-6 0,0 0 7 15,0 0-5-15,0 0 6 0,0 0-7 0,-2 19 5 16,2-19-24-16,0 0 26 0,2 18-6 0,-2-18 14 15,2 13-15-15,-2-13 5 0,5 17-5 0,-5-17 6 16,4 21-9-16,-4-21 10 0,5 25-10 0,-3-12 9 0,2 2-3 16,0-2 5-16,-2 2-5 0,2 3 10 15,-2-5-2-15,1 1 8 0,1 3-11 0,-2-1 6 16,2-3-8-16,-2 3 10 0,0-3-8 0,0 2 6 0,0-3-4 16,-2-12 2-16,4 25-7 0,-4-25 8 0,4 21 9 15,-4-21-14-15,5 19-4 0,-5-19 0 0,4 15-2 16,-4-15 3-16,2 13-4 0,-2-13 6 0,0 0-7 15,4 19 8-15,-4-19-10 0,0 0 7 0,2 13-8 16,-2-13 7-16,0 0-7 0,0 0 6 0,4 15-7 0,-4-15 0 16,0 0-24-16,0 0-18 0,2 13-22 15,-2-13-23-15,0 0-24 0,0 0-21 0,0 0-23 0,0 0-25 16,0 0-225-16,0 0 129 0</inkml:trace>
  <inkml:trace contextRef="#ctx0" brushRef="#br2" timeOffset="-117714.236">18688 10251 182 0,'-11'-8'215'0,"11"8"-45"0,0 0-24 15,0 0-15-15,0 0-9 0,0 0-5 0,0 0-10 16,-8-11-10-16,8 11-16 0,0 0-7 0,0 0-9 16,0 0 0-16,0 0-6 0,0 0 5 0,0 0-6 0,0 0 8 15,0 0 12-15,-10-8-23 0,10 8-7 0,0 0 0 16,0 0-6-16,0 0-9 0,0 0-7 16,0 0-1-16,0 0-7 0,0 0-4 0,0 0 1 0,0 0 11 15,0 0 1-15,0 0-5 0,0 0 1 0,0 0-23 16,29 0 22-16,-29 0 0 0,0 0-3 0,27 0-2 15,-27 0-2-15,0 0-2 0,33 0 4 0,-33 0-2 16,24-2-4-16,-24 2 7 0,24 0-9 0,-24 0-3 16,25-2-3-16,-25 2 1 0,25-2 3 0,-25 2 1 15,0 0 2-15,31 0-2 0,-31 0-2 0,0 0-2 16,26 0 0-16,-26 0 3 0,0 0-3 0,0 0 2 16,29 0-2-16,-29 0 0 0,0 0-3 0,0 0 3 15,0 0-3-15,22 2-3 0,-22-2 5 0,0 0-2 0,0 0-4 16,0 0-3-16,0 0-17 0,0 0-11 0,0 0-21 15,25-2-23-15,-25 2-33 0,0 0-23 0,0 0-26 16,0 0-21-16,0 0-29 0,0 0-47 0,0 0-166 16,0 0 109-16</inkml:trace>
  <inkml:trace contextRef="#ctx0" brushRef="#br2" timeOffset="-117274.047">18825 10409 176 0,'0'0'280'0,"0"0"-67"16,0 0-44-16,0 0-21 0,0 0-14 0,0 0-20 16,0 0-12-16,0 0-21 0,0 0-6 0,0 0-14 15,0 0-6-15,0 0-9 0,0 0 3 0,0 0-3 0,0 0 13 16,0 0-1-16,0 0 10 0,0 0-5 16,0 0-2-16,0 0-12 0,0 0 2 0,0 0-10 0,0 0 5 15,23-2-9-15,-23 2 4 0,0 0-12 0,0 0 2 16,0 0-7-16,25 0-1 0,-25 0-8 0,0 0 21 15,0 0-20-15,24 0 0 0,-24 0-12 0,0 0 9 16,0 0-10-16,24 2 8 0,-24-2-11 0,0 0 9 16,0 0-10-16,25 2 5 0,-25-2-7 0,0 0 10 15,0 0-10-15,23 1 8 0,-23-1-9 0,0 0-1 16,0 0-27-16,0 0-13 0,0 0-33 0,0 0-21 0,27 0-34 16,-27 0-25-16,0 0-39 0,0 0-53 15,0 0-240-15,0 0 20 0</inkml:trace>
  <inkml:trace contextRef="#ctx0" brushRef="#br2" timeOffset="-116327.05">19049 10682 200 0,'0'0'220'0,"0"0"-43"16,0 0-18-16,0 0-17 0,0 0-10 0,0 0-9 16,-10-8-12-16,10 8-9 0,0 0-15 0,0 0-9 15,0 0-2-15,0 0-7 0,0 0-3 0,0 0 5 16,0 0-11-16,0 0 2 0,0 0-10 0,0 0 1 15,0 0-13-15,-10-10-3 0,10 10-15 0,0 0 2 0,0 0-11 16,0 0 6-16,0 0-12 0,0 0 5 0,0 0-6 16,0 0 7-16,0 0-8 0,13-7 5 0,-13 7-10 15,0 0 13-15,15-6-14 0,-15 6 5 0,0 0-9 16,20-5 10-16,-20 5-10 0,0 0 12 0,23-4-11 0,-23 4 9 16,0 0-7-16,0 0 6 0,27-2-7 15,-27 2 9-15,0 0-10 0,0 0 12 0,19 6-10 16,-19-6 8-16,0 0-8 0,10 9 8 0,-10-9-8 0,0 0 8 15,4 16-9-15,-4-16 10 0,0 16-10 0,0-16 7 16,-4 16-7-16,4-16 6 0,-4 21-8 0,4-21 11 16,-6 18-10-16,6-18 7 0,-9 16-5 0,9-16 7 15,-8 18-7-15,8-18 1 0,-8 17-4 0,8-17 10 16,-8 17-8-16,8-17 5 0,-7 15-6 0,7-15 8 16,-8 12-7-16,8-12 6 0,-6 12-7 0,6-12 8 15,0 0-39-15,-6 15 45 0,6-15-12 0,0 0 11 16,0 0-9-16,-6 12 4 0,6-12-8 0,0 0 6 15,0 0-7-15,0 0 8 0,0 0-4 0,-7 13 4 0,7-13-2 16,0 0 11-16,0 0-8 0,0 0 4 0,0 0 0 16,0 0 7-16,23-3 15 0,-23 3-19 0,0 0-9 15,21-5 2-15,-21 5-4 0,0 0 4 0,25-6-5 16,-25 6 7-16,0 0-7 0,22-6 6 0,-22 6-7 16,0 0 6-16,21-4-8 0,-21 4 9 0,0 0-8 15,0 0 8-15,18-5-5 0,-18 5 8 0,0 0-8 16,0 0 1-16,0 0-10 0,0 0-2 0,0 0-18 0,0 0-11 15,0 0-18-15,0 0-13 0,0 0-11 16,0 0-15-16,20 4-16 0,-20-4-12 0,0 0-19 0,0 0-19 16,0 0-5-16,0 0-48 0,0 0-122 0,0 0 205 15</inkml:trace>
  <inkml:trace contextRef="#ctx0" brushRef="#br2" timeOffset="-115333.623">19240 10608 260 0,'0'0'224'0,"0"0"-44"16,0 0-34-16,0 0-18 0,0 0-17 0,0 0-14 0,0 0-14 15,2-12-17-15,-2 12-13 0,0 0-5 0,0 0-9 16,0 0-6-16,0 0 0 0,0 0-5 16,0 0 1-16,0 0 1 0,0 0-3 0,0 0 2 0,0 0-3 15,0 0 4-15,-2 14-1 0,2-14 2 0,0 0 0 16,-2 16-2-16,2-16-3 0,0 16-1 0,0-16-1 16,-2 15-2-16,2-15-6 0,0 18 3 0,0-18-2 15,0 21-4-15,0-21 3 0,0 20-2 0,0-20 0 0,2 21-2 16,-2-21 2-16,2 20-4 0,-2-20-2 15,2 19 1-15,-2-19-1 0,2 21-3 0,-2-21 3 16,2 21-7-16,-2-21 2 0,2 19 0 0,-2-19 1 0,2 14 0 16,-2-14-5-16,2 14 3 0,-2-14-1 0,0 0-1 15,2 16 0-15,-2-16 1 0,0 0 2 0,0 0 1 16,4 16 0-16,-4-16 2 0,0 0-3 0,0 0-4 16,0 0-5-16,0 0-6 0,0 0-2 0,0 0 0 15,0 0-3-15,0 0 2 0,0 0-4 0,0 0 0 16,-6-11-2-16,6 11 3 0,0 0 1 0,0-18 4 15,0 18 4-15,0 0-1 0,2-17 2 0,-2 17 2 0,0 0 2 16,2-17 0-16,-2 17 2 0,0 0 1 0,4-13-1 16,-4 13 3-16,0 0 1 0,0 0 5 0,2-14 0 15,-2 14 4-15,0 0 11 0,0 0 5 16,0 0 3-16,0 0 15 0,0 0-21 0,13-8-7 16,-13 8-1-16,0 0-4 0,0 0 1 0,0 0-3 0,18 9 2 15,-18-9 2-15,0 0-6 0,13 11 2 0,-13-11-5 16,8 9 2-16,-8-9-3 0,8 11 4 0,-8-11-5 15,10 10 0-15,-10-10 4 0,8 9 3 0,-8-9 2 16,8 10 2-16,-8-10 11 0,11 8-10 0,-11-8 7 0,8 10-12 16,-8-10-15-16,10 11 14 0,-10-11 4 0,11 9-5 15,-11-9 4-15,10 8-9 0,-10-8 5 16,12 7-9-16,-12-7 10 0,0 0-11 0,17 11 9 0,-17-11-7 16,0 0 5-16,14 10-13 0,-14-10 13 0,0 0-7 15,0 0 11-15,15 7-11 0,-15-7 11 0,0 0-11 16,0 0 8-16,0 0-11 0,0 0 6 0,0 0-13 15,0 0 4-15,0 0-10 0,0 0 11 0,-21-6-8 16,21 6 20-16,0 0-14 0,-23-7-2 0,23 7-1 16,-14-8 4-16,14 8 0 0,-15-4 1 0,15 4-5 15,-16-6 0-15,16 6-3 0,-13-8 2 0,13 8 0 16,0 0-1-16,-18-9 2 0,18 9-1 0,0 0 3 16,-16-9 4-16,16 9 0 0,0 0 2 0,-12-8 2 0,12 8 1 15,0 0 0-15,-12-9 1 0,12 9 8 0,0 0 2 16,0 0 2-16,-13-11-2 0,13 11-6 0,0 0 7 15,0 0-1-15,0 0 4 0,-6-13 2 0,6 13 5 16,0 0-10-16,0 0 8 0,0 0-9 0,6-12 11 0,-6 12-13 16,0 0 6-16,10-11-3 0,-10 11 9 0,0 0-5 15,13-12 7-15,-13 12-7 0,6-9 7 16,-6 9-3-16,8-11 7 0,-8 11-8 0,7-12 8 0,-7 12-10 16,0 0 3-16,5-16-11 0,-5 16 9 0,0 0-10 15,2-15 7-15,-2 15-12 0,0 0 8 0,0 0-12 16,0-15 2-16,0 15-18 0,0 0-5 0,0 0-26 15,0 0-16-15,0 0-27 0,0 0-23 0,0-14-24 0,0 14-17 16,0 0-19-16,0 0-20 0,0 0-31 16,0 0-217-16,0 0 84 0</inkml:trace>
  <inkml:trace contextRef="#ctx0" brushRef="#br2" timeOffset="-114220.657">19556 10703 16 0,'0'0'292'0,"0"0"-68"0,0 0-38 16,0 0-26-16,0 0-15 0,0 0-11 0,0 0-8 15,0 0-4-15,0 0-19 0,0 0-8 0,0 0-8 0,0 0-11 16,4-11-5-16,-4 11-7 0,0 0-1 16,0 0-8-16,0 0-5 0,0 0-10 0,0 0-3 15,0 0-4-15,0 0-8 0,0 0-11 0,0 0 5 0,0 0-3 16,0 0-2-16,0 0 4 0,0 0-4 0,4 13-2 15,-4-13 0-15,4 13-5 0,-4-13 2 0,5 14-3 16,-5-14 0-16,6 15 0 0,-6-15 0 0,6 17 8 16,-6-17-10-16,6 20 11 0,-6-20-7 0,10 19 16 0,-5-8-7 15,1 0 1-15,-6-11-4 0,11 20 5 16,-5-8-11-16,1-1 22 0,-7-11-27 0,12 21 6 16,-12-21-7-16,10 17 2 0,-10-17-5 0,11 13 7 15,-11-13-8-15,10 13 7 0,-10-13-16 0,6 13-10 16,-6-13-17-16,0 0-5 0,11 12-19 0,-11-12-14 0,0 0-21 15,0 0-25-15,0 0-29 0,0 0-27 0,0 0-25 16,0 0-42-16,0 0-171 0,0 0 120 0</inkml:trace>
  <inkml:trace contextRef="#ctx0" brushRef="#br2" timeOffset="-113879.402">19529 10825 207 0,'0'0'305'15,"-4"-13"-65"-15,4 13-35 0,0 0-25 0,0 0-24 16,0 0-24-16,0 0-16 0,0 0-11 0,0 0-18 16,0 0-11-16,0 0-9 0,0 0 5 0,0 0 4 0,0 0-4 15,0 0 6-15,0 0-13 0,0 0-3 0,0 0-11 16,0 0 5-16,0 0-12 0,0 0 8 0,27-2-14 15,-27 2 2-15,0 0-17 0,0 0 6 0,25 0-18 16,-25 0 18-16,0 0-24 0,24-2 14 0,-24 2-22 16,0 0-2-16,26-4-27 0,-26 4-8 0,0 0-23 15,29-1-55-15,-29 1 21 0,21-4-24 0,-21 4-25 16,0 0-21-16,29-3-22 0,-29 3-20 0,0 0-42 0,25-3-149 16,-25 3 144-16</inkml:trace>
  <inkml:trace contextRef="#ctx0" brushRef="#br2" timeOffset="-113198.519">19839 10707 260 0,'0'0'216'15,"0"0"-38"-15,0 0-27 0,0 0-10 0,0 0-6 16,0 0-11-16,0 0-15 0,0 0-8 0,0 0-13 0,0 0-9 15,-14-6-11-15,14 6-8 0,0 0-12 0,0 0-4 16,0 0-7-16,0 0-4 0,0 0 4 0,0 0-2 16,0 0-4-16,0 0-1 0,0 0-5 0,0 0-4 15,16-9-3-15,-16 9-4 0,0 0-1 0,19-5-6 16,-19 5 0-16,0 0-2 0,23-5-4 0,-23 5 4 16,0 0 2-16,22-6-6 0,-22 6 1 0,0 0-1 15,0 0 0-15,28 0 1 0,-28 0 2 0,0 0-1 0,17 6 5 16,-17-6 1-16,0 0 1 0,10 14 1 15,-10-14-1-15,6 12 4 0,-6-12 0 0,0 16-5 0,0-16 1 16,0 18 0-16,0-18-3 0,-2 16-4 0,2-16 2 16,-2 18-3-16,2-18-23 0,-4 17 28 0,4-17 0 15,-4 17 7-15,4-17-12 0,-4 15 6 0,4-15-7 16,-4 15 6-16,4-15-2 0,-4 13-1 0,4-13-6 16,-5 12 7-16,5-12-7 0,-4 11 10 0,4-11-9 15,0 0 7-15,-6 16-8 0,6-16 4 0,0 0-4 16,-4 14 8-16,4-14-8 0,0 0 5 0,-4 12-7 15,4-12 12-15,0 0-9 0,0 0 7 0,0 14-6 0,0-14 8 16,0 0 12-16,0 0-10 0,8 11-7 0,-8-11 9 16,0 0-7-16,0 0 5 0,21 4-6 0,-21-4 8 15,0 0-2-15,22-5 9 0,-22 5-9 0,17-6 13 16,-17 6-11-16,19-5 10 0,-19 5-15 0,0 0 13 16,20-6-12-16,-20 6 6 0,0 0-8 0,21-6 7 15,-21 6-9-15,0 0 10 0,0 0-11 0,0 0 9 16,20-1-11-16,-20 1-6 0,0 0 7 0,0 0 10 15,0 0 0-15,0 0-12 0,0 0-19 0,0 0-7 0,0 0-20 16,0 0-6-16,0 0-26 0,24 0-15 0,-24 0-34 16,0 0-32-16,0 0-37 0,0 0-49 0,0 0-253 15,0 0 9-15</inkml:trace>
  <inkml:trace contextRef="#ctx0" brushRef="#br2" timeOffset="-112164.652">20330 10607 198 0,'0'0'285'0,"0"0"-60"16,0 0-36-16,0 0-21 0,0 0-50 0,0 0 17 15,0 0-18-15,0 0-15 0,0 0-12 0,0 0-14 16,0 0-2-16,0 0-12 0,0 0 0 0,0 0-5 0,0 0 4 15,0 0-8-15,0 0 4 0,0 0-13 0,0 0 2 16,0 0-6-16,0 0 7 0,0 0-10 0,0 0 11 16,0 0-12-16,0 0 7 0,0 0-13 0,0 0 5 15,0 0-15-15,19-4 9 0,-19 4-15 0,0 0 6 16,0 0-13-16,26-2 8 0,-26 2-12 0,0 0 8 16,0 0-10-16,31 0 6 0,-31 0-9 15,0 0 13-15,24 0-15 0,-24 0 12 0,0 0-12 0,0 0 9 16,31 0-9-16,-31 0 11 0,0 0-10 0,0 0 7 15,25 0-6-15,-25 0 6 0,0 0-11 0,0 0 16 0,0 0-32 16,24 0 1-16,-24 0-18 0,0 0 3 0,0 0-14 16,0 0 6-16,0 0-9 0,0 0-3 0,0 0-5 15,0 0-10-15,0 0-26 0,27 0 8 0,-27 0-24 16,0 0-23-16,0 0-26 0,0 0-20 0,0 0-37 16,0 0-167-16,0 0 159 0</inkml:trace>
  <inkml:trace contextRef="#ctx0" brushRef="#br2" timeOffset="-111600.604">20312 10503 182 0,'0'0'203'0,"0"0"-47"0,0 0-22 0,0 0-22 16,0 0-11-16,0 0-8 0,0 0-5 0,0 0-6 16,0 0-6-16,0 0-8 0,0 0-7 0,0 0 0 15,0 0-2-15,0 0-3 0,0 0 0 0,0 0-1 16,0 0-4-16,0 0 0 0,0 0-12 0,0 0 4 16,0 0-8-16,14-9 7 0,-14 9-13 0,0 0 6 15,0 0-10-15,0 0 3 0,0 0-9 0,0 0 9 16,26 0-10-16,-26 0 1 0,0 0-5 0,0 0 6 15,25 0-10-15,-25 0 10 0,0 0 1 0,0 0 4 16,31 0-7-16,-31 0 8 0,0 0-6 0,24 0 7 0,-24 0-9 16,0 0 10-16,0 0-5 0,31 0 12 0,-31 0-11 15,0 0 3-15,23 2-10 0,-23-2 4 0,0 0-7 16,0 0 4-16,24 1-10 0,-24-1 6 0,0 0-12 16,0 0 12-16,0 0-12 0,0 0 10 0,25 0-12 15,-25 0 10-15,0 0-12 0,0 0 6 0,0 0-7 16,0 0-8-16,0 0-22 0,0 0-17 0,0 0-35 15,0 0-32-15,0 0-46 0,25 0-41 0,-25 0-52 16,0 0-267-16,0 0-26 0</inkml:trace>
  <inkml:trace contextRef="#ctx0" brushRef="#br2" timeOffset="-101094.594">20814 10143 335 0,'0'0'260'0,"0"0"-50"15,0 0-18-15,0 0-12 0,0 0-23 0,0 0-7 16,0 0-22-16,0-14-9 0,0 14-9 0,0 0-24 15,0 0-12-15,0 0 0 0,0 0-12 0,-8-12-4 16,8 12-6-16,0 0-11 0,0 0-5 0,0 0-7 0,0 0-6 16,0 0-5-16,0 0-1 0,0 0-3 15,0 0-4-15,0 0 0 0,0 0-5 0,0 0 0 0,0 0 6 16,0 0-5-16,0 0-2 0,0 0-2 16,0 0 0-16,0 0 2 0,0 0-1 0,-11 9-2 15,11-9 2-15,0 0-1 0,0 20 3 0,0-20 5 0,2 17-10 16,-2-17-2-16,2 20 7 0,-2-20-5 0,2 24 6 15,3-9-10-15,-3-2 13 0,0 2-8 0,2 0 8 16,-2-1-15-16,2 1 14 0,0 0-12 0,0 0 9 16,0-2-10-16,1 1 11 0,-1-1-9 0,0-2 11 15,-4-11 6-15,8 21-13 0,-8-21-8 0,6 16 10 16,-6-16-5-16,7 14 4 0,-7-14-2 0,6 12 12 16,-6-12-8-16,0 0 8 0,6 15-11 0,-6-15 7 0,0 0-7 15,0 0 8-15,6 13-10 0,-6-13 9 0,0 0-12 16,0 0-2-16,0 0-19 0,6 13-7 0,-6-13-23 15,0 0-15-15,0 0-28 0,0 0-34 0,0 0-34 16,0 0-36-16,0 0-40 0,0 0-252 0,0 0 15 16</inkml:trace>
  <inkml:trace contextRef="#ctx0" brushRef="#br2" timeOffset="-100656.083">20769 10129 39 0,'0'0'290'0,"0"0"-78"0,0 0-34 0,0 0-19 16,-18-5-14-16,18 5-13 0,0 0-6 0,0 0-18 15,0 0-2-15,0 0 0 0,-19-4-10 0,19 4-13 16,0 0-3-16,0 0-18 0,0 0-5 0,0 0-19 0,0 0 1 16,0 0-1-16,0 0 10 0,0 0 9 0,0 0-3 15,0 0 1-15,0 0-12 0,0 0-6 16,0 0-1-16,0 0-7 0,21-3-7 0,-21 3 3 0,0 0-1 16,29-4-12-16,-29 4 3 0,24-4-4 0,-24 4-3 15,31-5 0-15,-31 5-1 0,31-4-6 0,-31 4 5 16,29-6-6-16,-29 6 1 0,24-1-5 0,-24 1 5 15,0 0-2-15,32-3-1 0,-32 3 1 0,0 0-1 16,25 3-1-16,-25-3-2 0,0 0-4 0,21 3-5 16,-21-3-15-16,0 0-13 0,0 0-14 0,12 10-5 15,-12-10-20-15,0 0-2 0,0 0-12 0,0 0-10 0,0 0-18 16,0 0-15-16,0 0-20 0,0 0-26 16,0 0-66-16,0 0-113 0,0 0 179 0</inkml:trace>
  <inkml:trace contextRef="#ctx0" brushRef="#br2" timeOffset="-100296.531">20876 10272 39 0,'0'0'257'0,"0"0"-67"15,0 0-36-15,0 0-23 0,0 0-13 0,-13 7-6 16,13-7-2-16,0 0-1 0,0 0-3 0,0 0-8 15,0 0 3-15,0 0-7 0,0 0 3 0,0 0-41 16,-12 8 42-16,12-8-7 0,0 0 9 0,0 0-10 16,0 0 9-16,0 0-13 0,-12 9 2 0,12-9-5 15,0 0-8-15,0 0-10 0,0 0-8 0,0 0-11 0,0 0-9 16,-11 9-8-16,11-9-8 0,0 0-3 16,0 0-1-16,0 0 0 0,0 0 2 0,0 0-5 15,13 9-1-15,-13-9-2 0,0 0-1 0,16 4-17 0,-16-4 16 16,0 0-2-16,23 6-16 0,-23-6 15 0,0 0 0 15,21 4-12-15,-21-4 14 0,0 0-15 0,18 3 13 16,-18-3-16-16,0 0 13 0,18 3-32 0,-18-3-3 16,0 0-29-16,0 0-15 0,0 0-37 0,27 0-19 0,-27 0-31 15,0 0-35-15,18-3-29 0,-18 3-31 16,0 0-265-16,21-7-26 0</inkml:trace>
  <inkml:trace contextRef="#ctx0" brushRef="#br2" timeOffset="-98813.607">21091 10562 219 0,'0'0'236'0,"0"0"-48"16,0 0-37-16,0 0-21 0,0 0-22 0,0 0-16 0,-4-11-17 16,4 11-16-16,0 0-13 0,0 0-7 15,0 0-8-15,0 0-5 0,0 0-1 0,0 0 4 0,0 0 5 16,0 0 3-16,0 0-2 0,0 0 1 0,0 0-2 16,0 0 0-16,0 0-17 0,0 0 21 0,0 0 0 15,0 0-2-15,0 0-1 0,0 0-4 0,25 0-4 16,-25 0-4-16,0 0-5 0,0 0-1 0,0 0-4 15,24 0-2-15,-24 0-2 0,0 0-1 0,0 0-1 0,25 4 0 16,-25-4-1-16,0 0-1 0,0 0 0 16,23 3 1-16,-23-3 2 0,0 0-2 0,18 4 2 0,-18-4-2 15,0 0 0-15,15 10-18 0,-15-10 27 0,0 0-3 16,7 10 4-16,-7-10-8 0,0 0-2 0,4 17-2 16,-4-17 3-16,0 0-3 0,0 19 0 0,0-19 0 15,-4 13 1-15,4-13-2 0,-5 15 1 0,5-15-2 16,-6 14 1-16,6-14 1 0,-8 15 2 0,8-15-2 15,-7 13 0-15,7-13-1 0,-6 13-2 0,6-13 3 16,-6 11-3-16,6-11 1 0,-6 12 1 0,6-12-2 0,0 0 3 16,-6 14-1-16,6-14 1 0,0 0 0 15,-7 11-1-15,7-11 1 0,0 0 3 0,0 0 2 0,-2 15 4 16,2-15 2-16,0 0-1 0,0 0 6 0,0 0-9 16,6 11 8-16,-6-11-7 0,0 0 5 0,0 0-12 15,0 0 7-15,17 6-9 0,-17-6 7 0,0 0-9 16,0 0 8-16,0 0-12 0,27-3 10 0,-27 3-12 15,0 0 7-15,0 0-25 0,22-2-1 0,-22 2-18 16,0 0-8-16,0 0-7 0,0 0-4 0,24-1-10 16,-24 1-12-16,0 0-10 0,0 0-19 0,0 0-17 0,21-1-25 15,-21 1-34-15,0 0-220 0,0 0 131 0</inkml:trace>
  <inkml:trace contextRef="#ctx0" brushRef="#br2" timeOffset="-97921.078">21363 10528 230 0,'2'-14'262'0,"-2"14"-59"0,0 0-33 0,0 0-14 0,0 0-17 16,0-14-16-16,0 14-22 0,0 0-13 0,0 0-14 15,0 0-12-15,0 0-25 0,0 0 9 0,0 0-4 16,0 0-1-16,0 0-8 0,0 0-1 0,0 0 2 15,0 0 2-15,0 0 5 0,0 0-14 0,0 0 4 0,0 0-8 16,1 18 8-16,-1-18-11 0,0 0 7 0,0 22-5 16,0-22 5-16,0 18-6 0,0-18 4 0,-1 20-9 15,1-20 5-15,0 21-11 0,0-21 10 0,0 22-7 16,0-22 11-16,0 23-9 0,0-23 5 0,0 22-10 16,0-22 26-16,-2 21-32 0,2-21 8 0,0 20-10 15,0-20 6-15,0 18-7 0,0-18 7 0,-2 18-9 16,2-18 8-16,-2 15-11 0,2-15 6 0,0 16-6 0,0-16 11 15,0 0-12-15,-3 16 16 0,3-16-18 16,0 0 11-16,0 17-9 0,0-17 11 0,0 0-12 16,0 0 9-16,-2 12-11 0,2-12 12 0,0 0-9 0,0 0 9 15,0 0-38-15,0 0 27 0,0 0-10 0,0 0 9 16,0 0-10-16,0 0 5 0,0 0-3 0,-2-16 34 16,2 16-34-16,2-16 10 0,-2 16-7 0,2-19 12 15,-2 19-11-15,3-17 10 0,-3 17-5 0,2-17 9 16,-2 17-7-16,2-13 2 0,-2 13 1 0,0 0 6 15,2-16-1-15,-2 16 0 0,0 0-7 0,0 0 9 16,1-17-10-16,-1 17 8 0,0 0-6 0,0 0 8 0,0 0 14 16,0 0-13-16,0 0-5 0,0 0 14 15,0 0-9-15,0 0 8 0,0 0-8 0,16 8 8 0,-16-8-9 16,0 0 9-16,9 12-11 0,-9-12 12 0,6 10-9 16,-6-10 9-16,8 10-2 0,-8-10 7 15,8 14-9-15,-8-14 12 0,9 11-11 0,-9-11 9 0,10 11-6 16,-10-11 4-16,8 10-9 0,-8-10 8 0,11 8-14 15,-11-8-3-15,0 0 3 0,12 11 11 0,-12-11 1 16,0 0-3-16,12 11-17 0,-12-11 11 0,0 0-13 16,11 10 9-16,-11-10-12 0,0 0 11 0,0 0-15 15,0 0 0-15,14 10-10 0,-14-10 6 0,0 0-4 16,0 0 5-16,0 0-10 0,0 0 0 0,0 0-17 16,0 0 2-16,0 0-11 0,0 0 9 0,0 0-5 0,0 0 6 15,0 0-1-15,0 0 8 0,0 0 5 0,-18-8 17 16,18 8-9-16,0 0 8 0,-19-8 1 0,19 8 3 15,0 0 4-15,-19-5 2 0,19 5-3 0,0 0 1 16,-16-7 1-16,16 7 1 0,0 0 4 0,-15-9-1 16,15 9 0-16,0 0 0 0,-14-9 2 0,14 9 6 15,0 0 3-15,-13-9 8 0,13 9 3 0,0 0-1 16,0 0-2-16,-10-7-3 0,10 7-4 0,0 0 1 0,0 0 3 16,0 0 4-16,-8-13 7 0,8 13 1 0,0 0 10 15,0 0 1-15,4-15 5 0,-4 15-9 0,8-9 3 16,-8 9-12-16,8-13 5 0,-8 13-9 0,11-15 3 15,-11 15-13-15,10-15 7 0,-10 15-12 0,13-16 7 16,-13 16-11-16,10-13 8 0,-10 13-17 0,8-11-2 16,-8 11-17-16,0 0-1 0,11-16 5 0,-11 16-32 15,0 0-20-15,0 0-17 0,10-10-27 0,-10 10-20 16,0 0-27-16,0 0-36 0,0 0-25 0,0 0-216 16,0 0 88-16</inkml:trace>
  <inkml:trace contextRef="#ctx0" brushRef="#br2" timeOffset="-97178.061">21690 10540 78 0,'0'0'291'0,"0"0"-71"16,0 0-36-16,0 0-31 0,0 0-12 0,0 0-25 15,0 0-16-15,0 0-21 0,0 0-14 0,0 0-7 16,0 0-1-16,0 0 2 0,0 0 6 0,0 0-2 16,0 0-2-16,0 0-3 0,-2 13-3 0,2-13-4 15,0 0 0-15,8 15 5 0,-8-15-9 0,7 13 8 16,-7-13-14-16,8 15 8 0,-8-15-10 0,8 18 6 16,-8-18-11-16,9 18 2 0,-9-18-13 0,8 21 7 0,-8-21-14 15,8 21-10-15,-8-21 7 0,8 20 8 0,-8-20-15 16,9 20 7-16,-9-20-12 0,6 18 12 0,-6-18-14 15,8 21 8-15,-8-21-11 0,6 15 11 0,-6-15-18 16,6 14 1-16,-6-14-21 0,5 14-1 0,-5-14-21 16,0 0-14-16,6 14-14 0,-6-14-18 0,0 0-24 15,0 0-31-15,5 14-31 0,-5-14-30 0,0 0-45 16,0 0-134-16,0 0 152 0</inkml:trace>
  <inkml:trace contextRef="#ctx0" brushRef="#br2" timeOffset="-96817.656">21646 10716 78 0,'-8'-11'324'0,"8"11"-81"0,0 0-45 16,0 0-18-16,0 0-8 0,0 0-15 0,0 0-9 16,0 0-7-16,0 0-2 0,0 0-19 0,4-13 6 0,-4 13-19 15,0 0-6-15,0 0-21 0,0 0-3 0,26 2-21 16,-26-2 1-16,0 0-17 0,24 2-1 0,-24-2-15 15,0 0 5-15,29 3-15 0,-29-3 6 0,0 0-12 16,31 2 6-16,-31-2-24 0,0 0-10 0,31 0-24 16,-31 0-8-16,0 0-21 0,28-4-16 0,-28 4-16 15,0 0-18-15,29-1-15 0,-29 1-12 0,0 0-10 16,23-4-11-16,-23 4-16 0,0 0-39 0,21-2-136 0,-21 2 181 16</inkml:trace>
  <inkml:trace contextRef="#ctx0" brushRef="#br2" timeOffset="-96275.224">22025 10601 60 0,'0'0'281'0,"0"0"-68"16,0 0-36-16,0 0-26 0,0 0-18 0,0 0-16 16,0 0-18-16,0 0-21 0,0 0-12 0,0 0-8 15,0 0-11-15,0 0-6 0,0 0-7 0,0 0-6 16,0 0-2-16,0 0 5 0,0 0-1 0,-4 13-2 16,4-13 3-16,0 0-3 0,-4 17 1 0,4-17 1 15,-6 11-1-15,6-11 1 0,-7 13 1 0,7-13 1 16,-6 16-4-16,6-16-1 0,-6 13 3 0,6-13-9 0,-6 13-4 15,6-13-6-15,-6 13 2 0,6-13-6 0,0 0-1 16,-7 15-4-16,7-15 0 0,0 0-2 0,-6 12 1 16,6-12-1-16,0 0-2 0,0 0-1 0,0 0-5 15,-4 10 0-15,4-10-1 0,0 0 0 0,0 0-3 16,0 0-1-16,0 0 0 0,0 0-1 0,0 0 1 16,2-15-2-16,-2 15-2 0,4-11-2 0,-4 11 4 15,7-14 11-15,-7 14-12 0,6-15 9 0,-6 15-4 16,6-17 5-16,-6 17 0 0,8-13 2 0,-8 13 1 15,6-16 3-15,-6 16 2 0,9-12 4 0,-9 12 8 0,4-10 3 16,-4 10 8-16,0 0 5 0,8-14 6 0,-8 14 7 16,0 0 1-16,0 0 0 0,6-11-8 0,-6 11 2 15,0 0 10-15,0 0-7 0,0 0 2 0,0 0-15 16,0 0-15-16,9 11 13 0,-9-11 3 0,0 0-5 16,4 15 8-16,-4-15-11 0,4 15 6 0,-4-15-12 15,6 17 13-15,-6-17-14 0,6 17 12 0,-6-17-9 16,11 20 16-16,-11-20-12 0,10 20 13 0,-4-9-11 0,0 1 14 15,-6-12-10-15,12 20 15 0,-6-9-12 0,-6-11 9 16,12 19-19-16,-12-19 9 0,11 17-16 0,-11-17 0 16,8 15-5-16,-8-15 10 0,8 18-16 0,-8-18 12 15,8 10-16-15,-8-10 12 0,7 11-30 0,-7-11-7 16,0 0-31-16,6 13-13 0,-6-13-47 0,0 0-44 16,4 13-44-16,-4-13-72 0,0 0-102 0,0 0-162 15,0 0-49-15</inkml:trace>
  <inkml:trace contextRef="#ctx0" brushRef="#br2" timeOffset="-95291.288">22319 10543 128 0,'0'0'245'0,"0"0"-59"0,0 0-28 0,0 0-19 16,0 0-9-16,6-12-10 0,-6 12-11 0,0 0-13 15,0 0-9-15,0 0-9 0,0 0-6 0,0 0-4 16,14-7-6-16,-14 7-6 0,0 0 0 0,0 0-2 15,0 0 0-15,19-4 5 0,-19 4-1 0,0 0 8 0,0 0-14 16,17-6 3-16,-17 6-11 0,0 0 8 0,0 0-11 16,21-2-3-16,-21 2 9 0,0 0-14 0,0 0-13 15,27-1 5-15,-27 1-13 0,0 0 7 0,25-3-11 16,-25 3-3-16,0 0-2 0,29 0 10 0,-29 0-15 16,0 0 10-16,31 0-7 0,-31 0 6 0,0 0-7 15,30 0 13-15,-30 0-8 0,0 0 9 0,29 0-9 16,-29 0 6-16,0 0-9 0,25-1 9 0,-25 1-11 15,0 0 9-15,22-4-9 0,-22 4-5 0,0 0 7 16,19-3 9-16,-19 3-1 0,0 0-5 0,0 0-9 0,21-6 8 16,-21 6-14-16,0 0 8 0,0 0-20 0,0 0-1 15,0 0-33-15,20-4-15 0,-20 4-36 0,0 0-32 16,0 0-28-16,0 0-28 0,0 0-34 0,0 0-283 16,0 0-9-16</inkml:trace>
  <inkml:trace contextRef="#ctx0" brushRef="#br2" timeOffset="-94726.208">22475 10364 168 0,'0'0'221'0,"0"0"-49"0,0 0-24 0,0 0-18 16,0 0-14-16,0 0-15 0,0 0-14 0,0 0-17 15,0 0-14-15,0 0-10 0,0 0-5 0,0 0 3 16,0 0 2-16,0 0-1 0,0 0-4 0,-6 11-1 0,6-11-5 16,0 0-2-16,4 12-5 0,-4-12-1 0,0 0 1 15,6 18 3-15,-6-18-3 0,6 13-1 0,-6-13 3 16,6 14-4-16,-6-14 15 0,7 15-16 0,-7-15 1 16,8 19 9-16,-8-19-3 0,8 16 1 0,-8-16 1 15,8 19-5-15,-8-19-3 0,8 19 0 0,-8-19-6 16,6 17 3-16,-6-17 3 0,6 14-1 0,-6-14 11 15,6 17-15-15,-6-17 9 0,4 13-6 0,-4-13 5 0,4 13-10 16,-4-13 7-16,0 0-8 0,7 16 11 16,-7-16-10-16,0 0 2 0,2 14-17 0,-2-14 22 0,0 0-7 15,0 0 17-15,4 13-26 0,-4-13 12 0,0 0-14 16,0 0 7-16,0 0-13 0,4 14 10 0,-4-14-11 16,0 0 6-16,0 0-11 0,0 0 9 0,0 0-7 15,2 13 7-15,-2-13-14 0,0 0-2 0,0 0-22 16,0 0-9-16,0 0-26 0,2 14-21 0,-2-14-26 15,0 0-34-15,0 0-30 0,0 0-32 0,0 0-43 16,0 0-231-16,0 0 27 0</inkml:trace>
  <inkml:trace contextRef="#ctx0" brushRef="#br2" timeOffset="-94089.384">22985 10199 63 0,'0'0'289'0,"0"0"-74"0,-4-14-32 0,4 14-26 16,0 0-10-16,0 0-12 0,0 0-10 0,0 0-18 16,0 0-4-16,0 0-18 0,0 0-1 0,0 0-6 15,0 0 6-15,0 0-35 0,0 0 39 0,0 0-5 16,0 0-6-16,-2 14-8 0,2-14-10 0,4 12-7 15,-4-12-4-15,2 17-12 0,-2-17 3 0,4 18-1 16,-4-18 2-16,7 21-19 0,-7-21 11 0,6 23-13 16,-4-8 11-16,2-3-10 0,0 2 6 0,-2 1-8 15,2-4 13-15,-2 2-21 0,3-1 15 0,-3 2-15 0,-2-14 10 16,6 20-15-16,-6-20 13 0,6 21-16 0,-6-21 11 16,4 16-13-16,-4-16 13 0,4 15-17 0,-4-15 13 15,2 13-13-15,-2-13 12 0,0 0-12 0,5 16 11 16,-5-16-25-16,0 0-9 0,4 11-24 0,-4-11-13 15,0 0-28-15,0 0-12 0,0 0-29 0,4 14-30 16,-4-14-28-16,0 0-23 0,0 0-28 0,0 0-248 16,0 0 22-16</inkml:trace>
  <inkml:trace contextRef="#ctx0" brushRef="#br2" timeOffset="-93675.091">22879 10196 116 0,'0'0'308'0,"0"0"-61"16,0 0-48-16,0 0-14 0,0 0-24 0,0 0-19 15,0 0-20-15,0 0-11 0,0 0-26 0,0 0 0 16,0 0-4-16,0 0-1 0,0 0 0 0,0 0-4 0,0 0-4 16,4-13-7-16,-4 13-4 0,0 0-7 0,17-7-6 15,-17 7-3-15,14-6-5 0,-14 6-6 16,17-5-2-16,-17 5-8 0,20-4-8 0,-20 4 2 0,20-4 7 16,-20 4-16-16,21-3-1 0,-21 3-3 0,22-3-1 15,-22 3-2-15,21-1 3 0,-21 1-3 0,0 0 0 16,31-4 0-16,-31 4-3 0,0 0 3 0,31-2 1 15,-31 2-4-15,0 0 0 0,26-1-10 0,-26 1-3 16,0 0-9-16,25-3-11 0,-25 3-13 0,0 0-24 16,0 0-11-16,24 0-27 0,-24 0-28 0,0 0-37 15,0 0-46-15,0 0-62 0,0 0-175 0,0 0 66 0</inkml:trace>
  <inkml:trace contextRef="#ctx0" brushRef="#br2" timeOffset="-93319.016">23002 10329 239 0,'-10'9'315'0,"10"-9"-74"0,0 0-29 0,0 0-13 16,0 0-15-16,0 0-18 0,0 0 3 0,0 0-24 15,0 0 0-15,0 0-31 0,8 12 3 0,-8-12-22 16,0 0-1-16,0 0-5 0,0 0-10 0,27-1-11 16,-27 1-8-16,0 0-11 0,22-3-12 0,-22 3-6 15,0 0-6-15,25-2-5 0,-25 2-4 0,0 0-5 16,27-6-1-16,-27 6-4 0,0 0-8 0,26-4-11 16,-26 4-14-16,0 0-6 0,25-3-12 0,-25 3-20 0,0 0-6 15,20-2-25-15,-20 2-11 0,0 0-22 0,0 0-35 16,21-4-33-16,-21 4-41 0,0 0-74 0,0 0-141 15,0 0 70-15</inkml:trace>
  <inkml:trace contextRef="#ctx0" brushRef="#br2" timeOffset="-92064.077">23275 10605 141 0,'0'0'214'16,"0"0"-49"-16,0 0-25 0,0 0-25 0,0 0-14 15,0 0-9-15,0 0-9 0,0 0-4 0,0 0-6 0,0 0-7 16,0 0-2-16,0 0 1 0,0 0 4 15,0 0 1-15,0 0 0 0,0 0 1 0,0 0-2 0,0 0-3 16,0 0-1-16,0 0-4 0,0 0-4 0,0 0-8 16,0 0-6-16,0 0-7 0,0 0-6 15,0 0-6-15,0 0-5 0,0 0-2 0,0 0-3 0,0 0 0 16,0 0-3-16,6-12-5 0,-6 12 1 0,0 0-2 16,14-9-3-16,-14 9 1 0,0 0-1 0,19-8 2 15,-19 8-2-15,0 0-4 0,19-4 2 0,-19 4-1 16,0 0 2-16,0 0 0 0,0 0 1 0,26 2 3 0,-26-2-3 15,0 0 0-15,0 0 4 0,17 7 4 0,-17-7-1 16,0 0 1-16,6 9 2 0,-6-9-1 0,0 0-3 16,4 15 4-16,-4-15-4 0,0 0 1 0,-4 16-3 15,4-16-2-15,-4 11 0 0,4-11-1 0,-6 14-1 16,6-14-1-16,-6 14 0 0,6-14-1 0,-9 14 1 16,9-14-2-16,-8 14-20 0,8-14 21 0,-8 15 6 15,8-15-1-15,-8 15-3 0,8-15-1 0,-9 10 0 0,9-10-1 16,-6 14 0-16,6-14-2 0,0 0-1 15,-6 13 1-15,6-13 2 0,0 0-2 0,0 0 5 16,-4 13 0-16,4-13 2 0,0 0 4 0,0 0 8 0,0 0-9 16,6 8 9-16,-6-8-7 0,0 0 12 0,0 0-10 15,0 0 9-15,0 0-11 0,25 5 6 0,-25-5-9 16,0 0 7-16,0 0-8 0,23-5 11 0,-23 5-7 16,0 0 8-16,20-2-13 0,-20 2 10 0,0 0-12 15,19-5 10-15,-19 5-7 0,0 0 2 0,0 0-6 16,22-1 5-16,-22 1-9 0,0 0 9 0,0 0-8 0,20-4 2 15,-20 4-19-15,0 0-10 0,0 0-17 16,0 0-13-16,0 0-10 0,23-2-10 0,-23 2-16 16,0 0-24-16,0 0-27 0,0 0-15 0,0 0-18 0,0 0-37 15,0 0-22-15,0 0-158 0,21-4 149 0</inkml:trace>
  <inkml:trace contextRef="#ctx0" brushRef="#br2" timeOffset="-91104.122">23566 10508 79 0,'0'0'303'0,"0"0"-77"0,0 0-42 0,0 0-28 0,-8-11-22 15,8 11-19-15,0 0-20 0,0 0-16 0,0 0-8 16,0 0-2-16,0 0 0 0,0 0 3 0,0 0-3 16,0 0-9-16,-8 11-6 0,8-11 1 0,0 0-7 15,-2 16-2-15,2-16-1 0,0 14 2 0,0-14-2 16,-1 17-2-16,1-17 0 0,-5 20-4 0,5-20 0 15,-2 24-1-15,2-24-21 0,-4 22 21 0,2-9-10 16,0 2 5-16,2-15-16 0,-4 22 7 0,4-22-15 0,-6 23 6 16,6-23-11-16,-4 20 9 0,4-20-16 0,-5 18 13 15,5-18-9-15,-4 15 7 0,4-15-7 0,0 0 5 16,-4 19-8-16,4-19 8 0,0 0 7 0,-4 12-12 16,4-12-14-16,0 0 4 0,0 0-14 0,0 0 4 15,-2 15 14-15,2-15-17 0,0 0 4 0,0 0-3 16,0 0 0-16,0 0-3 0,0 0-7 0,0 0-5 15,14-6 0-15,-14 6 1 0,0 0 2 0,9-13 1 0,-9 13 2 16,0 0 7-16,8-14-1 0,-8 14 7 16,0 0 5-16,6-14 1 0,-6 14 2 0,0 0 4 15,6-15 4-15,-6 15 1 0,0 0 4 0,6-12 3 0,-6 12 2 16,0 0 0-16,0 0 2 0,6-12-1 0,-6 12 5 16,0 0 3-16,0 0 1 0,0 0-2 0,0 0 0 15,10-10 1-15,-10 10 7 0,0 0-3 0,0 0 5 16,0 0 2-16,0 0-3 0,0 0 0 0,21 8 0 15,-21-8-2-15,0 0 8 0,10 7-7 0,-10-7 7 16,0 0-7-16,13 12 8 0,-13-12 1 0,0 0-3 16,14 10-9-16,-14-10 13 0,10 9-12 0,-10-9 3 0,11 10-12 15,-11-10 10-15,10 9-16 0,-10-9 9 16,0 0-12-16,14 12 8 0,-14-12-11 0,0 0 8 0,15 13-15 16,-15-13 15-16,0 0-17 0,9 9 13 0,-9-9-21 15,0 0 5-15,0 0-10 0,11 8-1 0,-11-8-18 16,0 0 2-16,0 0-11 0,0 0-1 0,0 0-1 15,0 0 6-15,0 0-1 0,0 0 0 0,0 0-1 16,0 0-26-16,-12-8 23 0,12 8 5 0,0 0 11 16,-12-7-2-16,12 7 4 0,0 0 6 0,-17-8 4 15,17 8 0-15,0 0 1 0,-14-6 0 0,14 6 1 0,0 0 0 16,-17-7 4-16,17 7 1 0,0 0 1 0,-16-8 1 16,16 8 6-16,0 0-1 0,-15-7 4 0,15 7-1 15,0 0 3-15,-14-7 0 0,14 7 2 0,0 0 2 16,-11-9 8-16,11 9 3 0,0 0 4 0,-8-12 17 15,8 12-10-15,0 0 7 0,0 0 9 0,-4-13 7 16,4 13 4-16,0 0 0 0,0 0 0 0,0-18 2 16,0 18 5-16,0 0-3 0,6-13 7 0,-6 13-14 0,0 0 7 15,6-19-14-15,-6 19 7 0,5-13-16 0,-5 13 9 16,6-15-17-16,-6 15 7 0,2-15-15 0,-2 15 3 16,4-16-13-16,-4 16 9 0,4-13-12 0,-4 13 9 15,0 0-16-15,2-16 1 0,-2 16-24 0,0 0-5 16,0 0-33-16,4-13-14 0,-4 13-32 0,0 0-27 15,0 0-33-15,0 0-47 0,0 0-46 0,0 0-296 16,0 0-73-16</inkml:trace>
  <inkml:trace contextRef="#ctx0" brushRef="#br3" timeOffset="-53865.647">23916 9431 93 0,'0'0'125'0,"0"0"-23"0,0 0-22 0,0 0-13 0,0 0 2 16,0 0-1-16,0 0 0 0,0 0-5 0,0 0-2 15,0 0-4-15,0 0-3 0,0 0-2 0,0 0-4 16,0 0-3-16,0 0-3 0,0 0-2 0,0 0-3 16,0 0-3-16,0 0-5 0,0 0-5 0,0 0-3 15,0 0-3-15,0 0-4 0,0 0-3 0,0 0 0 16,0 0-3-16,0 0-1 0,0 0 0 0,0 0 0 16,0 0-3-16,-5 11 0 0,5-11 0 0,0 0 0 15,0 0 1-15,0 0 1 0,0 0 3 0,0 0 1 0,0 0 1 16,0 0 1-16,0 0-3 0,0 0 0 0,0 0 0 15,0 0-1-15,0 0-3 0,0 0 0 0,0 0 0 16,0 0-2-16,0 0-1 0,0 0 0 0,0 0-2 16,0 0 0-16,0 0-2 0,0 0 0 0,0 0 3 15,0 0-2-15,0 0 1 0,0 0 0 0,0 0 0 16,0 0 0-16,0 0 1 0,0 0-1 0,0 0 0 16,2 12 0-16,-2-12 0 0,0 0 1 0,0 0-1 0,0 0 0 15,0 0 1-15,0 0-2 0,0 0 2 16,0 0 0-16,0 0 0 0,0 0 1 0,0 0 0 0,0 0 1 15,0 0 3-15,0 0 1 0,0 0 2 0,0 0 2 16,0 0-1-16,0 0-1 0,0 0 3 16,0 0 0-16,0 0-1 0,0 0-2 0,0 0 5 0,0 0-2 15,0 0 1-15,0 0 0 0,0 0-1 0,0 0 0 16,0 0 0-16,0 0-4 0,0 0-1 0,0 0-2 16,0 0-2-16,-2 15 1 0,2-15 0 0,0 0-5 15,0 0 4-15,0 0-1 0,-8 13-3 0,8-13 1 0,0 0 4 16,0 0-3-16,-4 15-3 0,4-15 1 0,0 0 1 15,0 13 0-15,0-13 0 0,0 0-1 16,0 15 0-16,0-15 0 0,0 0 1 0,4 17 2 0,-4-17-4 16,4 11 2-16,-4-11 0 0,4 12 0 0,-4-12 0 15,7 15-1-15,-7-15 1 0,6 13 1 0,-6-13-1 16,6 14-1-16,-6-14 1 0,6 17 0 0,-6-17 1 16,8 13-1-16,-8-13 0 0,9 16-2 0,-9-16 2 0,6 15-1 15,-6-15 1-15,8 14 0 0,-8-14 0 16,6 13 1-16,-6-13-5 0,9 11 4 0,-9-11 1 15,5 13-1-15,-5-13 2 0,6 11-2 0,-6-11 0 16,0 0-2-16,6 15 1 0,-6-15 1 0,0 0 1 16,6 11-2-16,-6-11 4 0,0 0-1 0,5 13-1 0,-5-13-1 15,0 0 1-15,0 0 0 0,0 17 0 0,0-17-2 16,0 0 2-16,0 0 0 0,-2 14-1 0,2-14-30 16,0 0 36-16,0 0-2 0,-3 15-1 0,3-15-3 15,0 0-1-15,0 0 3 0,-4 13-2 0,4-13 1 16,0 0-1-16,0 0 1 0,-2 15-1 0,2-15 0 0,0 0 8 15,0 0-14-15,-2 14 6 0,2-14 1 0,0 0-2 16,-2 14 1-16,2-14 0 0,0 0-3 0,-2 14 3 16,2-14-1-16,0 0 1 0,0 0 0 0,-2 15-1 15,2-15 1-15,0 0-2 0,0 0 0 0,0 17 0 16,0-17-1-16,0 0-1 0,0 0 1 0,4 13-2 16,-4-13-1-16,0 0 1 0,0 0-1 0,6 16-1 15,-6-16-2-15,0 0 0 0,7 11 1 0,-7-11 0 0,0 0-4 16,8 12 2-16,-8-12-3 0,0 0-1 15,10 13-3-15,-10-13 4 0,0 0-1 0,10 14 5 16,-10-14-1-16,0 0 6 0,9 13-4 0,-9-13 6 16,0 0-1-16,6 15 2 0,-6-15-2 0,0 0 5 0,2 14-3 15,-2-14 3-15,0 0-2 0,-2 16 2 0,2-16-1 16,0 0 2-16,-6 16-3 0,6-16 18 0,0 0-20 16,-6 15 2-16,6-15-1 0,0 0 1 0,-7 16-2 15,7-16 1-15,0 0 1 0,-8 12 0 0,8-12-2 16,0 0 2-16,-8 16 0 0,8-16 0 0,0 0-2 0,-6 14 2 15,6-14-1-15,0 0-1 0,-7 16 2 16,7-16 0-16,0 0-1 0,-4 15 2 0,4-15-2 0,0 0 2 16,-4 19-3-16,4-19 0 0,0 0 0 0,-2 16 3 15,2-16-3-15,0 0 0 0,-4 15-1 0,4-15-1 16,0 0-4-16,0 14-2 0,0-14-6 0,0 0-6 16,0 0-3-16,2 15 1 0,-2-15 4 0,0 0 2 15,0 0 4-15,0 0 2 0,6 12 3 0,-6-12 0 16,0 0 3-16,0 0 0 0,0 0 3 0,6 11 2 15,-6-11 0-15,0 0 2 0,0 0 2 0,7 11 5 16,-7-11 1-16,0 0 1 0,2 13-2 0,-2-13 1 0,0 0-3 16,2 17 1-16,-2-17-3 0,2 12 1 15,-2-12-1-15,0 17 1 0,0-17-2 0,0 15 2 16,0-15-1-16,2 14 1 0,-2-14-2 0,0 18-4 0,0-18 5 16,2 14-1-16,-2-14 0 0,0 13 0 0,0-13 2 15,2 14-3-15,-2-14 1 0,2 13-1 0,-2-13 0 16,2 14 0-16,-2-14 0 0,2 13 2 0,-2-13 3 0,0 0-4 15,4 19-2-15,-4-19 1 0,4 12 1 16,-4-12-2-16,5 13 0 0,-5-13 0 0,6 10-1 0,-6-10-1 16,6 12 1-16,-6-12 2 0,6 11-6 0,-6-11 5 15,6 13-2-15,-6-13 5 0,0 0-3 0,7 17 0 16,-7-17-1-16,0 0 2 0,6 12-2 0,-6-12 3 16,0 0 0-16,2 12 1 0,-2-12 0 0,0 0 0 15,2 14 0-15,-2-14 1 0,0 0-1 0,-2 13 1 16,2-13-1-16,0 0 0 0,0 19 0 0,0-19-2 15,0 0 0-15,0 18-2 0,0-18 2 0,-2 13 0 16,2-13-2-16,2 17 0 0,-2-17 0 0,0 15 0 16,0-15 0-16,0 14 0 0,0-14-2 0,2 15 2 15,-2-15 0-15,2 15 0 0,-2-15 0 0,0 0 1 0,2 18-2 16,-2-18 1-16,0 0 0 0,4 17 0 0,-4-17 1 16,0 0 0-16,2 17-1 0,-2-17 1 0,0 0 0 15,2 15-1-15,-2-15 1 0,0 0-2 0,2 14 2 16,-2-14-1-16,0 0 2 0,0 0-2 0,0 18 0 15,0-18 1-15,0 0-1 0,-2 12 1 0,2-12 1 16,0 0-2-16,-2 15 2 0,2-15 1 0,0 0 2 16,-4 15-1-16,4-15-29 0,0 0 34 0,-4 16-2 0,4-16-3 15,0 0 1-15,-2 16-3 0,2-16 0 0,0 0-1 16,-4 16 1-16,4-16-2 0,0 0 0 16,-4 18 2-16,4-18-2 0,0 0 1 0,-2 13 0 0,2-13-1 15,0 0 1-15,-2 14-1 0,2-14 1 16,0 0-2-16,-3 14 1 0,3-14 0 0,0 0 0 0,0 0-1 15,-2 18 2-15,2-18-2 0,0 0 1 0,0 0 1 16,2 15-2-16,-2-15 1 0,0 0 0 0,7 15 0 16,-7-15-2-16,0 0 2 0,8 15 0 0,-8-15-1 15,0 0-2-15,10 15-4 0,-10-15 0 0,0 0 2 0,6 11 1 16,-6-11 0-16,0 0 4 0,0 0 6 0,7 12 5 16,-7-12-2-16,0 0-1 0,0 0-1 0,0 0-1 15,-2 14 5-15,2-14 3 0,0 0 0 0,0 0-2 16,-9 9-5-16,9-9 2 0,0 0-2 0,0 0 0 15,-12 11-2-15,12-11 0 0,0 0-2 0,-8 9 1 0,8-9-2 16,0 0-2-16,-9 12-1 0,9-12 2 16,0 0-2-16,-8 10 2 0,8-10-1 0,0 0 2 15,-6 12-2-15,6-12 2 0,0 0-2 0,-8 11 1 0,8-11-2 16,0 0 2-16,-4 11-2 0,4-11 1 0,0 0-2 16,0 0 4-16,-5 15-4 0,5-15 4 0,0 0-5 15,0 0 4-15,0 0-3 0,0 16 5 0,0-16-4 16,0 0 3-16,0 0-2 0,5 11 2 0,-5-11-2 15,0 0 3-15,0 0-5 0,8 14 5 0,-8-14-4 16,0 0 17-16,0 0-19 0,8 10 2 0,-8-10 0 16,0 0 2-16,0 0-1 0,6 11 2 0,-6-11-1 15,0 0 4-15,0 0 2 0,0 0 5 0,6 11-2 16,-6-11 6-16,0 0-7 0,0 0 6 0,0 0-6 0,0 0 4 16,5 12-11-16,-5-12 4 0,0 0-4 0,0 0 2 15,0 0-5-15,0 0 3 0,0 0-10 0,0 0-17 16,2 16-32-16,-2-16-36 0,0 0-42 0,0 0-42 15,0 0-231-15,0 0 134 0</inkml:trace>
  <inkml:trace contextRef="#ctx0" brushRef="#br3" timeOffset="-48808.584">24363 10660 164 0,'0'0'224'0,"0"0"-55"16,0 0-22-16,0 0-19 0,0 0-11 0,0 0-11 15,0 0-10-15,0 0-9 0,0 0-14 0,0 0-8 16,0 0-2-16,0 0-7 0,0 0-3 0,0 0-1 16,0 0-2-16,0 0-6 0,0 0-3 0,0 0-1 15,0 0-3-15,0 0-2 0,0 0-2 0,0 0-1 16,0 0-3-16,-8-9-1 0,8 9-1 0,0 0-1 16,0 0 1-16,0 0-2 0,0 0-2 0,0 0-2 0,0 0-2 15,0 0-5-15,0 0-3 0,0 0-1 16,0 0-3-16,0 0 0 0,0 0-2 0,0 0-2 0,0 0 0 15,0 0-1-15,0 0-2 0,0 0 2 0,0 0-1 16,0 0 1-16,0 0 0 0,0 0 5 0,0 0 0 16,0 0 0-16,0 0 2 0,10 9-1 0,-10-9-4 15,0 0 2-15,0 0-3 0,0 0 1 0,25-2-1 16,-25 2 0-16,0 0 1 0,0 0-3 0,27 0 1 16,-27 0 0-16,0 0-4 0,0 0 3 0,30 0 0 15,-30 0-1-15,0 0 1 0,0 0-2 0,27 2 2 0,-27-2 4 16,0 0-6-16,0 0 0 0,27 0 1 0,-27 0 2 15,0 0-2-15,0 0 2 0,24-3-2 0,-24 3 0 16,0 0-4-16,0 0-5 0,19-4-16 0,-19 4-8 16,0 0-9-16,0 0-12 0,0 0-11 0,0 0-17 15,0 0-26-15,0 0-40 0,0 0-55 0,0 0-272 16,0 0 40-16</inkml:trace>
  <inkml:trace contextRef="#ctx0" brushRef="#br3" timeOffset="-48284.06">24380 10551 94 0,'0'0'237'0,"0"0"-61"15,0 0-34-15,0 0-29 0,0 0-17 0,0 0-11 0,0 0-8 16,0 0-10-16,0 0-3 0,0 0-6 0,0 0-5 15,0 0-4-15,0 0-2 0,0 0-3 0,0 0-4 16,0 0 1-16,0 0-3 0,0 0-1 0,0 0 3 16,0 0-2-16,0 0-1 0,0 0-3 0,0 0-2 15,0 0-1-15,0 0 5 0,18-5 1 0,-18 5 3 16,0 0 1-16,19-3-3 0,-19 3-2 0,0 0-4 16,19-5-8-16,-19 5 1 0,0 0-2 0,23-6 0 15,-23 6-4-15,0 0-1 0,0 0 4 0,23-1 1 16,-23 1-1-16,0 0-1 0,0 0 0 0,0 0-4 15,0 0 1-15,27 0-4 0,-27 0-1 0,0 0-1 0,0 0-4 16,0 0 0-16,0 0-2 0,0 0-3 0,0 0 1 16,0 0 0-16,18 3-2 0,-18-3-2 0,0 0-6 15,0 0-18-15,0 0-20 0,0 0-25 0,0 0-30 16,0 0-27-16,0 0-22 0,0 0-25 0,0 0-27 16,0 0-69-16,0 0-120 0,13 9 157 0</inkml:trace>
  <inkml:trace contextRef="#ctx0" brushRef="#br3" timeOffset="-46635.64">24757 10619 202 0,'0'0'169'0,"0"0"-40"0,0 0-22 15,0 0-14-15,0 0-14 0,0 0-8 0,0 0-10 16,0 0-8-16,0 0-9 0,0 0-3 0,0 0-5 0,0 0 4 16,0 0-2-16,0 0 6 0,0 0 2 0,0 0 1 15,0 0-2-15,0 0 3 0,0 0-4 16,0 0-7-16,0 0-1 0,0 0 0 0,0 0-4 0,0 0 1 16,0 0 0-16,0 0-1 0,0 0 2 0,0 0-25 15,0 0 26-15,0 0-3 0,0 0 2 0,0 0-14 16,0 0-1-16,0 0 2 0,-10 7-6 0,10-7 1 15,0 0-2-15,0 0 2 0,0 0 0 0,0 0 0 0,0 0-2 16,0 0 2-16,0 0-3 0,0 0-1 16,0 0-3-16,0 0 1 0,0 0-4 0,0 0 2 15,0 0-1-15,0 0 3 0,0 0 0 0,0 0-1 0,16-5 1 16,-16 5-1-16,0 0-4 0,0 0 5 0,19-3-4 16,-19 3-1-16,0 0 1 0,0 0 0 0,22-4-2 15,-22 4 1-15,0 0 0 0,0 0 1 0,0 0-5 16,31 0 1-16,-31 0 4 0,0 0 0 0,0 0 4 0,24 2-29 15,-24-2 38-15,0 0-3 0,0 0-1 16,0 0 0-16,25 0-2 0,-25 0-3 0,0 0-1 16,0 0-3-16,0 0 0 0,0 0-1 0,0 0 0 0,0 0-1 15,27 0 12-15,-27 0-14 0,0 0-2 16,0 0 2-16,0 0-8 0,0 0-3 0,0 0-17 0,0 0-14 16,0 0-18-16,0 0-21 0,0 0-21 0,0 0-24 15,16-4-26-15,-16 4-42 0,0 0-73 0,0 0-141 16,0 0 139-16</inkml:trace>
  <inkml:trace contextRef="#ctx0" brushRef="#br3" timeOffset="-45980.523">24989 10172 12 0,'0'0'286'15,"0"0"-65"-15,0 0-42 0,0 0-37 0,0 0-21 16,0 0-25-16,0 0-17 0,0 0-16 0,0 0-9 16,0 0-7-16,0 0-2 0,0 0-8 0,0 0-5 0,0 0-4 15,0 0-1-15,5 15-1 0,-5-15-2 16,0 0 2-16,4 17 0 0,-4-17 0 0,5 16 5 16,-5-16-3-16,4 17 0 0,-4-17 2 0,4 20 3 0,-4-20 0 15,6 22-3-15,-2-8 1 0,-1-2 7 0,1 3 0 16,-2-1-3-16,2 1-2 0,-2 0-6 0,2 0 5 15,-2 2-4-15,2-2 5 0,0 0-16 0,-2 2 0 16,3-1-1-16,-3-1-5 0,2 1 1 0,0-1 1 0,-2 0-2 16,2-3-1-16,-2 3 0 0,0-1-3 15,-2-14 0-15,6 20 0 0,-6-20-3 0,5 20-1 16,-5-20 0-16,4 15-1 0,-4-15 2 0,2 12 0 0,-2-12-2 16,0 0 4-16,4 16-5 0,-4-16 2 0,0 0-1 15,0 0-2-15,4 16-12 0,-4-16-8 0,0 0-14 16,0 0-15-16,0 0-21 0,0 0-26 0,0 0-35 15,0 0-22-15,0 0-22 0,0 0-22 0,0 0-227 16,0 0 109-16</inkml:trace>
  <inkml:trace contextRef="#ctx0" brushRef="#br3" timeOffset="-45497.27">24936 10185 149 0,'0'0'226'0,"0"0"-51"0,0 0-27 0,0 0-24 0,0 0-14 16,0 0-12-16,0 0-1 0,0 0 0 0,0 0 1 16,0 0-3-16,0 0 2 0,0 0-10 15,0 0-3-15,0 0-6 0,0 0 3 0,0 0-10 0,18-4 1 16,-18 4-16-16,0 0-1 0,0 0-14 0,27 0 0 15,-27 0-13-15,0 0 3 0,24-2-12 0,-24 2 6 16,0 0-12-16,31-1 7 0,-31 1-12 0,23-2 7 16,-23 2-8-16,24-2-11 0,-24 2 6 0,23-2 8 15,-23 2-32-15,23-2 35 0,-23 2-8 0,0 0 6 16,26-2-12-16,-26 2 9 0,0 0-9 0,23-1 8 16,-23 1-9-16,0 0 3 0,0 0-18 0,0 0-16 15,24 1-42-15,-24-1-24 0,0 0-29 0,0 0-19 0,0 0-25 16,0 0-18-16,0 0-41 0,-2 15-176 0,2-15 134 15</inkml:trace>
  <inkml:trace contextRef="#ctx0" brushRef="#br3" timeOffset="-45102.709">25009 10359 180 0,'0'0'220'16,"0"0"-43"-16,0 0-18 0,0 0-13 0,0 0-11 16,0 0-2-16,0 0-8 0,0 0-16 0,0 0-9 0,0 0-4 15,0 0-5-15,0 0-6 0,0 0-4 16,0 0 1-16,0 0-1 0,0 0-16 0,23 2-3 0,-23-2-10 15,0 0-4-15,0 0-7 0,0 0 5 0,27 0-16 16,-27 0 4-16,0 0-16 0,0 0 8 0,29 1-13 16,-29-1 7-16,0 0-12 0,22 4 9 0,-22-4-1 15,0 0-5-15,23 2-11 0,-23-2 9 0,0 0-8 16,20 6 6-16,-20-6-10 0,0 0 18 0,16 4-22 0,-16-4 11 16,0 0-7-16,0 0 6 0,19 3-8 0,-19-3 6 15,0 0-21-15,0 0-2 0,0 0-18 0,16 6-12 16,-16-6-24-16,0 0-23 0,0 0-25 0,0 0-23 15,0 0-20-15,0 0-23 0,23 0-34 0,-23 0-209 16,0 0 99-16</inkml:trace>
  <inkml:trace contextRef="#ctx0" brushRef="#br3" timeOffset="-43903.105">25217 10655 255 0,'0'0'217'0,"0"0"-40"0,0 0-25 16,0 0-16-16,0 0-7 0,0 0-8 0,0 0-11 16,-19-4-12-16,19 4-14 0,0 0-7 0,0 0-12 15,0 0-8-15,0 0 0 0,0 0-16 0,0 0-8 16,0 0-3-16,0 0-7 0,0 0-6 0,0 0-3 16,0 0 0-16,0 0 2 0,0 0-4 0,0 0 0 15,0 0 0-15,0 0-7 0,0 0 5 0,0 0-1 16,17-9 0-16,-17 9-2 0,0 0-3 0,16-4 2 0,-16 4-2 15,0 0-2-15,19-7 0 0,-19 7-2 0,0 0 2 16,23-7-2-16,-23 7 13 0,0 0-16 0,19-6 1 16,-19 6-2-16,0 0 3 0,0 0-1 0,21-4 3 15,-21 4-1-15,0 0 0 0,0 0 6 0,0 0-2 16,0 0-1-16,16 5 0 0,-16-5-3 0,0 0 1 16,0 15 0-16,0-15 0 0,-4 15-1 0,4-15-2 15,-6 17 2-15,6-17 0 0,-6 18-2 0,6-18 2 16,-8 21 0-16,8-21 1 0,-11 20-2 0,11-20 0 15,-7 21 1-15,7-21-1 0,-8 18 0 0,8-18 3 0,-11 18-2 16,11-18 2-16,-6 17-4 0,6-17 2 0,-8 17-2 16,8-17 1-16,-6 12 0 0,6-12 2 0,-6 14 0 15,6-14-1-15,0 0-2 0,-9 16 2 0,9-16-2 16,0 0 2-16,-4 13 0 0,4-13-2 0,0 0 2 16,0 0 0-16,-4 15 0 0,4-15 1 0,0 0 0 15,0 0 3-15,0 0 3 0,0 0-3 0,0 0 7 16,12 7 3-16,-12-7 2 0,0 0-1 0,0 0 1 15,23-4-6-15,-23 4 1 0,0 0-7 0,23-8 4 16,-23 8-1-16,15-5-3 0,-15 5-1 0,0 0-3 0,23-8-3 16,-23 8-7-16,0 0-12 0,19-6-5 0,-19 6-3 15,0 0-2-15,16-5 1 0,-16 5-7 0,0 0-3 16,0 0-7-16,0 0-14 0,17-4-14 0,-17 4-21 16,0 0-24-16,0 0-22 0,0 0-32 0,0 0-209 15,0 0 162-15</inkml:trace>
  <inkml:trace contextRef="#ctx0" brushRef="#br3" timeOffset="-42926.374">25481 10599 1 0,'0'0'280'0,"0"0"-58"0,0 0-38 0,0 0-32 15,0 0-14-15,2-15-14 0,-2 15-11 0,0 0-14 16,0 0-10-16,0 0-7 0,0 0-13 0,0 0-10 16,0 0-8-16,0 0-11 0,0 0-5 0,0 0-6 15,0 0-3-15,0 0-3 0,0 0-2 0,0 15-4 16,0-15 1-16,0 0-2 0,-2 15 3 0,2-15-1 15,-2 14 3-15,2-14-3 0,-4 16 2 0,4-16 1 0,-2 18 3 16,2-18 1-16,-4 20 6 0,4-20-2 0,-4 23-5 16,4-23 0-16,-4 21-1 0,4-21-5 0,-4 21-2 15,4-21-1-15,-2 22 6 0,2-22-14 0,-3 21 5 16,3-21-10-16,-2 20 8 0,2-20-6 0,-2 18 4 16,2-18-7-16,-2 19 4 0,2-19-3 0,0 18 0 15,0-18-2-15,-2 16 4 0,2-16-6 0,0 14 7 16,0-14-7-16,0 0 7 0,-2 15-6 0,2-15 7 15,0 0-8-15,0 0 8 0,0 16-7 0,0-16 8 16,0 0-10-16,0 0 9 0,0 0-14 0,0 0 10 16,0 0-12-16,0 0 2 0,0 0-6 0,0 0 8 0,0 0-7 15,0 0-1-15,0 0 6 0,-6-11-5 0,6 11 0 16,0 0 3-16,2-16 0 0,-2 16 4 0,0 0 0 16,2-15 2-16,-2 15-1 0,0 0-1 0,2-15 3 15,-2 15 3-15,0 0-3 0,4-12-2 0,-4 12 5 16,0 0 0-16,0 0 0 0,6-14-1 0,-6 14 0 15,0 0 2-15,0 0-1 0,0 0-2 0,7-11 2 16,-7 11 1-16,0 0 0 0,0 0 1 0,0 0 2 0,0 0-1 16,0 0 6-16,0 0 4 0,0 0-4 0,0 0 5 15,0 0-1-15,18-4-1 0,-18 4 1 0,0 0-4 16,0 0 1-16,13 11 1 0,-13-11 2 0,0 0 4 16,10 8-11-16,-10-8 7 0,0 0-6 0,12 11 3 15,-12-11-7-15,11 10 12 0,-11-10-9 0,0 0 9 16,14 13-12-16,-14-13 5 0,11 9-5 0,-11-9 2 15,10 9-3-15,-10-9 7 0,10 7-10 0,-10-7 10 16,11 12-9-16,-11-12 4 0,0 0-8 0,13 8 8 16,-13-8-4-16,0 0 6 0,12 11-10 0,-12-11 13 0,0 0-10 15,0 0 10-15,13 8-11 0,-13-8 6 0,0 0-5 16,0 0 7-16,0 0-12 0,0 0 4 16,0 0-16-16,0 0 5 0,0 0-16 0,0 0-9 0,0 0 1 15,0 0-2-15,0 0-2 0,-21 4 3 0,21-4 12 16,0 0 0-16,-15-7 4 0,15 7 4 0,0 0 0 15,-17-6 2-15,17 6 5 0,0 0-3 0,-16-10 6 16,16 10 4-16,0 0-1 0,-15-8-2 0,15 8 5 0,0 0-1 16,-12-10-1-16,12 10 2 0,0 0-4 0,-11-9 5 15,11 9-2-15,0 0 3 0,0 0 0 16,-4-13 1-16,4 13 8 0,0 0 6 0,0 0 2 0,2-18 4 16,-2 18 6-16,0 0 0 0,6-15-1 0,-6 15 0 15,7-13 2-15,-7 13 2 0,6-15-2 0,-6 15 5 16,6-11 0-16,-6 11-10 0,4-15 4 0,-4 15-11 15,0 0 2-15,6-15-5 0,-6 15 7 0,0 0-10 16,0 0 6-16,7-15-13 0,-7 15 3 0,0 0-20 16,0 0-3-16,0 0-24 0,0 0-25 0,0 0-31 0,0 0-28 15,0 0-22-15,0 0-25 0,0 0-25 16,0 0-45-16,0 0-190 0,0 0 100 0</inkml:trace>
  <inkml:trace contextRef="#ctx0" brushRef="#br3" timeOffset="-41300.055">25756 10840 12 0,'-16'-3'278'0,"16"3"-59"15,0 0-45-15,0 0-24 0,0 0-5 0,0 0-7 0,0 0-2 16,0 0-8-16,0 0-4 0,0 0-12 15,0 0-7-15,0 0-9 0,0 0-7 0,0 0-4 0,0 0-7 16,0 0-3-16,0 0-7 0,0 0 3 0,0 0-16 16,0 0-1-16,0 0-15 0,0 0 2 0,0 0-12 15,0 0 1-15,0 0-12 0,0 0 8 0,0 0-5 16,0 0 11-16,0 0-7 0,0 0 6 0,0 0-10 16,0 0 10-16,0 0-13 0,16-9 4 0,-16 9-10 15,0 0 8-15,0 0-12 0,27 0 7 0,-27 0-12 16,0 0 8-16,25-2-9 0,-25 2 10 0,0 0-14 0,23-1 9 15,-23 1-9-15,0 0 9 0,0 0-10 0,29-1 9 16,-29 1-15-16,0 0-1 0,0 0-22 16,21-3-8-16,-21 3-29 0,0 0-24 0,0 0-19 0,0 0-26 15,0 0-29-15,23-2-25 0,-23 2-14 0,0 0-15 16,0 0-29-16,0 0-173 0,0 0 114 0</inkml:trace>
  <inkml:trace contextRef="#ctx0" brushRef="#br3" timeOffset="-40763.406">26056 10826 159 0,'0'0'223'0,"0"0"-51"0,0 0-18 16,0 0-19-16,0 0-9 0,0 0-30 0,0 0 19 16,0 0-21-16,0 0-16 0,0 0-15 0,12-7-10 0,-12 7-10 15,0 0-4-15,0 0-8 0,0 0-3 0,-2-16-8 16,2 16-2-16,0 0-5 0,-4-16-3 0,4 16-4 16,-4-12 2-16,4 12-5 0,-4-13 1 0,4 13-2 15,-4-13 1-15,4 13-2 0,-2-12-2 0,2 12 1 16,0 0 1-16,-4-16-2 0,4 16 3 0,0 0-4 0,-4-13 4 15,4 13-4-15,0 0 1 0,0 0 2 16,0 0-4-16,-5-12 1 0,5 12 0 0,0 0 7 0,0 0 1 16,0 0 16-16,0 0 5 0,0 0 4 0,0 0 2 15,0 0-1-15,0 0 1 0,0 0-1 0,0 0 1 16,5 11-1-16,-5-11-4 0,0 0 0 0,6 17-1 16,-6-17-1-16,2 10 0 0,-2-10 1 0,4 13 5 15,-4-13 3-15,6 17-1 0,-6-17-1 0,4 14-1 16,-4-14-3-16,6 15 7 0,-6-15-2 0,9 17 2 15,-9-17-3-15,6 16 6 0,-6-16-11 0,8 19 9 0,-8-19-13 16,6 15 5-16,-6-15-17 0,9 15 10 16,-9-15-11-16,6 14 2 0,-6-14-7 0,6 12 3 0,-6-12-7 15,0 0 7-15,6 17-8 0,-6-17 3 0,0 0-8 16,4 10 2-16,-4-10-24 0,0 0-8 0,0 0-22 16,9 12-19-16,-9-12-24 0,0 0-24 0,0 0-48 15,0 0-57-15,0 0-89 0,0 0-179 0,0 0 11 16</inkml:trace>
  <inkml:trace contextRef="#ctx0" brushRef="#br3" timeOffset="-39843.543">26393 10461 30 0,'-4'-14'186'0,"4"14"-26"16,0 0-36-16,-2-15-11 0,2 15-8 0,0 0-2 15,0 0 1-15,-4-14-1 0,4 14 1 0,0 0-5 16,0 0-9-16,-4-11-1 0,4 11-5 0,0 0-5 0,0 0-7 16,0 0-7-16,0 0-7 0,0 0-8 15,0 0-7-15,-5-13-5 0,5 13-6 0,0 0-5 0,0 0-4 16,0 0-4-16,0 0-3 0,0 0-3 0,0 0 1 16,0 0-1-16,0 0 4 0,0 0 0 0,0 15 0 15,0-15 4-15,0 0 2 0,5 17 9 0,-5-17-7 16,4 14-2-16,-4-14 2 0,4 19 2 0,-4-19 2 15,8 17-6-15,-8-17 2 0,6 24-2 0,0-13 0 16,-1 2 2-16,-1 0 2 0,0-1-3 0,0 1 11 16,2 0-12-16,-2 2 8 0,0-4-7 0,1 0 8 0,-5-11-16 15,6 22 10-15,-6-22-10 0,7 21 6 0,-7-21-17 16,6 20 11-16,-6-20-14 0,6 19 12 0,-6-19-11 16,7 14 6-16,-7-14-9 0,6 16 0 15,-6-16-6-15,4 10 6 0,-4-10-20 0,0 0-9 16,6 15-24-16,-6-15-19 0,0 0-13 0,0 0-15 0,6 15-11 15,-6-15-29-15,0 0 1 0,0 0-19 0,0 0-19 16,0 0-23-16,0 0-55 0,0 0-130 0,0 0 160 0</inkml:trace>
  <inkml:trace contextRef="#ctx0" brushRef="#br3" timeOffset="-39358.767">26352 10632 275 0,'0'0'236'0,"0"0"-47"0,0 0-28 0,0 0-24 15,0 0-13-15,0 0-14 0,0 0-17 0,0 0-10 16,0 0-7-16,0 0-5 0,0 0-5 0,0 0-1 15,0 0-1-15,0 0 3 0,0 0-1 0,0 0 3 16,0 0 0-16,6-11-2 0,-6 11-9 0,0 0-8 16,0 0-5-16,0 0-8 0,16-3 8 0,-16 3-8 15,0 0-7-15,0 0 1 0,25-4-5 0,-25 4-1 16,0 0-2-16,25 0 4 0,-25 0-28 0,0 0 28 0,29-2-14 16,-29 2-5-16,0 0 7 0,30 0 6 0,-30 0 0 15,0 0-5-15,31 0-7 0,-31 0 6 0,0 0-10 16,29 0 12-16,-29 0-9 0,0 0 8 0,25-2-9 15,-25 2 9-15,0 0-11 0,0 0 8 0,24 0-10 16,-24 0 10-16,0 0-9 0,0 0 12 0,0 0-12 16,0 0 13-16,24 2-13 0,-24-2 11 0,0 0-14 15,0 0 10-15,0 0-12 0,0 0 11 0,0 0-13 0,0 0 9 16,0 0-9-16,0 0 8 0,0 0-15 16,23 0-2-16,-23 0-21 0,0 0-7 0,0 0-30 0,0 0-10 15,0 0-15-15,0 0-16 0,0 0-19 16,0 0-28-16,0 0-25 0,0 0-30 0,0 0-58 15,21-2-186-15,-21 2 66 0</inkml:trace>
  <inkml:trace contextRef="#ctx0" brushRef="#br3" timeOffset="-38682.132">26851 10174 209 0,'0'-15'222'0,"0"15"-49"16,0 0-27-16,0 0-16 0,0 0-11 0,0 0-2 16,0 0-6-16,0 0-6 0,-4-13-11 0,4 13-1 15,0 0-13-15,0 0-21 0,0 0 15 0,0 0-4 0,0 0-10 16,0 0-5-16,0 0-10 0,0 0 5 0,0 0-13 15,-2 17 1-15,2-17-9 0,0 13-1 16,0-13-10-16,2 17 6 0,-2-17-6 0,4 18 9 0,-4-18-4 16,6 21 2-16,-4-4-7 0,2-4 5 0,0 1-9 15,3 0 7-15,-3 1-3 0,2 0 4 0,-2 2-5 16,1-1 8-16,1-1-6 0,-1 1 10 0,1 0-7 16,0 0 19-16,-2-1-28 0,2 0 10 0,-2-2-10 0,3 0 11 15,-3-1-15-15,0 1 10 0,-4-13-10 0,8 21 4 16,-8-21-9-16,6 14 7 0,-6-14-9 15,5 15 6-15,-5-15-7 0,4 14 8 0,-4-14-10 0,0 0-1 16,6 11-20-16,-6-11-4 0,0 0-32 0,0 0-23 16,2 12-22-16,-2-12-20 0,0 0-29 0,0 0-20 15,0 0-19-15,0 0-31 0,0 0-56 0,0 0-127 16,0 0 136-16</inkml:trace>
  <inkml:trace contextRef="#ctx0" brushRef="#br3" timeOffset="-38265.143">26785 10172 242 0,'0'0'200'0,"0"0"-27"15,0 0-23-15,0 0-7 0,0 0-9 0,0 0-5 16,0 0-16-16,0 0-12 0,0 0-8 0,0 0 12 16,0 0-17-16,25-2-1 0,-25 2-9 0,0 0 3 15,0 0-17-15,26-3 2 0,-26 3-9 0,0 0-3 16,29-2-16-16,-29 2 7 0,23-2-13 0,-23 2 3 0,26-2 4 15,-26 2-15-15,25-2-6 0,-25 2 2 0,27 2-10 16,-27-2 6-16,24 0 1 0,-24 0-10 0,25 2-5 16,-25-2 4-16,20 4-6 0,-20-4 6 0,0 0-8 15,27 5 3-15,-27-5-14 0,0 0-2 0,20 4-22 16,-20-4-5-16,0 0-31 0,0 0-41 0,19 5-45 16,-19-5-43-16,0 0-41 0,0 0-251 0,0 0 15 15</inkml:trace>
  <inkml:trace contextRef="#ctx0" brushRef="#br3" timeOffset="-37897.565">26910 10357 4 0,'0'0'386'0,"0"0"-80"0,0 0-62 0,0 0-27 16,0 0-16-16,0 0-20 0,0 0-2 0,0 0-26 16,0 0-5-16,14 7-26 0,-14-7-4 0,0 0-19 15,0 0-7-15,0 0-24 0,29 2-1 0,-29-2-23 16,0 0 2-16,25 0-19 0,-25 0 4 0,0 0-15 16,25 2 4-16,-25-2-13 0,0 0 8 0,31 2-18 15,-31-2-10-15,0 0-27 0,26 4-11 0,-26-4-32 0,0 0-22 16,29 1-31-16,-29-1-43 0,0 0-45 0,26 3-55 15,-26-3-246-15,0 0-27 0</inkml:trace>
  <inkml:trace contextRef="#ctx0" brushRef="#br3" timeOffset="-36576.422">27161 10662 276 0,'0'0'218'0,"0"0"-39"16,0 0-23-16,0 0-16 0,0 0-7 0,0 0-9 16,0 0-12-16,0 0-8 0,0 0-8 0,0 0 2 0,0 0-8 15,0 0 2-15,0 0-2 0,0 0-1 16,0 0-6-16,0 0-8 0,0 0-7 0,0 0-10 16,0 0-14-16,0 0-5 0,0 0-7 0,0 0-9 0,0 0-5 15,0 0-5-15,0 0 0 0,0 0-5 0,0 0-4 16,0 0 3-16,8-11-2 0,-8 11-20 0,0 0 22 15,0 0-2-15,22-5-3 0,-22 5 3 0,0 0-3 16,23-4 0-16,-23 4-1 0,0 0 1 0,22 0-1 0,-22 0-1 16,0 0-1-16,0 0 4 0,23 0 9 15,-23 0-14-15,0 0 2 0,15 7 2 0,-15-7 0 16,0 0-2-16,8 13 0 0,-8-13 1 0,0 13-2 0,0-13 1 16,0 17 1-16,0-17-3 0,-2 18 2 0,2-18-8 15,-6 21-4-15,6-21 7 0,-9 20 0 0,5-7 1 16,4-13-3-16,-8 20 3 0,8-20 0 0,-8 19 0 15,8-19 2-15,-9 16 2 0,9-16-3 0,-8 18 2 16,8-18-2-16,-6 12 3 0,6-12 2 0,0 0-4 16,-6 16 4-16,6-16-4 0,0 0 2 0,-4 11 0 15,4-11 2-15,0 0 2 0,0 0 5 0,0 0 3 0,0 0 3 16,0 0-5-16,6 13 3 0,-6-13-1 0,0 0 0 16,0 0-8-16,0 0-1 0,23-3 2 0,-23 3-1 15,0 0-1-15,20-5-2 0,-20 5 0 0,0 0-10 16,23-5-5-16,-23 5-9 0,0 0-8 0,27-5-4 15,-27 5-13-15,0 0-34 0,26-3 15 0,-26 3-9 16,0 0-13-16,22-3-13 0,-22 3-23 0,0 0-23 16,0 0-33-16,27-3-39 0,-27 3-196 0,0 0 121 15</inkml:trace>
  <inkml:trace contextRef="#ctx0" brushRef="#br3" timeOffset="-35696.14">27557 10618 248 0,'-4'-13'225'15,"4"13"-39"-15,0 0-28 0,0 0-15 0,0 0-10 16,0 0-12-16,0 0-13 0,0 0-19 0,0 0-14 15,0 0-17-15,0 0-4 0,0 0-4 0,0 0 1 16,0 0-2-16,0 0 3 0,0 0-4 0,0 0-1 16,-9 13 0-16,9-13-4 0,0 0-1 0,-2 20-3 0,2-20 0 15,-2 17-2-15,2-17 1 0,-2 20 4 16,2-20-5-16,-4 24-3 0,0-11-4 0,2 1 1 0,-2 2-5 16,2-3-4-16,-2 1-3 0,1 1-4 0,-1-2 1 15,2 0-3-15,-2 2-4 0,2-1-2 16,2-14-1-16,-4 21-1 0,4-21-1 0,-4 21-3 0,4-21 2 15,-4 16-3-15,4-16 1 0,-5 15-2 0,5-15 1 16,0 0 0-16,-2 19 4 0,2-19-2 0,0 0 1 16,0 0 1-16,-4 14-2 0,4-14 1 0,0 0-8 15,0 0-4-15,0 0-6 0,0 0-2 0,0 0-1 0,0 0 0 16,0 0-2-16,-6-13 1 0,6 13 4 16,0-14-3-16,0 14 6 0,0-17 4 0,0 17 1 15,0-17 1-15,0 17 1 0,2-20 0 0,-2 20 2 0,2-19 1 16,-2 19 1-16,2-17-1 0,-2 17 1 15,2-14-1-15,-2 14 0 0,2-13 2 0,-2 13-1 0,0 0 0 16,5-14 5-16,-5 14 3 0,0 0 2 0,0 0 6 16,4-13-14-16,-4 13 28 0,0 0 3 0,0 0-2 15,0 0-3-15,0 0-5 0,20 4-1 0,-20-4-6 16,0 0-1-16,15 12 0 0,-15-12-6 0,10 11 4 16,-10-11 0-16,15 13 12 0,-15-13-14 0,12 11-1 0,-12-11 3 15,15 15 0-15,-15-15 5 0,12 11 2 0,-12-11-3 16,14 14 3-16,-14-14-2 0,14 13-3 0,-14-13-3 15,12 14-2-15,-12-14-4 0,13 12 1 0,-13-12-1 16,10 8-1-16,-10-8-1 0,0 0 1 0,14 13-2 16,-14-13-2-16,0 0-1 0,0 0-5 0,13 7-7 15,-13-7-8-15,0 0-10 0,0 0-14 0,0 0-11 16,0 0-4-16,0 0-3 0,0 0-5 0,0 0 3 16,-6-13 1-16,6 13-5 0,-11-11 7 0,11 11 7 15,-12-11 6-15,12 11 7 0,-15-11 4 0,15 11 4 0,-16-11 9 16,16 11-3-16,-14-11 9 0,14 11 13 15,-16-11-8-15,16 11 0 0,-17-10 5 0,17 10-3 16,-14-6 8-16,14 6-2 0,-12-11 5 0,12 11 1 0,-13-7-10 16,13 7 15-16,0 0 4 0,-16-5-3 0,16 5 3 15,0 0-3-15,0 0 4 0,-13-10 1 0,13 10 7 16,0 0 16-16,0 0 13 0,0 0 5 0,0 0 4 16,-4-12 1-16,4 12 5 0,0 0 8 0,10-11-5 15,-10 11-8-15,9-12 7 0,-9 12-19 0,12-11-8 16,-12 11-6-16,12-12-3 0,-12 12-6 0,17-18-6 15,-17 18-3-15,17-18-3 0,-9 9-13 0,0 0-21 0,0-1-22 16,1-1-19-16,-9 11-31 0,13-20-15 0,-13 20-32 16,8-14-19-16,-8 14-43 0,9-16-61 0,-9 16-213 15,0 0 34-15</inkml:trace>
  <inkml:trace contextRef="#ctx0" brushRef="#br3" timeOffset="-34700.137">27909 10647 104 0,'0'0'268'0,"-21"-3"-80"16,21 3-8-16,0 0-22 0,0 0-14 0,0 0-12 15,0 0-16-15,0 0-15 0,0 0-8 0,0 0-10 16,0 0-2-16,0 0-10 0,-25 0-3 0,25 0-7 15,0 0-1-15,0 0-7 0,0 0 3 0,0 0 5 0,0 0 5 16,0 0 1-16,0 0 2 0,-2 14-8 16,2-14-4-16,0 0-10 0,4 17-3 0,-4-17-1 0,6 17-2 15,-6-17-4-15,6 16 0 0,-6-16 0 0,6 23-5 16,1-11-4-16,-3 2 0 0,2-2-2 0,-2 3 0 16,1-2-6-16,1 0-3 0,1 2 1 0,-1-1-6 15,-2-2 8-15,2 2-13 0,0-3 8 0,1 3-14 16,-1-3 11-16,-6-11-14 0,8 18 9 0,-8-18-19 0,10 17-9 15,-10-17-25-15,7 13-15 0,-7-13-20 16,0 0-2-16,8 15-43 0,-8-15-28 0,0 0-30 0,0 0-28 16,0 0-18-16,0 0-18 0,0 0-222 0,0 0 48 15</inkml:trace>
  <inkml:trace contextRef="#ctx0" brushRef="#br3" timeOffset="-34325.916">27819 10849 180 0,'0'0'303'16,"0"0"-61"-16,0 0-42 0,0 0-18 16,0 0-9-16,0 0-10 0,0 0-10 0,0 0-3 15,0 0-4-15,0 0 5 0,0 0-7 0,0 0-13 0,11-9-17 16,-11 9-13-16,0 0-8 0,18 3-9 0,-18-3-14 16,0 0-10-16,23 4-10 0,-23-4-12 0,0 0-8 15,29 4-5-15,-29-4-6 0,0 0-13 0,30 2-20 16,-30-2-20-16,0 0-23 0,33-2-26 0,-33 2-25 0,0 0-27 15,29-4-15-15,-29 4-22 0,21-5-22 16,-21 5-14-16,16-5-14 0,-16 5-42 0,17-9-168 16,-17 9 98-16</inkml:trace>
  <inkml:trace contextRef="#ctx0" brushRef="#br3" timeOffset="-33946.655">28203 10825 71 0,'0'0'357'0,"0"0"-94"0,0 0-45 0,0 0-17 15,14-7-14-15,-14 7-24 0,0 0-17 0,0 0-24 16,11-11-20-16,-11 11-18 0,0 0-19 0,4-11-13 15,-4 11-11-15,0 0-20 0,2-18-9 0,-2 18-13 16,-2-14-15-16,2 14 2 0,-2-15 1 0,2 15-1 16,-5-17 0-16,5 17 0 0,-4-16 0 0,4 16 4 0,-6-13 1 15,6 13 3-15,-4-15 2 0,4 15 4 0,-6-13 4 16,6 13 7-16,0 0-2 0,-4-13 4 0,4 13-3 16,0 0-2-16,0 0 4 0,0 0 9 0,-5-13 8 15,5 13 20-15,0 0 2 0,0 0 0 0,0 0 4 16,0 0-1-16,9 13 1 0,-9-13-2 0,6 14-3 15,-6-14-8-15,6 18 8 0,-6-18-7 0,8 20-4 16,-3-8 1-16,-1 2-2 0,2-1-3 0,-2 0 0 16,0-1 2-16,2 3 2 0,-1-1-7 0,1-2-1 15,-2 1 1-15,0 0-10 0,2-1-3 0,-6-12-5 0,6 19-1 16,-6-19-2-16,9 16-4 0,-9-16-1 0,6 14-3 16,-6-14 0-16,6 12-7 0,-6-12-9 0,0 0-12 15,6 13-17-15,-6-13-16 0,0 0-17 0,0 0-22 16,7 12-18-16,-7-12-22 0,0 0-25 0,0 0-37 15,0 0-47-15,0 0-66 0,0 0-195 0,0 0-2 16</inkml:trace>
  <inkml:trace contextRef="#ctx0" brushRef="#br3" timeOffset="-32204.658">28519 10572 72 0,'0'0'263'0,"0"0"-66"0,0 0-34 0,0 0-32 16,0 0-7-16,0 0-7 0,0 0-10 0,0 0-14 16,-19 3-14-16,19-3-11 0,0 0-6 0,0 0-6 15,0 0 0-15,0 0-4 0,0 0-3 0,0 0-5 16,0 0-5-16,-15 6-5 0,15-6 0 0,0 0-1 0,0 0 0 16,0 0-9-16,0 0 2 0,0 0-5 15,0 0 0-15,0 0 0 0,0 0 0 0,0 0 10 16,0 0-14-16,0 0 0 0,0 0 1 0,0 0-2 0,-12 7-3 15,12-7 4-15,0 0 2 0,0 0 8 16,0 0-3-16,0 0-1 0,0 0 3 0,0 0-2 0,0 0-2 16,0 0-5-16,0 0 0 0,0 0-6 0,15 5 2 15,-15-5-5-15,0 0 4 0,0 0-6 0,0 0 4 16,21 3-5-16,-21-3 1 0,0 0 15 0,0 0-20 16,20 1-1-16,-20-1 4 0,0 0-4 0,0 0 4 15,29-1-2-15,-29 1 5 0,0 0-3 0,23-2 1 16,-23 2-2-16,0 0 2 0,25-1 0 0,-25 1 1 15,0 0-4-15,27-3 4 0,-27 3-5 0,0 0 5 0,28-2-5 16,-28 2 1-16,0 0 0 0,26-1 0 0,-26 1-1 16,0 0-3-16,29-3 4 0,-29 3 2 0,0 0 0 15,29-2 9-15,-29 2 1 0,0 0 1 0,27-1 4 16,-27 1 3-16,20-5-4 0,-20 5-2 0,0 0-5 16,27-2 2-16,-27 2-3 0,0 0-1 0,27-5 0 15,-27 5 0-15,0 0-5 0,27 0 4 0,-27 0-4 16,0 0 0-16,22-1 0 0,-22 1-2 0,0 0 2 15,0 0 0-15,29 0-1 0,-29 0-1 0,0 0 3 16,0 0 5-16,24 1-1 0,-24-1 3 0,0 0 3 16,0 0 2-16,0 0-1 0,23 5 1 0,-23-5 2 0,0 0-3 15,0 0 1-15,0 0-1 0,0 0-2 0,20 4-2 16,-20-4-2-16,0 0-3 0,0 0 1 0,0 0-1 16,0 0-3-16,0 0 2 0,0 0-4 0,0 0 0 15,0 0 1-15,0 0-2 0,0 0-1 0,0 0 1 0,21 3-2 16,-21-3 0-16,0 0-4 0,0 0-5 15,0 0-18-15,0 0-9 0,0 0-23 0,0 0-22 16,0 0-21-16,0 0-24 0,0 0-24 0,0 0-43 0,0 0-57 16,0 0-72-16,0 0-187 0,0 0-6 0</inkml:trace>
  <inkml:trace contextRef="#ctx0" brushRef="#br4" timeOffset="-26352">29303 10049 238 0,'0'0'217'0,"0"0"-36"16,0 0-25-16,0 0-12 0,0 0-4 0,0 0-8 15,0 0-11-15,0 0-8 0,0 0-9 0,0 0-8 16,0 0-6-16,0 0-11 0,0 0-8 0,0 0-6 15,0 0-4-15,0 0-7 0,0 0 4 0,0 0-8 16,0 0-2-16,0 0-8 0,0 0-5 0,0 0-5 0,0 0-5 16,0 0-6-16,0 0-2 0,0 0-6 0,0 0-3 15,0 0 0-15,0 0 0 0,0 0-6 16,0 0 5-16,-18 7-3 0,18-7 4 0,0 0-1 0,-8 12 2 16,8-12-2-16,0 0 2 0,-11 14 1 0,11-14-5 15,-6 11 3-15,6-11 1 0,-6 13 0 0,6-13-3 16,-8 14 0-16,8-14 0 0,-9 17-2 0,9-17-2 15,-8 19 4-15,8-19-2 0,-6 20 0 0,6-20 5 16,-9 23 1-16,4-11-3 0,1-1 3 0,2 2-2 16,-2 1 4-16,2-1-4 0,-2 1-2 0,4 0-13 15,-2 1 16-15,2 2-2 0,0-2 0 0,0-1-4 0,0 3 2 16,2-1 3-16,-2 1 1 0,0-2-4 0,4 1 3 16,-2-1-1-16,0 4 6 0,0-4 0 0,2 4 4 15,-2-5-1-15,3 3 1 0,-2 1-2 0,1-3 1 16,0 2-1-16,2-2-1 0,0 1-1 0,-2 0 2 15,3-2-4-15,-1 2 2 0,0-3-2 0,0 3 3 16,0-2-1-16,1-1 3 0,-3-1 9 0,2 4-5 16,0-5 1-16,0 0-7 0,1 1 2 0,-3 1-5 0,2-3 1 15,-6-10-2-15,10 17-2 0,-10-17-1 16,9 18-1-16,-9-18 0 0,8 13-1 0,-8-13-2 0,8 13 0 16,-8-13 0-16,9 11 0 0,-9-11-2 0,9 10-2 15,-9-10-18-15,0 0-25 0,14 11-18 0,-14-11-27 16,0 0-29-16,17 9-31 0,-17-9-48 0,0 0-43 15,16 7-60-15,-16-7-288 0,0 0-102 0</inkml:trace>
  <inkml:trace contextRef="#ctx0" brushRef="#br4" timeOffset="-22760.716">29472 10368 255 0,'0'0'207'0,"0"0"-38"16,0 0-29-16,0 0-21 0,0 0-16 0,0 0-18 15,0 0-11-15,0 0-14 0,0 0-12 0,0 0-11 16,0 0-2-16,0 0 0 0,0 0 5 0,0 0 2 15,0 0-1-15,0 0-2 0,0 0 4 0,0 0-2 16,10 7 2-16,-10-7 1 0,0 0-6 0,2 15 0 16,-2-15 2-16,5 13-5 0,-5-13 0 0,4 15-4 0,-4-15 1 15,6 19-3-15,-6-19 6 0,4 20 1 0,-4-20-4 16,5 19 2-16,-5-19 22 0,4 24-33 16,0-12 2-16,1 2-1 0,-5-14-2 0,4 23-2 0,-4-23-1 15,6 20 3-15,-6-20-5 0,6 21 1 16,-6-21-7-16,4 20 3 0,-4-20-8 0,4 15 6 0,-4-15-6 15,4 15 3-15,-4-15 2 0,0 0-2 0,3 17 0 16,-3-17 7-16,0 0 1 0,4 12 3 0,-4-12-8 16,0 0 2-16,0 0-8 0,0 0 0 0,0 0 0 15,0 0-3-15,0 0-5 0,0 0 1 0,0 0-5 16,-17-12 4-16,17 12-9 0,-6-15 6 0,6 15-4 16,-8-21 14-16,4 8-17 0,-1-1 3 0,1 1-5 15,0 0 8-15,-1-4-6 0,1 4 3 0,0-3 2 0,-2 2 2 16,1-1-3-16,-1-2 1 0,2 3 1 0,-2-1 3 15,0 2-2-15,1-1 11 0,-1 1-11 0,2 2 5 16,4 11-2-16,-8-21 0 0,8 21 1 0,-8-20 0 16,8 20-2-16,-7-15 6 0,7 15 0 0,-4-12 1 15,4 12-5-15,0 0 3 0,-6-14-4 0,6 14-1 16,0 0 3-16,0 0-1 0,-6-14 6 0,6 14 4 16,0 0 9-16,0 0 0 0,0 0 7 0,0 0-2 0,0 0 0 15,0 0 6-15,16 5 0 0,-16-5 4 0,0 0-8 16,17 6 10-16,-17-6-4 0,0 0-4 0,23 7 2 15,-23-7-3-15,18 6-1 0,-18-6-1 0,21 4-2 16,-21-4-4-16,22 1-2 0,-22-1-5 0,20 3 0 16,-20-3-3-16,21 2-4 0,-21-2 3 0,0 0-2 0,25 4 1 15,-25-4-5-15,0 0 0 0,23 6-1 16,-23-6 0-16,0 0-7 0,0 0-20 0,20 2-11 0,-20-2-19 16,0 0-15-16,0 0-29 0,0 0-23 0,18 4-35 15,-18-4-49-15,0 0-37 0,0 0-47 16,0 0-217-16,0 0-6 0</inkml:trace>
  <inkml:trace contextRef="#ctx0" brushRef="#br4" timeOffset="-22382.118">29518 10490 65 0,'0'0'324'0,"0"0"-86"16,0 0-42-16,0 0-16 0,0 0-7 0,0 0-12 0,0 0-10 15,0 0-10-15,0 0-7 0,-8 10-19 16,8-10-6-16,0 0-10 0,0 0-2 0,0 0-5 16,0 0-3-16,0 0-9 0,0 0-4 0,0 0-6 0,0 0-5 15,0 0-9-15,0 0-11 0,15 8 10 16,-15-8-2-16,0 0-4 0,0 0-9 0,20 4-9 0,-20-4-10 15,0 0 1-15,0 0-1 0,27 4-4 0,-27-4-5 16,0 0-1-16,23 2-1 0,-23-2 16 0,0 0-23 16,23-4-1-16,-23 4-1 0,0 0 0 0,0 0 0 15,27 0-3-15,-27 0-9 0,0 0-13 0,0 0-18 16,0 0-21-16,0 0-14 0,25 0-20 0,-25 0-18 16,0 0-24-16,0 0-29 0,0 0-43 0,0 0-40 15,0 0-25-15,0 0-242 0,0 0-19 0</inkml:trace>
  <inkml:trace contextRef="#ctx0" brushRef="#br4" timeOffset="-21604.202">29798 10632 123 0,'0'0'272'0,"0"0"-49"0,0 0-35 0,0 0-9 0,0 0-19 15,0 0 4-15,0 0-15 0,-14-7-11 0,14 7-9 16,0 0-10-16,0 0-2 0,0 0-4 0,0 0-7 15,0 0-9-15,0 0-9 0,0 0-16 0,0 0-6 16,0 0-14-16,0 0-9 0,-14-6-5 0,14 6-7 16,0 0-6-16,0 0-3 0,0 0-6 0,0 0-5 15,0 0-4-15,0 0-2 0,0 0 1 0,0 0 0 16,0 0 0-16,0 0-4 0,8-9 1 0,-8 9 0 0,0 0-1 16,10-9 0-16,-10 9 0 0,0 0-1 15,14-8-2-15,-14 8 1 0,0 0-1 0,14-6 2 16,-14 6-3-16,0 0-1 0,0 0 2 0,21-5 1 0,-21 5-3 15,0 0 4-15,0 0-2 0,18 8 2 0,-18-8-1 16,0 0 1-16,9 15-1 0,-9-15 5 16,4 14-5-16,-4-14 2 0,2 18-4 0,-2-18 5 0,0 18 0 15,0-18-1-15,0 21-2 0,0-21-1 16,-2 23 0-16,2-23-1 0,-4 25 2 0,4-25-2 0,-4 19 3 16,4-19-3-16,-5 21 3 0,5-21-4 0,-4 18 6 15,4-18-5-15,-4 15 2 0,4-15 0 0,-4 13-1 16,4-13 4-16,0 0-1 0,-4 16 0 0,4-16 0 15,0 0-2-15,-2 14-1 0,2-14 3 0,0 0-3 0,0 0 4 16,0 0-1-16,-2 14 0 0,2-14-4 0,0 0 2 16,0 0 1-16,0 0-2 0,0 0 5 15,0 0-3-15,0 0 5 0,0 0 1 0,0 0 1 0,0 0-3 16,22-7 2-16,-22 7-3 0,11-7 1 0,-11 7-3 16,12-9-3-16,-12 9 1 0,13-12-3 0,-13 12-11 15,12-9-10-15,-12 9-15 0,10-7-17 0,-10 7-23 16,0 0-25-16,13-11-29 0,-13 11-40 0,0 0-41 0,8-10-39 15,-8 10-294-15,0 0-57 0</inkml:trace>
  <inkml:trace contextRef="#ctx0" brushRef="#br4" timeOffset="-20752.147">30030 10520 116 0,'0'0'289'16,"0"0"-72"-16,0 0-31 0,0 0-31 0,4-12 0 16,-4 12-18-16,0 0-3 0,0 0-5 0,0 0-6 15,0 0-9-15,0 0-10 0,0 0-15 0,0 0 4 16,0 0-9-16,0 0-8 0,0 0-9 0,0 0-9 15,0 0-11-15,0 0-7 0,0 0-5 0,0 0-7 0,0 0-3 16,0 0 1-16,0 0-4 0,0 0-3 0,4 14-1 16,-4-14 0-16,0 0-3 0,0 21 2 0,0-21-2 15,-2 18 1-15,2-18-1 0,0 21-5 0,0-21 1 16,-2 28-2-16,2-14-2 0,-2 2 3 0,2-1 1 16,-2 1 0-16,2 0-2 0,0 0-2 0,-2 0-1 15,2-1-2-15,0 0 1 0,0-15-2 0,-2 26-1 16,2-26-3-16,0 24 2 0,0-24 2 0,0 19-4 15,0-19 6-15,0 16-2 0,0-16 2 0,0 0-1 16,-2 15-1-16,2-15 0 0,0 0-1 0,0 0-2 0,0 0-2 16,0 0-1-16,0 0-1 0,0 0-3 0,0 0-1 15,0 0-3-15,0-12 3 0,0 12-1 0,0 0-2 16,0-23 0-16,0 23 1 0,0-18 1 0,0 18 0 16,2-18 5-16,-2 18-3 0,0-14 3 0,0 14 2 15,0-17 3-15,0 17-5 0,0 0 4 0,2-19-2 16,-2 19 1-16,0 0 0 0,2-12 3 0,-2 12-2 15,0 0 6-15,0 0 2 0,4-13-2 0,-4 13 7 16,0 0-2-16,0 0 3 0,0 0-2 0,0 0 1 0,15-6-4 16,-15 6 3-16,0 0-3 0,0 0-1 0,14 8-2 15,-14-8-1-15,0 0 2 0,13 11-3 16,-13-11 3-16,0 0-4 0,11 12-1 0,-11-12 4 16,8 10-3-16,-8-10 1 0,11 11-4 0,-11-11 5 0,10 9-2 15,-10-9 1-15,8 11-2 0,-8-11 0 0,10 9 8 16,-10-9-9-16,9 11-1 0,-9-11 0 0,0 0 1 15,12 12 2-15,-12-12-2 0,0 0-3 0,8 9 1 16,-8-9 1-16,0 0 1 0,0 0 1 0,9 9 0 0,-9-9 2 16,0 0-3-16,0 0-9 0,0 0-9 15,0 0-11-15,0 0 4 0,0 0-8 0,0 0-3 0,0 0 1 16,0 0 3-16,-21-3 4 0,21 3 6 0,0 0 2 16,-19-9 6-16,19 9 2 0,-12-6 2 0,12 6-1 15,-14-8 4-15,14 8 1 0,0 0-2 0,-17-9 4 16,17 9 0-16,0 0-2 0,-11-9 4 0,11 9-1 15,0 0-3-15,-9-11 6 0,9 11 1 0,0 0 5 0,-4-11 10 16,4 11 7-16,0 0 10 0,4-16 7 0,-4 16 8 16,2-13 0-16,-2 13-3 0,0 0-2 0,9-16-3 15,-9 16-7-15,0 0-7 0,7-12-4 16,-7 12-3-16,0 0-7 0,12-12-1 0,-12 12-4 16,0 0-3-16,13-10-16 0,-13 10-14 0,0 0-22 0,14-10-21 15,-14 10-33-15,15-7-24 0,-15 7-65 0,14-8-70 16,-14 8-97-16,17-7-223 0,-17 7-93 0</inkml:trace>
  <inkml:trace contextRef="#ctx0" brushRef="#br4" timeOffset="-19784.744">30357 10564 123 0,'0'0'255'0,"0"0"-59"0,0 0-20 0,-7-13-23 16,7 13-2-16,0 0-20 0,0 0-1 0,0 0-25 15,0 0-3-15,-4-11-25 0,4 11 2 0,0 0-25 16,0 0 4-16,0 0-21 0,0 0 6 0,0 0-10 16,0 0 16-16,0 0-39 0,0 0 55 0,0 0-4 15,0 13 0-15,0-13-8 0,4 15-7 0,-4-15 4 16,5 16 1-16,-5-16-1 0,6 21 2 0,-2-8 1 0,0 0 0 16,0 0 2-16,0 3-3 0,2-2 1 15,-2 2-4-15,0-1-1 0,0 1 1 0,0 0-2 0,0 0-3 16,0 0-5-16,0-1-6 0,1 0-6 0,-1 2-5 15,0-7-3-15,0 4-4 0,-4-14-2 0,6 20-4 16,-6-20-2-16,6 16-1 0,-6-16-2 0,5 16 0 16,-5-16-6-16,0 0-14 0,6 14-14 0,-6-14-21 15,0 0-15-15,0 0-23 0,6 13-26 0,-6-13-19 16,0 0-30-16,0 0-20 0,0 0-41 0,0 0-40 16,0 0-37-16,0 0-173 0,-10-13 42 0</inkml:trace>
  <inkml:trace contextRef="#ctx0" brushRef="#br4" timeOffset="-19418.527">30299 10801 212 0,'0'0'342'0,"0"0"-60"0,0 0-50 16,0 0-13-16,0 0-44 0,0 0-1 0,0 0-19 15,-13-8-12-15,13 8-7 0,0 0-12 0,0 0-5 0,0 0-10 16,0 0-2-16,0 0-6 0,0 0-4 0,0 0-10 15,9-11-9-15,-9 11-7 0,0 0-8 0,0 0-11 16,14-7 0-16,-14 7-12 0,0 0-9 0,0 0-6 16,25-6-6-16,-25 6-3 0,0 0-9 0,0 0-19 15,27-3-20-15,-27 3-22 0,0 0-23 0,0 0-22 16,30-2-23-16,-30 2-18 0,0 0-30 0,23 0-5 16,-23 0-32-16,0 0-24 0,22-4-20 0,-22 4-49 0,0 0-141 15,19-3 85-15</inkml:trace>
  <inkml:trace contextRef="#ctx0" brushRef="#br4" timeOffset="-19027.244">30559 10768 248 0,'0'0'285'0,"0"0"-41"0,0 0-35 0,0 0-13 15,0 0-27-15,0 0-5 0,0 0-20 0,0 0 8 16,0 0-18-16,0 0-11 0,11-10-16 0,-11 10-14 16,0 0-13-16,4-12-17 0,-4 12-13 0,0 0-9 15,6-18-11-15,-6 18-4 0,4-14-5 0,-4 14-5 16,6-15-5-16,-6 15-7 0,2-17-10 0,-2 17-5 16,4-16-6-16,-4 16-4 0,5-15 3 0,-5 15-14 0,2-14 26 15,-2 14 2-15,0 0 0 0,2-16 2 0,-2 16 1 16,0 0 3-16,0 0 4 0,4-13 1 15,-4 13-1-15,0 0-3 0,0 0 7 0,0 0 5 0,0 0 10 16,0 0 3-16,0 0 1 0,8 10 3 0,-8-10-4 16,6 16 2-16,-6-16 3 0,4 21-2 0,1-8 1 15,-1 1 3-15,2 0 0 0,-2 0 4 0,0 1-3 16,2-2-1-16,-1 2-5 0,1-2-1 0,-1-1-1 0,1 2-2 16,-2-3-5-16,2 0-3 0,1 0-2 15,-7-11-6-15,8 15 0 0,-8-15-2 0,8 14-9 0,-8-14-20 16,6 11-19-16,-6-11-21 0,0 0-26 0,9 13-39 15,-9-13-47-15,0 0-61 0,0 0-75 0,0 0-364 16,0 0-182-16</inkml:trace>
  <inkml:trace contextRef="#ctx0" brushRef="#br4" timeOffset="-16972.323">31096 10314 46 0,'0'0'284'0,"0"0"-65"0,-4-11-24 16,4 11-28-16,0 0-9 0,0 0-20 0,0 0-4 15,-5-15-23-15,5 15-24 0,0 0-3 0,0 0-23 16,0 0 2-16,0 0-24 0,0 0 5 0,0 0-19 16,0 0 8-16,-6-10-17 0,6 10-20 0,0 0 23 0,0 0 23 15,0 0 5-15,0 0 9 0,0 0-3 16,0 0-6-16,0 0 4 0,0 0 0 0,2 16-14 0,-2-16 10 16,0 0-2-16,4 15-3 0,-4-15 0 0,5 15-2 15,-5-15-1-15,2 20-10 0,-2-20 3 0,6 22-4 16,-4-9 0-16,1 4-1 0,-1-2 1 0,2 0 0 15,0 3-3-15,0 0-1 0,-1-1-2 0,3 4 0 16,-2-3 4-16,2 2 0 0,-2 0 2 0,2-3 0 0,1 2-2 16,-1-1-3-16,-2-2-2 0,2 2-2 15,0-2 0-15,1-3 3 0,-1 2-11 0,-2-2-2 0,2-2 0 16,-2 1-2-16,-4-12-3 0,8 20 1 0,-8-20-3 16,9 16-1-16,-9-16 1 0,6 13-4 15,-6-13-14-15,4 12-16 0,-4-12-24 0,0 0-16 0,6 10-34 16,-6-10-44-16,0 0-14 0,0 0-37 0,0 0-34 15,0 0-24-15,0 0-27 0,0 0-203 0,0 0 19 16</inkml:trace>
  <inkml:trace contextRef="#ctx0" brushRef="#br4" timeOffset="-16592.76">31056 10558 208 0,'0'0'330'0,"0"0"-80"0,0 0-27 0,0 0-37 0,0 0-13 16,0 0-35-16,0 0-1 0,0 0-30 0,0 0 1 15,0 0-25-15,0 0 3 0,0 0-10 0,0 0 25 16,0 0 1-16,0 0-8 0,0 0-7 0,11-9-9 15,-11 9-10-15,0 0-4 0,0 0-3 0,25 2-6 16,-25-2-7-16,0 0-7 0,23 4-5 0,-23-4-2 16,0 0-6-16,31 2-3 0,-31-2-3 0,0 0-4 15,35 0-4-15,-35 0-3 0,27-2-1 0,-27 2-3 0,25-2-1 16,-25 2-1-16,22-2-1 0,-22 2 0 0,0 0-4 16,31-2 0-16,-31 2 0 0,0 0 0 0,23 0-7 15,-23 0-9-15,0 0-13 0,0 0-15 0,0 0-22 16,26 0-26-16,-26 0-45 0,0 0-21 0,0 0-46 15,0 0-45-15,0 0-59 0,0 0-260 0,0 0-81 16</inkml:trace>
  <inkml:trace contextRef="#ctx0" brushRef="#br4" timeOffset="-15586.719">31652 10238 57 0,'0'0'289'0,"0"0"-73"16,-6-14-40-16,6 14-14 0,0 0-10 0,0 0-2 16,-5-12-26-16,5 12 1 0,0 0-23 0,0 0-1 15,0 0-23-15,0 0 0 0,0 0-19 0,-6-11 2 16,6 11-15-16,0 0 5 0,0 0-21 0,0 0 11 16,0 0-12-16,0 0 17 0,0 0 2 0,0 0-4 15,2 14-3-15,-2-14-6 0,2 13-7 0,-2-13 5 16,7 16-1-16,-7-16-1 0,6 21-3 0,-2-8-2 0,0-1-15 15,2 3 16-15,-2 0-15 0,0-1 19 0,1 3-26 16,1 0 22-16,-3 2-19 0,1-5 23 0,0 5-21 16,2-2 23-16,-1-1-22 0,-1 1 19 0,-2 0-25 15,2-3 20-15,0-1-26 0,-2 1 23 0,-2-14-25 16,6 21 21-16,-6-21-21 0,4 19 20 0,-4-19-20 16,5 13 21-16,-5-13-20 0,0 0 18 0,4 13-26 15,-4-13 18-15,0 0-23 0,0 0 10 0,0 0-22 0,0 0 22 16,2-16-26-16,-2 16 19 0,-2-17-19 0,2 17 12 15,-2-23-19-15,0 9 8 0,-1-2-13 16,1-2 18-16,-2 2-12 0,0-1 14 0,0-3-9 0,0 1 15 16,0 1 1-16,-2-3 5 0,-1 1 1 0,1-1-2 15,0 5 4-15,1-3 3 0,-1 0-3 0,-1 3 6 16,1 1-2-16,-2-1 2 0,2 1-21 0,-3 0 28 16,3 1-3-16,0 2-12 0,0-1 17 0,0 2-14 15,6 11 25-15,-11-17 0 0,11 17 2 0,-8-16 3 16,8 16-4-16,-6-13-4 0,6 13-3 0,-6-10-5 15,6 10 1-15,0 0-3 0,0 0 5 0,-7-11 6 0,7 11 7 16,0 0 5-16,0 0-1 0,0 0-6 0,0 0 5 16,0 0 1-16,17 9 1 0,-17-9 4 0,12 7 3 15,-12-7 5-15,17 7-1 0,-17-7-1 0,18 9-3 16,-18-9-4-16,21 7-9 0,-21-7 6 0,22 6-1 0,-22-6-7 16,29 5-4-16,-29-5-3 0,27 4-5 15,-27-4 0-15,27 2 0 0,-27-2-4 0,26 3-10 16,-26-3-18-16,25 0-17 0,-25 0-15 0,26 0-18 15,-26 0-21-15,23 1-16 0,-23-1-29 0,0 0-36 0,27 1-27 16,-27-1-36-16,0 0-44 0,18 6-241 0,-18-6-26 16</inkml:trace>
  <inkml:trace contextRef="#ctx0" brushRef="#br4" timeOffset="-15215.881">31715 10370 106 0,'-13'8'421'0,"13"-8"-102"0,0 0-76 16,0 0-24-16,0 0-29 0,0 0 24 0,0 0-32 15,0 0 5-15,0 0-18 0,0 0-17 0,0 0-20 16,5 12-13-16,-5-12-6 0,0 0-9 0,0 0-7 0,26 3-13 15,-26-3-12-15,0 0-11 0,29 0-13 0,-29 0-9 16,0 0-8-16,31 1-5 0,-31-1-5 0,25 2-6 16,-25-2-4-16,0 0-3 0,34-2-19 0,-34 2-22 15,0 0-26-15,31-1-20 0,-31 1-27 0,0 0-31 16,31 0-54-16,-31 0-31 0,0 0-50 0,25-5-71 16,-25 5-262-16,0 0-119 0</inkml:trace>
  <inkml:trace contextRef="#ctx0" brushRef="#br4" timeOffset="-14153.094">31929 10684 74 0,'0'0'298'0,"0"0"-68"15,0 0-37-15,0 0-22 0,0 0-13 0,0 0 1 0,0 0-26 16,0 0 4-16,0 0-26 0,0 0 5 0,0 0-20 16,0 0 10-16,-2-13-21 0,2 13 17 0,0 0-24 15,0 0 15-15,0 0-30 0,0 0 16 0,0 0-26 16,0 0 15-16,0 0-28 0,0 0 15 0,0 0-26 15,0 0 13-15,0 0-27 0,0 0 15 0,0 0-26 16,0 0 17-16,0 0-24 0,0 0 20 0,0 0-24 16,0 0 24-16,6-11-23 0,-6 11 21 0,0 0-26 0,0 0 24 15,21-5-25-15,-21 5 19 0,0 0-23 16,22-4 20-16,-22 4-28 0,0 0 18 0,24 0-24 0,-24 0 16 16,0 0-20-16,27 0 21 0,-27 0-17 0,0 0 23 15,21 4-15-15,-21-4 23 0,0 0-21 0,16 11 20 16,-16-11-13-16,0 0 21 0,8 15-20 0,-8-15 18 15,0 0-30-15,2 20 43 0,-2-20-31 0,-2 13 20 16,2-13-18-16,-4 18 19 0,4-18-19 0,-8 21 23 0,8-21-19 16,-8 21 16-16,4-8-18 0,-3-3 17 15,1 1-21-15,2 0 22 0,-2 1-17 0,6-12 18 0,-8 18-18 16,8-18 22-16,-9 15-15 0,9-15 22 0,-8 12-19 16,8-12 20-16,-4 10-24 0,4-10 20 15,0 0-22-15,-6 11 23 0,6-11-13 0,0 0 17 0,0 0-17 16,0 0 22-16,0 0-20 0,0 0 17 0,0 0-21 15,16 9 18-15,-16-9-21 0,0 0 16 0,17-7-23 16,-17 7 20-16,0 0-26 0,18-9 18 0,-18 9-32 16,0 0 11-16,21-8-30 0,-21 8 12 0,17-6-28 0,-17 6 7 15,16-7-25-15,-16 7-1 0,0 0-30 0,23-5-20 16,-23 5-28-16,0 0-21 0,20-6-28 16,-20 6-47-16,0 0-212 0,0 0 54 0</inkml:trace>
  <inkml:trace contextRef="#ctx0" brushRef="#br4" timeOffset="-13337.904">32277 10522 105 0,'0'0'310'16,"0"0"-74"-16,0 0-40 0,-8-10-21 0,8 10-17 16,0 0-22-16,0 0-19 0,0 0-21 0,0 0-5 15,0 0 3-15,0 0-24 0,0 0 7 0,0 0-19 0,-18 6 10 16,18-6-18-16,0 0 9 0,-4 10-21 16,4-10 20-16,0 0-17 0,-2 19 18 0,2-19-6 0,0 15-5 15,0-15-20-15,0 20 16 0,0-20-5 0,-2 25 1 16,2-25-21-16,0 27 19 0,0-10-23 0,-2 1 16 15,0 0-21-15,0-2 18 0,0 2-24 0,2-1 19 16,-2 2-23-16,0-2 20 0,-1-2-22 0,1 0 17 16,0-3-23-16,2-12 22 0,0 24-24 0,0-24 22 15,-2 18-19-15,2-18 19 0,0 18-26 0,0-18 24 16,0 0-19-16,-2 19 18 0,2-19-25 0,0 0 20 0,0 0-22 16,0 0 18-16,0 0-21 0,0 0 20 0,0 0-21 15,0 0 18-15,0 0-23 0,0 0 17 0,0 0-20 16,8-11 18-16,-8 11-17 0,5-15 20 0,-5 15-15 15,2-16 21-15,-2 16-16 0,4-16 19 0,-4 16-16 16,2-18 17-16,-2 18-13 0,4-15 13 0,-4 15-14 16,2-15 21-16,-2 15-18 0,0 0 18 0,4-18 5 15,-4 18-4-15,0 0-15 0,2-13 17 0,-2 13-15 0,0 0 16 16,0 0-15-16,0 0 23 0,0 0 0 0,6-11 5 16,-6 11-21-16,0 0 18 0,0 0-20 15,10 10 16-15,-10-10-18 0,0 0 17 0,12 12-20 0,-12-12 19 16,8 12-23-16,-8-12 23 0,11 12-18 0,-11-12 25 15,12 11-14-15,-12-11 19 0,13 14-21 0,-13-14 20 16,10 10-27-16,-10-10 26 0,12 12-25 0,-12-12 20 16,13 11-23-16,-13-11 20 0,0 0-21 0,12 13 16 15,-12-13-23-15,0 0 25 0,13 10-21 0,-13-10 17 16,0 0-18-16,0 0 18 0,10 7-26 0,-10-7 12 16,0 0-32-16,0 0 0 0,0 0-31 0,0 0 6 15,0 0-20-15,0 0-9 0,0 0 1 0,0 0-3 16,0 0-1-16,-17-10 13 0,17 10 3 0,-14-7 11 0,14 7 13 15,-13-7 8-15,13 7 5 0,-16-10 24 0,16 10 11 16,-15-7 12-16,15 7 10 0,-14-6 11 0,14 6 7 16,0 0 7-16,-19-9 24 0,19 9-11 0,0 0 19 15,-12-7-15-15,12 7 12 0,0 0-23 0,0 0 13 16,-13-10-23-16,13 10 12 0,0 0-16 0,0 0 30 0,0 0-14 16,-3-12 24-16,3 12-22 0,7-12 13 15,-7 12-25-15,7-13 10 0,-7 13-25 0,12-16 11 0,-12 16-26 16,17-21 13-16,-9 11-32 0,2 0-2 0,-1-1-55 15,-1 2-26-15,0-1-76 0,-8 10-90 0,13-15-147 16,-13 15-229-16,10-14-145 0</inkml:trace>
  <inkml:trace contextRef="#ctx0" brushRef="#br4" timeOffset="-12055.314">32464 10068 24 0,'0'0'336'0,"0"0"-80"0,-16-9-46 15,16 9-24-15,0 0-11 0,-15-5-8 0,15 5-21 16,0 0 7-16,-14-5-21 0,14 5 8 0,0 0-30 15,0 0 8-15,-20-6-28 0,20 6 11 0,0 0-32 0,0 0 13 16,0 0-15-16,0 0-6 0,0 0-28 16,-23 0 19-16,23 0-24 0,0 0 13 0,-6 11-21 0,6-11 13 15,0 0-4-15,2 22-7 0,-2-22-4 0,6 18-19 16,-6-18 19-16,11 24-20 0,-5-9 19 0,2 1-21 16,4 2 19-16,0-2-22 0,0 5 20 0,3-1-23 15,3 0 23-15,1 3-20 0,0 0 19 0,1 1-20 16,-1 0 17-16,1 2-18 0,-2 0 19 0,1 0-23 15,-1 4 23-15,-3-4-18 0,-1-1 20 0,-1 6-23 16,-5-1 22-16,0 2-20 0,-4-3 20 0,-2 1-18 0,-2-3 19 16,-2 5-22-16,-2 3 31 0,-4-2-30 15,0-1 26-15,-3 2-15 0,1-5 27 0,0 1-10 0,-5 0 20 16,3-4-13-16,-1-1 22 0,1-3-17 0,0 0 14 16,1-3-16-16,2 0 17 0,-1-3-14 0,-1-1 9 15,3-1-17-15,0-2 8 0,2 1-21 0,-3-4 10 16,9-9-18-16,-10 19 10 0,10-19-8 0,-8 14 2 15,8-14-16-15,-9 11 13 0,9-11-17 0,-4 13 4 16,4-13-36-16,0 0-4 0,-6 14-38 0,6-14-4 0,0 0-40 16,0 0 0-16,0 19-34 0,0-19-13 15,0 0-40-15,4 12-48 0,-4-12-64 0,0 0-223 16,0 0-63-16</inkml:trace>
  <inkml:trace contextRef="#ctx0" brushRef="#br0" timeOffset="-3276.242">24074 11343 17 0,'0'0'157'0,"0"0"-28"0,0 0-37 0,0 0-17 15,0 0-18-15,0 0-1 0,0 0-7 0,4 13 0 16,-4-13-5-16,0 0 2 0,0 0-4 0,0 0 0 0,0 0-3 16,0 0 0-16,0 0 0 0,0 0 4 15,0 0-2-15,0 0-3 0,0 0-3 0,2 12-5 0,-2-12-4 16,0 0-8-16,0 0 1 0,0 0 0 0,0 0-4 15,-6 10-3-15,6-10 2 0,0 0-2 0,0 0-2 16,-7 13 0-16,7-13-2 0,0 0 1 0,-4 15 3 16,4-15-2-16,0 0-1 0,-2 18-1 0,2-18-3 15,0 13 1-15,0-13-2 0,2 16 0 0,-2-16-1 0,2 18-2 16,-2-18 1-16,7 20 0 0,-7-20-1 16,6 18-1-16,-6-18 2 0,6 23-2 0,-6-23 0 0,8 21 1 15,-2-9-2-15,-1-1 1 0,1 0 0 0,0 2-2 16,-2-2 2-16,2-2 0 0,0 4 3 0,0-2-4 15,-2 1 2-15,2-1-1 0,-2 1 1 0,0 2-2 16,0-4 3-16,-4-10-3 0,7 21 3 0,-7-21-2 16,4 23 3-16,-4-8-1 0,2-4 3 0,-2-11-2 15,2 28 3-15,-2-28-3 0,0 27 3 0,0-14-2 16,-2 4 1-16,2-2-1 0,-2 1 4 0,0 0-5 0,0-1 3 16,-2 2-6-16,1-3 8 0,-1 1-3 0,2-2 1 15,0 2 4-15,-2-1 1 0,4-14-4 0,-4 23 0 16,0-10 0-16,4-13-1 0,-2 22 0 0,2-22-2 15,0 23-3-15,0-23 2 0,2 21-2 0,-2-21 1 16,0 23-2-16,0-23-7 0,4 25 9 0,-4-25-2 16,4 25 5-16,-2-11-7 0,2 1 1 0,0-5-3 15,1 7-3-15,-1-5-3 0,0 1-2 0,2 0-4 16,0 1-3-16,0-1 0 0,1-1 0 0,-1-1 3 0,0 2 0 16,2 0 2-16,-2-2 1 0,1 0 1 0,-7-11 2 15,10 24 4-15,-4-13 2 0,0 1 1 0,-6-12 1 16,5 23 5-16,-5-23 2 0,0 20 8 0,0-20 10 15,-3 21 5-15,3-21 1 0,-4 20 4 0,4-20 0 16,-6 21 3-16,6-21 1 0,-8 21 1 0,4-10 1 16,0 2-4-16,-1 1-2 0,-1-2-1 0,2 2-4 15,0-1-5-15,0 1-4 0,2 0-3 0,-2 2-4 16,2-3-2-16,0 2-3 0,-1-1-2 0,3 2 3 0,-2-2-6 16,4-2 2-16,-2 4-2 0,0-2 0 0,3 1-2 15,-1 1-1-15,0-2-3 0,0 2-1 0,2-2-4 16,-2 0-2-16,0 1-6 0,2-2 1 0,-2 2-5 15,2 0 2-15,-2-1 1 0,0 0 4 0,1 0 0 16,-1 1 2-16,-2-15 0 0,2 24 5 0,0-9 1 16,-2-15-1-16,0 26 2 0,2-12 1 0,-2-1-1 15,2 4 0-15,-2-4-7 0,2 2 2 0,-2 1-4 16,2-1-3-16,0 0-6 0,-2-2-5 0,2 1 1 16,2 0 6-16,-4-14-1 0,4 24 5 0,-4-24-1 15,9 23 1-15,-9-23-1 0,8 20 5 0,-8-20 1 0,9 16 4 16,-9-16 1-16,11 18 3 0,-11-18-2 0,10 15 7 15,-10-15 3-15,10 17 4 0,-10-17 2 0,11 17 4 16,-11-17 0-16,8 16 5 0,-8-16-4 0,6 19 3 16,-6-19-2-16,6 18 4 0,-6-18-1 0,4 20 7 15,-4-20-1-15,0 23 5 0,0-23 0 0,0 22-2 16,0-22 0-16,-4 28-23 0,0-15 26 0,0 1-2 16,2-1 3-16,-4 1-6 0,2 0-2 0,-1 0 0 0,1-1-6 15,0-1-3-15,0 1-3 0,0-1-1 0,4-12-5 16,-6 19 0-16,6-19-1 0,-6 19-3 0,6-19 1 15,-5 17-1-15,5-17-5 0,0 16 4 16,0-16 1-16,0 15 0 0,0-15-2 0,2 16-1 16,-2-16 1-16,5 14-3 0,-5-14-1 0,4 13-6 0,-4-13 1 15,8 15-5-15,-8-15 1 0,6 10-1 0,-6-10 2 16,8 14 0-16,-8-14 6 0,7 12-3 0,-7-12 4 0,6 15 1 16,-6-15 1-16,6 13 2 0,-6-13 4 15,4 17 7-15,-4-17-11 0,2 16-3 0,-2-16 6 0,0 21-2 16,0-21 2-16,0 21-1 0,0-21 2 15,-6 27 8-15,4-12-9 0,0-2 1 0,0 1 3 16,-2 1 5-16,0-2 5 0,2 2 1 0,-3-2 0 0,5-13-2 16,-6 22 10-16,6-22-9 0,-4 18-13 0,4-18 0 15,-4 13 0-15,4-13 2 0,0 0-2 0,4 16-2 16,-4-16-9-16,0 0-19 0,10 12-30 0,-10-12-31 16,0 0-40-16,19 6-50 0,-19-6-74 0,0 0-156 0,23 3 134 15</inkml:trace>
  <inkml:trace contextRef="#ctx0" brushRef="#br0" timeOffset="-2127.697">24365 12477 113 0,'0'0'289'0,"0"0"-70"0,0 0-38 16,0 0-17-16,0 0-17 0,0 0-12 0,0 0-15 16,0 0-7-16,0 0 15 0,0 0-4 0,0 0-2 15,0 0-15-15,0 0 5 0,0 0-13 0,13-8 10 16,-13 8-21-16,0 0 9 0,0 0-21 0,0 0 9 15,24-3-18-15,-24 3 8 0,0 0-27 0,0 0 6 16,26-1-23-16,-26 1 10 0,0 0-23 0,23-1 11 0,-23 1-18 16,0 0 10-16,0 0-18 0,31 0 12 15,-31 0-14-15,0 0 11 0,25-2-20 0,-25 2-4 0,0 0-28 16,25-2-6-16,-25 2-25 0,0 0-7 0,24-2-26 16,-24 2-14-16,0 0-28 0,0 0-25 0,24 0-33 15,-24 0-32-15,0 0-56 0,0 0-188 0,0 0 33 16</inkml:trace>
  <inkml:trace contextRef="#ctx0" brushRef="#br0" timeOffset="-1738.224">24428 12368 15 0,'0'0'361'0,"0"0"-100"0,0 0-53 15,0 0-25-15,-6-14-9 0,6 14-14 0,0 0-8 16,0 0-5-16,0 0-18 0,0 0-15 0,0 0-6 0,12-7-20 16,-12 7-4-16,0 0-24 0,0 0 2 0,0 0-25 15,25-2-4-15,-25 2-12 0,0 0 7 16,0 0-16-16,27 0-10 0,-27 0-29 0,0 0-26 0,0 0-28 16,31 0-38-16,-31 0-37 0,0 0-36 0,0 0-34 15,29-2-59-15,-29 2-127 0,0 0 125 0</inkml:trace>
  <inkml:trace contextRef="#ctx0" brushRef="#br0" timeOffset="-1335.607">24815 12360 212 0,'0'0'302'0,"0"0"-59"0,0 0-34 0,0 0-19 15,0 0-18-15,0 0-20 0,0 0-9 0,0 0-13 16,0 0 4-16,0 0-27 0,0 0-20 0,0 0-5 0,0 0-14 16,0 0 11-16,0 0-13 0,0 0 5 15,0 0-15-15,0 0-2 0,0 0-12 0,0 0 6 0,22 5-13 16,-22-5 2-16,0 0-18 0,0 0 8 0,24 3-16 16,-24-3 5-16,0 0-9 0,25 0 8 0,-25 0-15 15,0 0 12-15,25 0-27 0,-25 0-3 0,0 0-19 16,27 0 0-16,-27 0-24 0,0 0-12 0,25 1-25 15,-25-1-24-15,0 0-28 0,0 0-24 0,26 0-23 16,-26 0-20-16,0 0-36 0,0 0-181 0,0 0 95 16</inkml:trace>
  <inkml:trace contextRef="#ctx0" brushRef="#br0" timeOffset="-930.072">25117 12001 97 0,'0'0'274'0,"0"0"-71"16,0 0-36-16,0 0-27 0,0-12-15 0,0 12-11 0,0 0-2 15,0 0-6-15,0 0 4 0,0 0-3 0,0 0-7 16,4 11-3-16,-4-11-5 0,6 11-7 16,-6-11-6-16,4 17-6 0,-4-17 1 0,6 21-3 0,-2-9-7 15,0 0-7-15,2 5 7 0,-2-2-13 0,2-1 8 16,-2 4-16-16,2-2 14 0,1 2-14 0,-1-2 7 15,0 0-14-15,0 2 11 0,-2 0-13 0,2-2 10 16,1 0-20-16,-1 0 8 0,0 0-17 0,-2-3 8 0,0 2-15 16,0-3 9-16,1 2-15 0,-5-14 8 15,8 20-10-15,-8-20 13 0,6 18-2 0,-6-18-4 16,6 17-2-16,-6-17 1 0,6 15-2 0,-6-15-1 0,5 10-2 16,-5-10 0-16,0 0-5 0,6 16-18 0,-6-16-17 15,0 0-21-15,4 12-21 0,-4-12-25 0,0 0-6 16,0 0-21-16,6 12-11 0,-6-12-24 0,0 0-16 15,0 0-24-15,0 0-10 0,0 0-29 0,0 0-175 16,0 0 114-16</inkml:trace>
  <inkml:trace contextRef="#ctx0" brushRef="#br0" timeOffset="-505.31">25077 12089 191 0,'0'0'327'0,"-2"-16"-70"0,2 16-36 0,0 0-10 16,0 0-29-16,0 0-14 0,0 0-19 0,4-12-11 0,-4 12-12 16,0 0-9-16,0 0-7 0,0 0-4 0,7-12-1 15,-7 12-15-15,0 0 7 0,0 0-18 0,12-10 7 16,-12 10-20-16,0 0 13 0,16-8-18 0,-16 8 8 15,0 0-20-15,21-6 6 0,-21 6-22 0,16-5 6 16,-16 5-20-16,0 0 9 0,29-4-18 0,-29 4 10 16,20-4-16-16,-20 4 14 0,23-4-17 0,-23 4 13 15,27-1-16-15,-27 1 13 0,27-2-17 0,-27 2 16 0,26-2-15 16,-26 2 14-16,24-2-14 0,-24 2 13 0,23-1-18 16,-23 1 7-16,0 0-28 0,29-3-2 15,-29 3-30-15,0 0-2 0,23-1-29 0,-23 1-6 0,0 0-41 16,0 0-23-16,20-2-30 0,-20 2-41 0,0 0-39 15,0 0-53-15,0 0-178 0,0 0 0 0</inkml:trace>
  <inkml:trace contextRef="#ctx0" brushRef="#br0" timeOffset="460.382">25204 12260 28 0,'0'0'398'0,"0"0"-94"15,0 0-48-15,0 0-42 0,0 0-35 0,0 0-28 16,0 0-14-16,0 0-31 0,0 0 20 0,0 0-12 16,0 0-2-16,0 0-17 0,0 0-3 0,0 0-21 15,9 12 4-15,-9-12-16 0,0 0 5 0,0 0-9 16,20 3 8-16,-20-3-13 0,0 0 15 0,0 0-24 0,27-3 7 15,-27 3-20-15,0 0 8 0,27 0-22 0,-27 0 8 16,0 0-15-16,28-3 8 0,-28 3-16 0,0 0 8 16,27-1-27-16,-27 1-7 0,0 0-33 0,0 0-10 15,29 0-33-15,-29 0-19 0,0 0-29 0,0 0-26 16,23-2-34-16,-23 2-35 0,0 0-58 0,0 0-180 16,0 0 29-16</inkml:trace>
  <inkml:trace contextRef="#ctx0" brushRef="#br0" timeOffset="1322.304">25412 12490 235 0,'0'0'271'16,"0"0"-47"-16,0 0-28 0,0 0-15 0,0 0-7 16,0 0-24-16,0 0-9 0,0 0-19 0,0 0-11 15,-16-6-22-15,16 6 2 0,0 0-18 0,0 0 2 16,0 0-11-16,0 0 5 0,0 0-18 0,0 0-2 15,8-12-12-15,-8 12 3 0,0 0-12 0,0 0 2 16,14-10-10-16,-14 10 2 0,0 0-12 0,17-8 8 0,-17 8-13 16,0 0 9-16,20-5-16 0,-20 5 13 15,0 0-12-15,18-4 8 0,-18 4-7 0,0 0 7 16,0 0-7-16,21-4 3 0,-21 4-3 0,0 0 11 0,0 0-11 16,0 0 9-16,14 8-10 0,-14-8 9 0,0 0-3 15,0 0 3-15,2 17-3 0,-2-17-3 0,0 0 0 16,-2 20-6-16,2-20 6 0,-4 15-8 0,4-15 8 15,-2 15-9-15,2-15 7 0,-6 17-4 0,6-17 5 0,-4 15-6 16,4-15 11-16,-4 14-27 0,4-14 31 16,-2 13-14-16,2-13 10 0,0 0-14 0,-3 14 12 15,3-14-9-15,0 0 12 0,0 0-9 0,3 14 13 0,-3-14-7 16,0 0 9-16,0 0-8 0,0 0 14 0,0 0-8 16,14 6 10-16,-14-6-8 0,0 0 10 0,0 0-15 15,17-3 8-15,-17 3-11 0,0 0 5 0,0 0-9 16,18-8 9-16,-18 8-13 0,0 0 10 0,15-7-21 15,-15 7-5-15,0 0-22 0,16-5-5 0,-16 5-14 16,0 0-3-16,18-8-20 0,-18 8-9 0,0 0-18 16,18-6-17-16,-18 6-18 0,0 0-17 0,19-6-17 15,-19 6-16-15,0 0-23 0,19-8-182 0,-19 8 145 16</inkml:trace>
  <inkml:trace contextRef="#ctx0" brushRef="#br0" timeOffset="2010.533">25708 12368 245 0,'0'0'318'0,"0"0"-55"0,0 0-32 0,0 0-22 0,0 0-32 16,0 0-23-16,0 0-20 0,0 0-18 0,0 0-3 16,0 0-19-16,0 0-4 0,0 0-16 0,0 0 1 15,0 0-22-15,2 16 0 0,-2-16-18 0,2 13 1 16,-2-13 2-16,0 18-13 0,0-18-13 0,0 22 7 15,0-22-10-15,2 23 8 0,-2-23-11 0,2 26 7 16,-2-26-10-16,2 24 9 0,-2-24-13 0,0 26 12 16,0-26-19-16,2 22 15 0,-2-22-10 0,2 22 9 0,-2-22-6 15,0 18 5-15,0-18-6 0,2 18 9 0,-2-18-10 16,0 0 11-16,0 18-7 0,0-18 7 16,0 0-8-16,2 14 6 0,-2-14-14 0,0 0 2 0,0 0-13 15,0 0 5-15,0 0-12 0,0 0 3 0,0 0-13 16,0 0 7-16,0 0-11 0,-6-14 8 0,6 14-7 15,0 0 14-15,-2-19-2 0,2 19 11 0,0-15-3 16,0 15 8-16,0 0-4 0,0-16 9 0,0 16-2 16,0 0 7-16,2-18-6 0,-2 18 15 0,0 0 14 15,2-13-15-15,-2 13 1 0,0 0 12 0,0 0 6 0,5-14 10 16,-5 14-2-16,0 0 4 0,0 0-7 0,0 0 7 16,0 0-14-16,0 0 6 0,0 0-14 0,0 0 8 15,25 4-12-15,-25-4 7 0,0 0-11 0,13 10 11 16,-13-10-11-16,10 9 15 0,-10-9-3 0,10 9 12 15,-10-9-13-15,13 9 7 0,-13-9-16 0,12 9 11 16,-12-9-18-16,15 11 14 0,-15-11-16 0,10 9 14 16,-10-9-16-16,14 10 10 0,-14-10-12 0,11 11 11 0,-11-11-14 15,0 0 15-15,13 9-19 0,-13-9 1 16,0 0-26-16,10 9 3 0,-10-9-19 0,0 0-2 16,0 0-25-16,0 0-16 0,0 0-14 0,0 0-14 0,0 0-14 15,0 0-7-15,0 0-1 0,0 0 8 0,0 0 12 16,0 0 17-16,0 0 18 0,-27-3 19 0,27 3 14 15,-19-6 18-15,19 6 27 0,0 0 14 0,-23-9 21 16,23 9 15-16,-14-8 9 0,14 8 6 0,-15-6 5 0,15 6 1 16,0 0-4-16,-14-12 3 0,14 12 9 0,-8-9 14 15,8 9-3-15,-7-11 12 0,7 11-9 16,0 0 11-16,-6-18-14 0,6 18 1 0,0 0-14 0,2-15 3 16,-2 15-18-16,0 0 6 0,6-17-20 15,-6 17 3-15,0 0-19 0,11-15 5 0,-11 15-21 0,0 0-14 16,14-9-46-16,-14 9-46 0,0 0-73 0,15-9-101 15,-15 9-415-15,0 0-197 0</inkml:trace>
  <inkml:trace contextRef="#ctx0" brushRef="#br0" timeOffset="3488.73">25995 12543 161 0,'0'0'263'0,"0"0"-61"0,0 0-36 16,0 0-20-16,0 0-15 0,0 0-13 0,0 0-18 15,0 0-12-15,0 0-7 0,0 0-5 0,0 0 2 16,0 0 0-16,0 0 6 0,0 0 5 0,0 0 9 16,0 0-12-16,0 0 8 0,0 0-12 0,0 0 9 15,0 0-24-15,0 0 12 0,0 0-12 0,0 0 7 16,0 0-13-16,0 0 10 0,0 0-19 0,0 0 7 0,0 0-22 15,0 0 8-15,19-6-20 0,-19 6 8 0,0 0-19 16,23 2 8-16,-23-2-16 0,0 0 12 16,31 0-12-16,-31 0 7 0,23 2-15 0,-23-2 12 0,0 0-16 15,33 0 8-15,-33 0-26 0,0 0 5 0,29 0-20 16,-29 0-4-16,0 0-18 0,0 0-5 0,28 0-26 16,-28 0-14-16,0 0-20 0,0 0-30 0,0 0-38 15,25-2-34-15,-25 2-31 0,0 0-258 0,0 0-17 0</inkml:trace>
  <inkml:trace contextRef="#ctx0" brushRef="#br0" timeOffset="3924.826">26445 12536 78 0,'0'0'331'0,"0"0"-83"0,0 0-50 0,0 0-26 15,-2-17-21-15,2 17-24 0,0 0-23 0,-5-16-20 16,5 16-15-16,-2-13-15 0,2 13-9 0,-6-15-10 16,6 15-8-16,-4-17-4 0,4 17-4 0,-6-18-4 15,6 18-2-15,-6-15 1 0,6 15 0 0,-4-17 4 0,4 17 0 16,-7-13 4-16,7 13 3 0,-4-11-1 15,4 11 4-15,0 0-2 0,-6-15 9 0,6 15-11 16,0 0 0-16,0 0 2 0,0 0 11 0,-2-12 3 0,2 12 7 16,0 0 17-16,0 0-13 0,0 0 1 0,6 11-10 15,-6-11 11-15,4 13-10 0,-4-13 8 0,9 14-16 16,-9-14 9-16,8 20-12 0,-8-20 8 0,10 21-17 16,-6-8 8-16,2-2-13 0,1 0 11 0,-1 1-16 0,-3 0 13 15,-3-12-18-15,10 20 11 0,-3-8-13 16,-7-12 7-16,12 16-13 0,-12-16 12 0,10 16-16 15,-10-16 5-15,13 13-31 0,-13-13-20 0,10 14-43 0,-10-14-37 16,12 11-37-16,-12-11-49 0,0 0-63 16,15 9-77-16,-15-9-145 0,0 0 7 0</inkml:trace>
  <inkml:trace contextRef="#ctx0" brushRef="#br0" timeOffset="5060.81">26668 12197 204 0,'0'0'246'0,"0"0"-50"16,0 0-36-16,0 0-8 0,-2-14-13 0,2 14-10 0,0 0-12 15,0 0-9-15,0 0-9 0,-2-14-7 0,2 14-5 16,0 0 2-16,0 0 1 0,-4-12-4 0,4 12 3 15,0 0 2-15,0 0-9 0,0 0-2 0,0 0-19 16,0 0 1-16,0 0-18 0,-2-13 1 0,2 13-18 16,0 0 3-16,0 0-14 0,0 0 7 0,0 0-14 15,4 16 7-15,-4-16-11 0,4 13 8 0,-4-13-12 16,6 18 8-16,-6-18-8 0,8 21 9 0,-8-21-8 0,9 21 13 16,-3-13 0-16,-2 4 2 0,2 1-9 0,0-2 8 15,-2 2-11-15,3-2 10 0,-1 0-13 0,-6-11 9 16,8 19-12-16,-8-19 10 0,9 18 9 0,-9-18-25 15,11 16 11-15,-11-16-3 0,8 13-8 0,-8-13-22 16,8 15-17-16,-8-15-36 0,9 11-17 0,-9-11-24 16,0 0-19-16,8 12-31 0,-8-12-21 0,0 0-31 15,0 0-56-15,6 12-172 0,-6-12 70 0</inkml:trace>
  <inkml:trace contextRef="#ctx0" brushRef="#br0" timeOffset="5446.044">26639 12337 130 0,'0'0'332'0,"0"0"-75"0,0 0-42 0,0 0-19 0,0 0-18 16,0 0-24-16,0 0-7 0,0 0-7 0,0 0 4 15,0 0-11-15,0 0-1 0,0 0-15 0,0-15-5 16,0 15-17-16,0 0 11 0,0 0-16 0,17-4 0 15,-17 4-23-15,0 0 2 0,0 0-24 0,26-4 4 16,-26 4-24-16,0 0 10 0,29 2-21 0,-29-2 9 16,0 0-15-16,31 2 6 0,-31-2-31 0,20 3-5 15,-20-3-32-15,0 0-6 0,31 1-31 0,-31-1-11 0,0 0-26 16,27 0-20-16,-27 0-24 0,0 0-42 0,21-4-42 16,-21 4-70-16,0 0-154 0,14-14 34 0</inkml:trace>
  <inkml:trace contextRef="#ctx0" brushRef="#br0" timeOffset="5850.992">27023 12000 80 0,'0'0'319'0,"-4"-13"-73"0,4 13-37 16,0 0-14-16,-4-14-22 0,4 14-25 0,0 0-21 16,0 0-16-16,0 0-14 0,0 0-6 0,0 0 2 15,0 0-2-15,0 0-5 0,0 0-7 0,-8 14-4 16,8-14 4-16,4 14-6 0,-4-14-19 0,4 21-5 16,0-6 6-16,0-3-12 0,1 1 9 0,1 3-12 0,-1-3 9 15,1 4-10-15,2 0 15 0,1 2-8 0,-1-1 16 16,0 3-13-16,1-3 12 0,-1 2-15 0,0-1 14 15,0 1-20-15,-1-5 7 0,-1 1-22 0,0-3 9 16,0 2-20-16,0-1 11 0,-2-4-18 0,-4-10 11 16,9 17-21-16,-9-17 0 0,8 15-33 0,-8-15-10 15,4 11-37-15,-4-11-10 0,0 0-36 0,0 0-28 16,4 13-33-16,-4-13-29 0,0 0-44 0,0 0-46 16,0 0-256-16,-12-13-79 0</inkml:trace>
  <inkml:trace contextRef="#ctx0" brushRef="#br0" timeOffset="6267.067">26947 11972 171 0,'0'0'338'0,"0"0"-68"16,0 0-35-16,0 0-22 0,-2-13-27 0,2 13-22 0,0 0-16 15,0 0 3-15,0 0-38 0,0 0-9 0,0 0-7 16,0 0 12-16,0 0-13 0,0 0 17 0,4-12-14 16,-4 12 8-16,0 0-22 0,0 0 11 0,0 0-18 15,25-1 5-15,-25 1-22 0,0 0 7 0,23-2-26 16,-23 2 5-16,0 0-20 0,31 0 6 0,-31 0-18 0,0 0-5 16,30-3-2-16,-30 3-1 0,0 0-10 0,37 0-17 15,-37 0-17-15,25 0-14 0,-25 0-14 16,22-1-10-16,-22 1-7 0,0 0-7 0,35-1-5 0,-35 1 3 15,22-2-5-15,-22 2-6 0,0 0-1 0,29-4-11 16,-29 4-14-16,0 0-12 0,21-4-3 0,-21 4-7 16,0 0-16-16,0 0-21 0,0 0-60 0,0 0-131 15,20 4 166-15</inkml:trace>
  <inkml:trace contextRef="#ctx0" brushRef="#br0" timeOffset="6661.218">27058 12151 344 0,'0'0'293'0,"0"0"-46"0,0 0-16 16,0 0-8-16,0 0-21 0,0 0-14 0,0 0-12 0,-5 11-8 15,5-11-22-15,0 0-1 0,0 0-29 16,0 0 4-16,0 0-19 0,23 2 4 0,-23-2-27 0,0 0 3 15,0 0-23-15,31-2 2 0,-31 2-24 0,0 0 5 16,31-2-21-16,-31 2 10 0,0 0-21 0,35-2 11 16,-35 2-26-16,24 0-16 0,-24 0-7 0,25-1-33 15,-25 1-11-15,25-2-27 0,-25 2-24 0,0 0-27 16,33 0-25-16,-33 0-40 0,0 0-62 0,29-4-81 16,-29 4-156-16,0 0-11 0</inkml:trace>
  <inkml:trace contextRef="#ctx0" brushRef="#br0" timeOffset="7926.607">27251 12386 79 0,'0'0'259'0,"0"0"-54"16,0 0-27-16,0 0-23 0,0 0-11 0,0 0-12 15,0 0-18-15,0 0-11 0,0 0-11 0,0 0-9 0,0 0-9 16,0 0-6-16,0 0-5 0,0 0-2 16,0 0 3-16,-15 4 1 0,15-4 5 0,0 0 5 0,0 0 8 15,0 0 10-15,0 0-15 0,0 0-16 16,0 0 9-16,0 0-14 0,0 0 3 0,0 0-12 16,0 0 5-16,0 0-18 0,0 0 3 0,0 0-17 0,0 0 5 15,0 0-15-15,0 0 8 0,0 0-14 0,0 0 10 16,0 0-10-16,0 0 9 0,0 0-14 0,0 0 12 15,19-4-14-15,-19 4 10 0,0 0-11 0,0 0 11 16,21-5-14-16,-21 5 12 0,0 0-13 0,0 0 11 0,24-3-10 16,-24 3 11-16,0 0-12 0,0 0 9 15,21 5-7-15,-21-5 12 0,0 0-11 0,11 8 11 0,-11-8-12 16,0 0 12-16,7 15-12 0,-7-15 12 0,2 13-16 16,-2-13 17-16,2 17-14 0,-2-17 12 15,-2 15-14-15,2-15 11 0,-2 18-13 0,2-18 14 0,-2 18-18 16,2-18 14-16,-5 21-11 0,5-21 12 0,-4 19-11 15,4-19 12-15,-3 18-10 0,3-18 11 0,-4 17-7 16,4-17 8-16,-4 15-10 0,4-15 14 0,0 0-12 16,-4 16 11-16,4-16-11 0,0 0 11 0,0 0-6 0,-4 16 10 15,4-16-7-15,0 0 18 0,0 0-9 16,0 0 18-16,6 12-17 0,-6-12 15 0,0 0-16 16,0 0 11-16,0 0-16 0,0 0 14 0,24 1-20 0,-24-1 14 15,0 0-17-15,0 0 14 0,22-6-15 0,-22 6 11 16,0 0-17-16,19-4 5 0,-19 4-27 0,0 0 3 15,19-6-23-15,-19 6 2 0,0 0-24 0,18-6-2 16,-18 6-15-16,0 0-15 0,0 0-20 0,23-7-27 16,-23 7-41-16,0 0-29 0,0 0-25 0,17-6-270 15,-17 6-17-15</inkml:trace>
  <inkml:trace contextRef="#ctx0" brushRef="#br0" timeOffset="8317.803">27544 12354 346 0,'0'0'272'0,"5"-14"-46"16,-5 14-24-16,0 0-9 0,0 0-22 16,0 0-21-16,2-15-3 0,-2 15-16 0,0 0-8 0,0 0-16 15,0 0-8-15,0 0-11 0,0 0-14 0,0 0-3 16,0 0-17-16,0 0-5 0,0 0-4 0,0 0 5 15,0 0-6-15,0 0 13 0,0 0-13 0,0 0 10 16,4 14-16-16,-4-14 8 0,0 0-16 0,2 18 14 16,-2-18-15-16,2 15 15 0,-2-15-12 0,4 18 11 0,-4-18-16 15,2 18 15-15,-2-18-16 0,4 23 12 16,-4-23-17-16,2 22 11 0,-2-22-17 0,2 24 17 0,-2-24-25 16,0 21 10-16,0-21-15 0,0 24 12 0,0-24-17 15,0 25 14-15,0-25-15 0,0 22 0 0,0-22-1 16,0 18 1-16,0-18 2 0,0 21-3 0,0-21-12 15,0 14-13-15,0-14-14 0,0 0-10 0,2 19-11 16,-2-19-11-16,0 0-1 0,0 15-19 0,0-15-18 16,0 0-12-16,0 0-11 0,0 0-16 0,2 15-30 15,-2-15-21-15,0 0-29 0,0 0-37 0,0 0-196 0,0 0 52 16</inkml:trace>
  <inkml:trace contextRef="#ctx0" brushRef="#br0" timeOffset="8725.304">27555 12558 180 0,'0'0'300'0,"0"0"-61"0,0 0-32 0,0 0-16 0,0 0-15 15,0 0-16-15,0 0-16 0,0 0-7 16,0 0-7-16,0 0-8 0,20 1 5 0,-20-1-20 16,0 0-4-16,0 0-19 0,13 12 4 0,-13-12-11 0,0 0 9 15,14 9-15-15,-14-9 10 0,11 9-17 16,-11-9-7-16,11 9-11 0,-11-9 5 0,12 11-18 0,-12-11 9 15,15 7-19-15,-15-7-6 0,16 12-1 0,-16-12-3 16,15 11-4-16,-15-11-1 0,16 9-2 0,-16-9-1 16,17 10 0-16,-17-10-3 0,14 7-3 0,-14-7-9 15,15 7-12-15,-15-7-14 0,0 0-14 0,16 10-14 16,-16-10-12-16,0 0-19 0,12 9-18 0,-12-9-26 16,0 0-28-16,0 0-40 0,0 0-41 0,0 0-38 15,0 0-244-15,0 0-32 0</inkml:trace>
  <inkml:trace contextRef="#ctx0" brushRef="#br0" timeOffset="9133.421">27567 12569 231 0,'0'0'381'0,"0"0"-88"0,0-18-43 0,0 18-27 0,0-14-17 15,0 14-6-15,4-15-30 0,-4 15-8 0,2-12-32 16,-2 12-10-16,4-12-36 0,-4 12-8 0,5-11-25 15,-5 11-1-15,6-12-18 0,-6 12 1 0,8-11-16 16,-8 11 5-16,10-10-16 0,-10 10-3 0,10-9-29 16,-10 9-19-16,0 0-22 0,18-9-20 0,-18 9-28 15,0 0-30-15,21-3-42 0,-21 3-33 0,0 0-60 16,21-5-212-16,-21 5 17 0</inkml:trace>
  <inkml:trace contextRef="#ctx0" brushRef="#br0" timeOffset="10147.175">27879 12522 58 0,'0'0'173'0,"0"0"-28"15,0 0-41-15,0 0-17 0,0 0-18 0,0 0-15 0,0 0-13 16,0 0-2-16,0 0-15 0,0 0-7 0,0 0-2 15,-10-7-8-15,10 7-7 0,0 0-4 16,0 0-7-16,0 0-11 0,0 0-6 0,0 0-7 0,0 0-3 16,0 0-7-16,0 0-2 0,0 0-13 0,0 0 15 15,-8-9 7-15,8 9 6 0,0 0 9 0,0 0 9 16,0 0 12-16,0 0 20 0,0 0 10 0,6-11 7 16,-6 11 7-16,0 0 1 0,0 0-1 0,0 0-2 15,4-12-2-15,-4 12-5 0,0 0-2 0,0 0 0 16,0 0 3-16,4-17-2 0,-4 17 2 0,0 0 3 15,0 0 10-15,2-12 9 0,-2 12 9 0,0 0 7 0,0 0 8 16,2-17-2-16,-2 17 4 0,0 0 2 0,0 0 1 16,0-12 4-16,0 12-3 0,0 0 3 0,0 0-5 15,0 0-1-15,0 0-5 0,0-15-1 0,0 15-4 16,0 0 9-16,0 0-13 0,0 0 2 0,0 0-15 16,0 0 5-16,0 0-14 0,0 0-1 0,0 0-14 15,0 0 6-15,0 0-14 0,0 0 12 0,0 0-13 16,0 0 10-16,0 0-11 0,2 17 11 0,-2-17-13 15,2 10 14-15,-2-10-12 0,5 19 11 0,-5-19-17 16,2 19 14-16,-2-19-15 0,6 20 14 0,-2-7-16 0,0-2 14 16,-1 3-13-16,1 0 17 0,0-2-16 0,1 1 13 15,1 2-17-15,-4-4-1 0,2 3-2 16,2-4-20-16,-6-10 21 0,6 21-1 0,-6-21-4 0,9 16 1 16,-9-16-3-16,6 16-4 0,-6-16-5 0,0 0-15 15,4 16-17-15,-4-16-18 0,0 0-20 0,6 11-18 16,-6-11-18-16,0 0-18 0,0 0-18 0,0 0-17 15,0 0-29-15,0 0-18 0,0 0-18 0,0 0-26 0,0 0-217 16,0 0 43-16</inkml:trace>
  <inkml:trace contextRef="#ctx0" brushRef="#br0" timeOffset="10566.595">27801 12571 275 0,'0'0'307'0,"0"0"-67"0,0 0-34 0,0 0-19 16,0 0-16-16,0 0-7 0,0 0-4 0,0 0-10 0,0 0-2 15,0 0-16-15,0 0 3 0,0 0-21 0,0 0 0 16,18 7-21-16,-18-7 6 0,0 0-23 0,17 5 4 16,-17-5-22-16,0 0 6 0,25 4-23 0,-25-4 7 15,0 0-22-15,27 0 10 0,-27 0-22 0,0 0 11 16,27-3-21-16,-27 3 6 0,19-4-36 0,-19 4-3 15,19-3-37-15,-19 3-11 0,0 0-33 0,27-5-22 16,-27 5-37-16,0 0-32 0,20-3-47 0,-20 3-44 16,0 0-278-16,0 0-86 0</inkml:trace>
  <inkml:trace contextRef="#ctx0" brushRef="#br0" timeOffset="11028.371">28131 12571 378 0,'19'6'290'15,"-19"-6"-58"-15,0 0-21 0,0 0-16 16,0 0-22-16,0 0-21 0,0 0-13 0,0 0-18 0,0 0-19 15,0 0-8-15,0 0-21 0,19-8-5 0,-19 8-19 16,0 0-3-16,0 0-22 0,6-13 3 0,-6 13-13 0,4-13-2 16,-4 13-17-16,4-15-2 0,-4 15-13 15,2-16-11-15,-2 16-8 0,2-21 2 0,-2 21 3 0,2-16 4 16,-2 16 11-16,2-19 5 0,-2 19 4 0,0-13 0 16,0 13 3-16,0 0 3 0,2-16-1 0,-2 16 8 15,0 0-3-15,0 0-2 0,0-13 14 0,0 13 9 16,0 0 9-16,0 0 12 0,0 0 4 0,0 0 11 15,0 0-4-15,8 8 5 0,-8-8-8 0,4 14 5 16,-4-14-9-16,4 15 8 0,-4-15-18 0,6 20 10 16,-6-20-14-16,6 24 11 0,1-13-12 0,-3 2 15 0,0 1-15 15,0-2-3-15,2 1 1 0,-2-2-3 0,0 3-5 16,3-4-1-16,-7-10-4 0,6 21-5 16,-6-21-2-16,8 16-4 0,-8-16-3 0,6 15-10 0,-6-15-18 15,7 13-19-15,-7-13-17 0,0 0-20 0,6 13-31 16,-6-13-38-16,0 0-36 0,0 0-60 0,0 0-48 15,0 0-290-15,0 0-98 0</inkml:trace>
  <inkml:trace contextRef="#ctx0" brushRef="#br0" timeOffset="12354.281">28388 12284 15 0,'0'0'229'0,"0"0"-44"0,0 0-32 0,0 0-18 0,0 0-5 16,0 0-7-16,0 0-3 0,0 0-7 0,0 0-11 16,0 0-6-16,0 0-3 0,0 0-5 0,0 0 0 15,0 0-3-15,0 0 3 0,0 0 0 0,0 0 2 16,0 0-2-16,0 0 2 0,0 0 3 0,0 0 1 16,0 0-14-16,0 0 0 0,0 0-2 0,0 0 0 15,0 0-6-15,0 0-6 0,0 0-4 0,0 0-7 16,0 0-6-16,0 0-6 0,-21 5-8 0,21-5 0 0,0 0-2 15,0 0 11-15,0 0-16 0,0 0 23 16,0 0-2-16,0 0-6 0,21 2-8 0,-21-2-7 0,0 0-3 16,0 0-4-16,27-1 1 0,-27 1-2 0,0 0 1 15,31-1-21-15,-31 1 24 0,22-5-3 0,-22 5-2 16,24-1-2-16,-24 1-3 0,25-6-3 0,-25 6 2 16,25-5-1-16,-25 5-2 0,23-3-4 0,-23 3-14 15,18-3 15-15,-18 3 1 0,0 0-1 0,25-2-2 0,-25 2 0 16,0 0 1-16,0 0 0 0,25 2 1 15,-25-2-1-15,0 0 0 0,0 0-3 0,17 6 3 0,-17-6-4 16,0 0 0-16,0 0 0 0,15 9-2 0,-15-9-5 16,0 0-11-16,0 0-9 0,0 0-10 0,0 0-13 15,0 0-40-15,12 6 14 0,-12-6-13 0,0 0-16 16,0 0-13-16,0 0-16 0,0 0-12 0,0 0-20 16,0 0-26-16,0 0-27 0,0 0-55 0,0 0-53 15,0 0-211-15,0 0-42 0</inkml:trace>
  <inkml:trace contextRef="#ctx0" brushRef="#br0" timeOffset="13216.367">28841 12069 134 0,'0'0'241'0,"0"0"-59"0,0 0-23 0,0 0-19 16,0 0-16-16,0 0-2 0,0 0-10 0,0 0-9 15,0 0 2-15,0 0 3 0,0 0 3 0,0 0 2 16,0 0-4-16,0 0-7 0,0 0-10 0,0 0 2 0,0 0-11 15,9 14 2-15,-9-14-11 0,0 0-6 16,4 18-4-16,-4-18-7 0,4 17-6 0,-4-17-4 0,4 21-2 16,-4-21-4-16,4 19-3 0,-4-19-3 0,7 25-1 15,-3-12 0-15,-2 1 1 0,2-2-3 0,2 5 2 16,-2-3-7-16,0-1-3 0,0 2-1 0,3-3-3 16,-3 2 1-16,0-3-2 0,-4-11-3 0,8 21-1 15,-8-21 0-15,7 19-5 0,-7-19 1 0,7 17-2 16,-7-17 0-16,6 14-2 0,-6-14 3 0,0 0 3 15,8 14-3-15,-8-14 1 0,0 0-4 0,0 0-2 16,0 0-5-16,0 0-10 0,0 0-5 0,0 0-9 16,4-12-4-16,-4 12-8 0,-2-16-6 0,2 16-2 0,-4-21 0 15,0 10 3-15,2-4 5 0,-4 1 1 0,1-1-5 16,-1 0 9-16,1-1 4 0,-1-1-3 0,0 0-4 16,-3 2 4-16,1-3 4 0,0 1-1 0,0 1 8 15,-3-1 1-15,1-1 4 0,0 3 0 0,-1-4 7 16,1 4-3-16,0 0 4 0,-1 3 0 0,3-4 3 15,-2 6-2-15,2-3 5 0,0 3-1 0,0-1 0 16,8 11 3-16,-12-18 5 0,12 18-7 0,-11-13 7 0,11 13 2 16,-10-11 4-16,10 11 2 0,-6-11 3 0,6 11 7 15,0 0-2-15,-11-13 1 0,11 13-4 0,0 0-1 16,0 0-1-16,-8-9 7 0,8 9 10 0,0 0 7 16,0 0 0-16,0 0-2 0,0 0 0 15,0 0-3-15,0 0 1 0,23-2 0 0,-23 2 5 0,0 0-5 16,25 5-2-16,-25-5-4 0,0 0-3 0,34 1-5 15,-34-1 2-15,24 0-11 0,-24 0 3 0,29-1 8 0,-29 1-18 16,29-2-5-16,-29 2 3 0,27-7-6 16,-27 7-9-16,25-5-15 0,-25 5-11 0,20-4-15 15,-20 4-8-15,18-4-13 0,-18 4-11 0,0 0-11 0,23-6-17 16,-23 6-15-16,0 0-28 0,0 0-37 0,0 0-49 16,0 0-59-16,0 0-294 0,0 0-105 0</inkml:trace>
  <inkml:trace contextRef="#ctx0" brushRef="#br0" timeOffset="13605.361">28813 12144 37 0,'0'0'407'15,"0"0"-94"-15,0 0-51 0,-7 11-29 0,7-11-29 16,0 0-10-16,0 0 2 0,0 0-30 0,0 0-14 0,0 0-10 16,0 0-16-16,4 14-6 0,-4-14-6 15,0 0-8-15,0 0-4 0,11 9-3 0,-11-9-8 0,0 0-5 16,16 9-3-16,-16-9-10 0,0 0-12 0,21 7-7 16,-21-7-13-16,17 5-7 0,-17-5-7 0,0 0-6 15,26 4-5-15,-26-4-5 0,0 0-5 0,32 0-16 16,-32 0-28-16,0 0-28 0,34-2-26 0,-34 2-28 15,0 0-28-15,28-2-31 0,-28 2-48 0,0 0-50 16,23-3-78-16,-23 3-296 0,0 0-162 0</inkml:trace>
  <inkml:trace contextRef="#ctx0" brushRef="#br0" timeOffset="14899.802">29108 12360 57 0,'0'0'140'0,"0"0"-24"0,0 0-17 16,0 0-9-16,0 0 3 0,0 0 3 0,0 0-1 0,0 0 1 15,0 0 3-15,0 0 4 0,-25 0 5 0,25 0-1 16,0 0-1-16,0 0-2 0,0 0-2 0,0 0-6 15,0 0 2-15,0 0-9 0,0 0-5 0,0 0-6 16,0 0 0-16,0 0-3 0,-15 5-6 0,15-5-4 16,0 0-6-16,0 0-5 0,0 0-8 0,0 0-6 15,0 0-4-15,0 0-6 0,0 0-5 0,0 0-3 16,0 0-4-16,0 0-1 0,0 0-4 0,0 0-1 0,0 0 0 16,0 0-2-16,9-11-4 0,-9 11 1 15,0 0-2-15,15-7-4 0,-15 7 3 0,0 0-2 0,18-4-2 16,-18 4 1-16,0 0 1 0,0 0 4 15,27 0-8-15,-27 0 1 0,0 0 0 0,19 2 1 16,-19-2-1-16,0 0 0 0,0 0 1 0,18 9 2 0,-18-9-1 16,0 0 0-16,11 11 2 0,-11-11-2 0,0 0 0 15,4 13 1-15,-4-13-2 0,0 0 0 0,-2 19 3 16,2-19-3-16,-4 13-3 0,4-13 3 0,-7 17-1 16,7-17-1-16,-6 13 1 0,6-13-1 0,-8 16 2 0,8-16-1 15,-8 15 0-15,8-15 5 0,-9 15-5 0,9-15-2 16,-6 11 3-16,6-11-2 0,0 0 0 0,-6 18 2 15,6-18 1-15,0 0 3 0,0 0 9 0,-2 16 6 16,2-16 4-16,0 0-4 0,0 0-1 0,10 10 0 16,-10-10 1-16,0 0-3 0,0 0 2 0,17 7-3 15,-17-7-2-15,0 0-3 0,0 0 3 0,25-1-8 16,-25 1-2-16,0 0 2 0,18-8-3 0,-18 8-4 0,0 0-11 16,18-8-15-16,-18 8-9 0,14-6-10 15,-14 6-14-15,13-9-17 0,-13 9-15 0,14-6-16 16,-14 6-21-16,12-7-32 0,-12 7-37 0,0 0-37 15,15-10-52-15,-15 10-188 0,0 0 38 0</inkml:trace>
  <inkml:trace contextRef="#ctx0" brushRef="#br0" timeOffset="15771.374">29391 12243 270 0,'0'0'228'16,"0"0"-40"-16,2-16-30 0,-2 16-9 0,0 0-9 0,2-13-9 15,-2 13-11-15,0 0-7 0,0 0-5 0,3-13-32 16,-3 13 24-16,0 0-5 0,0 0-1 0,0 0-14 16,0 0-7-16,0 0-2 0,0 0-11 0,0 0-1 15,0 0-11-15,0 0 2 0,0 0-4 0,0 0-5 16,0 0 1-16,0 0-3 0,0 0-2 0,0 15-4 16,0-15-2-16,-3 15-3 0,3-15-2 0,0 15 1 15,0-15-3-15,0 18-3 0,0-18-2 0,-2 20-3 0,2-20-1 16,0 23-1-16,0-23-1 0,-2 24 3 15,2-24-2-15,-4 23-1 0,4-23 0 0,-2 24-2 0,2-24 1 16,-2 23-2-16,2-23 0 0,-2 21-1 0,2-21-2 16,0 18-3-16,0-18 0 0,0 14-1 0,0-14 8 15,0 0-10-15,-2 15 0 0,2-15-1 0,0 0 0 16,0 0 0-16,0 0 1 0,0 0 0 0,0 0-4 16,0 0-5-16,0 0-7 0,0 0-5 0,0 0-7 15,0 0-2-15,0 0 0 0,0 0 3 0,12-11 3 16,-12 11 3-16,0 0 0 0,7-13 7 0,-7 13 0 15,0 0 4-15,6-12 4 0,-6 12-3 0,0 0 3 16,4-14 1-16,-4 14 1 0,0 0 0 0,6-11-1 16,-6 11 1-16,0 0 0 0,0 0 3 0,8-11-3 0,-8 11 1 15,0 0 6-15,0 0 1 0,0 0 6 0,0 0 2 16,0 0-2-16,0 0 4 0,0 0-4 0,23 4-4 16,-23-4 1-16,0 0 1 0,10 13-3 0,-10-13 1 15,0 0-2-15,13 11 2 0,-13-11 3 0,0 0-1 16,12 12 4-16,-12-12 0 0,0 0 1 0,15 14 5 15,-15-14 2-15,10 9-1 0,-10-9-3 0,9 9 0 16,-9-9-6-16,0 0-3 0,15 12 2 0,-15-12-3 0,0 0-3 16,10 9 1-16,-10-9-2 0,0 0 1 0,0 0-3 15,13 8-9-15,-13-8-11 0,0 0-14 0,0 0-14 16,0 0-7-16,0 0-4 0,0 0-2 0,0 0-5 16,0 0 1-16,0 0 7 0,0 0 3 0,-25-5 13 15,25 5 4-15,-15-6 7 0,15 6 5 0,-13-6 8 16,13 6 2-16,-15-9 6 0,15 9 7 0,0 0 3 15,-18-8 7-15,18 8 8 0,0 0 3 0,-15-10 2 16,15 10 1-16,0 0 7 0,-10-7 1 0,10 7 5 16,0 0 3-16,-8-11 0 0,8 11 8 0,0 0 0 0,0 0 3 15,-2-17 1-15,2 17 1 0,0 0-6 0,0 0-3 16,6-13-7-16,-6 13-7 0,0 0-5 0,10-9-4 16,-10 9-6-16,0 0-1 0,17-8-13 0,-17 8-20 15,0 0-21-15,16-11-21 0,-16 11-27 0,0 0-26 16,21-9-42-16,-21 9-40 0,11-5-71 0,-11 5-103 15,13-10-172-15,-13 10-53 0</inkml:trace>
  <inkml:trace contextRef="#ctx0" brushRef="#br0" timeOffset="16905.285">29737 12299 212 0,'0'0'285'0,"0"0"-65"0,0 0-40 15,0 0-20-15,0 0-5 0,2-15-11 0,-2 15-5 16,0 0-3-16,0 0-7 0,0 0-7 0,0 0-13 0,0 0-12 16,0 0-12-16,0 0-2 0,0 0-13 0,0 0-3 15,0 0-15-15,0 0-1 0,0 0-14 0,0 0-6 16,0 0-3-16,0 0-1 0,0 0-1 0,0 0 0 15,-9 12 2-15,9-12 3 0,0 0 5 16,0 18-9-16,0-18 16 0,0 17 2 0,0-17-4 0,0 16 0 16,0-16 0-16,2 18 1 0,-2-18-2 0,5 21 5 15,-5-21-2-15,6 20-3 0,-6-20-25 0,6 21 18 0,-6-21-2 16,6 20-5-16,-6-20-4 0,8 19-5 0,-8-19-2 16,7 18-7-16,-7-18 0 0,8 14-8 0,-8-14-14 15,6 12-23-15,-6-12-19 0,0 0-19 0,8 15-16 16,-8-15-8-16,0 0-17 0,0 0-21 15,0 0-26-15,10 8-19 0,-10-8-50 0,0 0-42 0,0 0-48 16,0 0-177-16,-8-14 8 0</inkml:trace>
  <inkml:trace contextRef="#ctx0" brushRef="#br0" timeOffset="17294.755">29647 12434 224 0,'0'0'368'0,"0"0"-71"0,0 0-66 0,0 0-38 0,0 0-27 15,0 0 11-15,0 0-4 0,0 0-7 0,0 0-17 16,0 0-14-16,0 0-14 0,0 0-11 0,0 0-7 16,0 0-2-16,19 2-8 0,-19-2-6 0,0 0-8 15,23 4-9-15,-23-4-10 0,0 0-11 0,27 3-8 0,-27-3-12 16,0 0-4-16,33-2-6 0,-33 2-19 0,23-4-24 16,-23 4-21-16,26-4-26 0,-26 4-30 0,26-6-19 15,-26 6-36-15,25-8-34 0,-25 8-35 0,21-7-55 16,-21 7-51-16,21-8-207 0,-21 8-46 0</inkml:trace>
  <inkml:trace contextRef="#ctx0" brushRef="#br0" timeOffset="17701.362">30032 12422 340 0,'0'0'293'15,"0"0"-53"-15,0 0-31 0,0 0-20 0,0 0-27 0,0 0-21 16,0 0-14-16,0 0-12 0,0 0-16 0,0 0-16 15,8-12-13-15,-8 12-13 0,0 0-7 0,0 0-15 16,2-17-4-16,-2 17-7 0,3-15-5 0,-3 15-4 16,0-14-8-16,0 14-1 0,2-17-2 0,-2 17 1 15,0-14-5-15,0 14 3 0,0 0 3 0,0-19-2 16,0 19-3-16,0 0 1 0,0 0 0 0,0-17 2 16,0 17 3-16,0 0-1 0,0 0 5 0,0 0 9 0,0 0 12 15,0 0 10-15,0 0 5 0,0 0 4 0,0 0-1 16,0 0-1-16,10 13 1 0,-10-13 2 0,4 17-3 15,-4-17-1-15,4 20-2 0,-4-20-4 0,4 22-5 16,1-8-8-16,-1-2-2 0,-2 1-5 0,2 0 0 16,-1 0-6-16,1 0 8 0,-4-13-16 0,8 19-1 15,-4-7-1-15,-4-12-3 0,9 17-5 0,-9-17-12 16,8 13-16-16,-8-13-20 0,10 8-36 0,-10-8-32 0,0 0-43 16,0 0-57-16,19 6-81 0,-19-6-388 15,0 0-193-15</inkml:trace>
  <inkml:trace contextRef="#ctx0" brushRef="#br0" timeOffset="18862.793">30451 12219 160 0,'0'0'316'0,"0"0"-62"0,0 0-18 16,0 0-26-16,0 0 0 0,0 0-21 0,0 0-13 15,0 0-18-15,0 0-13 0,-15 6-11 0,15-6-10 16,0 0-14-16,0 0-10 0,0 0-8 0,0 0-5 15,-12 9-8-15,12-9-6 0,0 0-6 0,0 0 1 16,0 0-7-16,0 0 5 0,0 0 3 0,0 0 5 16,0 0 4-16,0 0 8 0,0 0-5 0,4 13 2 15,-4-13-6-15,0 0-4 0,0 0-13 0,23 4-8 0,-23-4 0 16,0 0-1-16,25-2-5 0,-25 2-2 0,0 0-10 16,31 0-2-16,-31 0-6 0,0 0-1 0,32 2-4 15,-32-2 2-15,20 2-8 0,-20-2 2 0,21 2-5 16,-21-2 6-16,0 0-6 0,27 5 5 0,-27-5-5 15,0 0 1-15,27 6-2 0,-27-6 2 0,0 0-8 16,20 5 4-16,-20-5-4 0,0 0 1 0,18 4-3 0,-18-4 3 16,0 0-3-16,0 0 0 0,23 2-3 15,-23-2 3-15,0 0-9 0,0 0-13 0,20-2-20 0,-20 2-19 16,0 0-28-16,0 0-24 0,21-6-31 0,-21 6-24 0,0 0-13 16,0 0-11-16,0 0-24 0,0 0-23 15,19-3-34-15,-19 3-37 0,0 0-83 0,0 0-232 0,0 0-133 16</inkml:trace>
  <inkml:trace contextRef="#ctx0" brushRef="#br0" timeOffset="19936.381">31009 11950 207 0,'0'0'271'16,"0"0"-36"-16,-2-16-39 0,2 16-2 0,0 0-26 0,-2-14-4 15,2 14-26-15,0 0 9 0,0 0-23 0,-2-13 9 16,2 13-24-16,0 0 8 0,0 0-13 0,0 0-20 16,0 0-4-16,0 0-12 0,0 0-10 0,0 0-8 15,0 0-6-15,0 0-3 0,0 0-2 0,0 0-3 0,0 0 1 16,0 0-6-16,4 16-6 0,-4-16-2 0,2 17-4 15,-2-17 0-15,6 19 2 0,-2-6-1 0,0-1-1 16,0 1-2-16,1 1 2 0,-1 0 7 0,2 0-3 0,-2 0 2 16,0 1 3-16,0 0 9 0,0-1 3 0,1 1 4 15,-1-2 1-15,2 2-5 0,-2-2 11 0,0-2-21 16,-4-11-2-16,6 20-4 0,-6-20-6 0,7 19-4 16,-7-19 1-16,6 13-2 0,-6-13-4 0,5 11 1 15,-5-11-1-15,0 0-1 0,0 0-3 0,0 0-3 0,0 0-4 16,0 0-17-16,14-11-5 0,-14 11-8 0,3-15-6 15,-3 15-5-15,-5-23-5 0,1 9-6 0,2 1 1 16,-2-5 4-16,-1 3 0 0,1-4 2 0,-5-2 0 16,1 1-2-16,0 1 9 0,0-2 6 0,-3 0 5 15,3 0 6-15,-2 2 1 0,-1 1 2 0,3-3 5 16,-2 3 6-16,-1-1 0 0,1 2 1 0,2 0 7 0,0 4-1 16,-1-1 7-16,4 2-1 0,-3-2 2 0,2 3 1 15,6 11 2-15,-13-21-1 0,13 21 0 0,-12-15-1 16,12 15 1-16,-13-12 1 0,13 12-1 0,-10-11 5 0,10 11 0 15,0 0 2-15,-12-12-2 0,12 12 0 0,0 0-2 16,0 0-1-16,-13-11-4 0,13 11 0 0,0 0 1 16,0 0-4-16,0 0 9 0,0 0-7 0,-10-8 30 0,10 8 1 15,0 0-1-15,0 0 4 0,0 0-2 0,0 0 1 16,14 7 6-16,-14-7 3 0,0 0 0 0,23 3-3 16,-23-3-2-16,21 5-4 0,-21-5-2 0,23 3-5 15,-23-3-5-15,25 4-5 0,-25-4-6 0,29 5-3 16,-29-5 0-16,29 2-3 0,-29-2-5 0,29 2-5 0,-29-2-16 15,25 2-19-15,-25-2-18 0,23 2-17 16,-23-2-16-16,0 0-14 0,32-2-8 0,-32 2-11 0,0 0-24 16,27-2 0-16,-27 2-23 0,0 0-7 0,22-2-42 15,-22 2-50-15,0 0-51 0,0 0-204 0,0 0-22 16</inkml:trace>
  <inkml:trace contextRef="#ctx0" brushRef="#br0" timeOffset="20337.562">31013 11944 196 0,'0'0'420'0,"-12"7"-73"0,12-7-60 0,0 0-37 0,0 0-43 15,0 0-3-15,0 0-25 0,-11 10-16 0,11-10-13 16,0 0-8-16,0 0-7 0,0 0-12 0,0 0-8 15,4 15-7-15,-4-15-7 0,0 0-7 0,13 8-5 0,-13-8-4 16,0 0-8-16,18 7-7 0,-18-7-11 0,0 0-13 16,27 6-6-16,-27-6-8 0,0 0-7 0,37 0-4 15,-37 0-9-15,30-6-19 0,-30 6-24 0,34-2-40 16,-34 2-8-16,31-6-46 0,-31 6 2 0,33-4-38 16,-33 4-11-16,26-3-37 0,-26 3-26 0,0 0-49 0,33-1-62 15,-33 1-260-15,0 0-121 0</inkml:trace>
  <inkml:trace contextRef="#ctx0" brushRef="#br0" timeOffset="21335.581">31366 12247 207 0,'-18'-4'264'0,"18"4"-56"0,0 0-26 16,0 0-21-16,0 0-5 0,0 0-29 0,0 0-4 0,0 0-28 15,0 0-4-15,0 0-9 0,0 0 13 0,0 0-15 16,-23 3 14-16,23-3-14 0,0 0 11 0,0 0-14 16,0 0 18-16,0 0-9 0,0 0 0 0,0 0-5 0,0 0-3 15,0 0 0-15,0 0-4 0,0 0 1 0,0 0-4 16,0 0-4-16,0 0-12 0,0 0-6 0,0 0-11 15,0 0-4-15,0 0-5 0,0 0-6 0,0 0-5 16,0 0-4-16,0 0-4 0,0 0 0 0,0 0-3 16,0 0 0-16,2-13-2 0,-2 13 6 0,0 0-26 0,0 0 18 15,21-6 0-15,-21 6 0 0,0 0-1 0,0 0 0 16,27-2-2-16,-27 2-15 0,0 0 17 0,0 0-16 16,26 2 16-16,-26-2-15 0,0 0 27 0,16 6-25 0,-16-6 17 15,0 0-2-15,13 10 2 0,-13-10-2 16,0 0 0-16,6 17-1 0,-6-17-2 0,2 12 2 0,-2-12-4 15,0 17 4-15,0-17-9 0,-4 15 9 0,4-15-2 16,-4 18-1-16,4-18 2 0,-9 19-1 0,9-19 0 16,-8 17 1-16,8-17-2 0,-8 17 1 0,8-17-1 15,-9 14 0-15,9-14 3 0,-5 10 0 0,5-10-3 0,0 0 1 16,-8 13-2-16,8-13 1 0,0 0 0 0,0 0 6 16,0 0-1-16,-2 15 5 0,2-15 0 0,0 0-1 15,0 0 3-15,0 0-5 0,14 9-1 0,-14-9-3 0,0 0 3 16,0 0-1-16,0 0 0 0,22 1-4 15,-22-1 2-15,0 0 0 0,21-1-3 0,-21 1 2 0,0 0 0 16,23-3-2-16,-23 3-1 0,0 0-9 0,24-6-10 16,-24 6-13-16,17-5-14 0,-17 5-17 0,18-6-13 15,-18 6-15-15,17-4-10 0,-17 4-32 0,16-6-1 0,-16 6-33 16,14-7-17-16,-14 7-52 0,12-9-45 0,-12 9-289 16,0 0-86-16</inkml:trace>
  <inkml:trace contextRef="#ctx0" brushRef="#br0" timeOffset="22083.629">31688 12155 207 0,'0'0'291'0,"4"-11"-57"16,-4 11-34-16,0 0-17 0,6-13-14 0,-6 13-1 0,0 0-21 15,0 0 5-15,6-15-25 0,-6 15 6 0,0 0-30 16,0 0 14-16,0 0-29 0,0 0 8 0,0 0-27 15,0 0 18-15,0 0-27 0,0 0 17 0,0 0-26 16,0 0 11-16,0 0-24 0,0 0 12 0,5 12-19 16,-5-12 17-16,0 0-19 0,0 21 15 0,0-21-22 0,-2 15 15 15,2-15-18-15,-3 19 12 0,3-19-17 0,0 20 20 16,0-20-4-16,-2 19-1 0,2-19-4 0,-2 24-1 16,2-24-1-16,0 22-1 0,0-22 3 0,-2 23 3 15,2-23-3-15,0 23-4 0,0-23-2 0,-2 20 0 0,2-20-5 16,0 19-1-16,0-19-4 0,0 16-2 0,0-16-1 15,0 0-2-15,0 20-2 0,0-20 2 0,0 0 1 16,0 14-4-16,0-14-1 0,0 0-1 0,0 0-3 16,0 0 0-16,0 0 1 0,0 0-4 0,0 0 2 15,0 0-5-15,0 0-2 0,0 0-4 0,0 0-4 0,6-13-4 16,-6 13 5-16,0 0 0 0,2-19 3 0,-2 19 3 16,0 0 2-16,5-17 3 0,-5 17-13 0,0 0 18 15,0 0-14-15,2-14 17 0,-2 14-13 0,0 0 13 16,0 0-16-16,0 0 17 0,6-12-11 0,-6 12 16 15,0 0 5-15,0 0-2 0,0 0 0 0,0 0-1 0,0 0-1 16,14 6 0-16,-14-6-2 0,0 0-2 0,13 13 1 16,-13-13-3-16,8 10 2 0,-8-10-2 0,12 8 1 15,-12-8-1-15,11 12-2 0,-11-12 4 0,12 12-4 16,-12-12 2-16,13 12-1 0,-13-12 1 0,10 11-1 16,-10-11 0-16,10 9-1 0,-10-9 1 0,11 10 0 0,-11-10 1 15,0 0 3-15,11 10-1 0,-11-10 5 0,0 0-3 16,0 0-1-16,10 10 2 0,-10-10-1 0,0 0-5 15,0 0-12-15,0 0-19 0,0 0-13 0,0 0-13 0,0 0-1 16,0 0-2-16,0 0 2 0,0 0-1 16,-8-15 1-16,8 15 4 0,0 0 12 0,-13-11 4 0,13 11 8 15,-13-10 3-15,13 10 7 0,-10-9 4 0,10 9 4 16,-15-7 3-16,15 7 0 0,0 0 6 0,-16-9 8 16,16 9 7-16,0 0 5 0,-15-9 5 0,15 9 6 0,0 0-3 15,0 0 5-15,-14-12-28 0,14 12 21 0,0 0 22 16,0 0-39-16,0 0 28 0,-8-9 12 0,8 9 13 15,0 0 1-15,0 0 0 0,4-17-7 0,-4 17-22 16,8-10 10-16,-8 10-15 0,8-14 1 0,-8 14-19 0,9-12 3 16,-9 12-42-16,8-14-13 0,-8 14-51 0,8-12-15 15,-8 12-57-15,8-15-60 0,-8 15-88 0,7-13-125 16,-7 13-176-16,6-19-129 0</inkml:trace>
  <inkml:trace contextRef="#ctx0" brushRef="#br0" timeOffset="31304.597">27068 12959 186 0,'0'0'179'0,"0"0"-35"16,0 0-17-16,0 0-19 0,0 0-16 0,0 0-3 0,0 0-3 15,0 0 0-15,0 0-3 0,0 0-7 0,0 0-7 16,0 0 1-16,0 0 5 0,0 0 1 0,0 0 2 16,0 0-2-16,0 0 2 0,0 0-7 0,-17 7 6 15,17-7-3-15,0 0-2 0,0 0-7 0,0 0-3 16,0 0-2-16,0 0-7 0,0 0-2 0,-14 6-4 15,14-6-3-15,0 0-3 0,0 0-2 0,0 0-2 16,0 0 4-16,0 0-2 0,0 0-2 0,0 0 3 0,-14 6-1 16,14-6-2-16,0 0-3 0,0 0 0 0,0 0-4 15,0 0-1-15,0 0-7 0,0 0-2 0,0 0-2 16,0 0-7-16,0 0 0 0,0 0-3 0,0 0-1 16,0 0 0-16,0 0-1 0,3-12 1 0,-3 12-3 15,15-20 0-15,-5 9-3 0,3-8 0 0,5-1 0 16,3-4-1-16,6-5-1 0,2-5-4 0,5-4 11 15,5-6-13-15,1-1 8 0,3-4-17 0,1-1 5 0,18-21-10 16,-11 13 0-16,-3 7 0 0,-3 1-4 0,3 1 1 16,-4 2 2-16,2 2-9 0,-5 2-2 15,-3 5 3-15,1-2 5 0,-8 13 3 0,-6 4 3 16,-2 4 3-16,-1 0 3 0,-6 5-4 0,3 0 8 0,-5 1 2 16,-1 2 1-16,-3 1-13 0,0 3 17 0,-10 7 2 15,19-14-1-15,-19 14 1 0,14-11 1 0,-14 11 1 16,13-9 2-16,-13 9-1 0,0 0 0 0,13-13 0 15,-13 13-2-15,0 0-2 0,11-12 1 0,-11 12-1 16,0 0-5-16,10-9-7 0,-10 9-9 0,0 0-20 0,0 0-24 16,0 0-31-16,0 0-42 0,0 0-61 0,0 0-54 15,0 0-314-15,0 0-81 0</inkml:trace>
  <inkml:trace contextRef="#ctx0" brushRef="#br0" timeOffset="32193.64">29012 13006 179 0,'-12'10'182'15,"12"-10"-41"-15,-11 12-11 0,11-12-5 0,-10 9-4 0,10-9 12 16,0 0-7-16,-12 10 8 0,12-10-7 0,0 0-10 16,0 0 11-16,-13 11-22 0,13-11-8 0,0 0-2 15,0 0-10-15,0 0-1 0,-10 8-9 0,10-8-2 16,0 0-12-16,0 0-6 0,0 0-10 0,0 0-7 15,0 0-8-15,0 0-1 0,0 0-9 0,8-19 1 16,0 11-7-16,1-5-3 0,3-5-4 0,2-5 2 16,5-6-5-16,4-5 1 0,2-5-3 0,7-9-1 0,3-4 6 15,4-1 3-15,18-27 4 0,1-1-2 0,2 2 1 16,1-1-8-16,3 3 1 0,-1 1-5 0,1 6 1 16,-10 11-2-16,-10 14-5 0,4 2-9 0,-5 4-11 15,-3 6-3-15,-7 5-6 0,-2 4-2 0,-4 5 5 16,-6 5 5-16,-3 1 2 0,-2 2 7 0,-1 2 6 15,-3 3 5-15,-12 6 3 0,17-10 0 0,-17 10-2 16,0 0 5-16,14-9-1 0,-14 9-1 0,0 0 0 0,0 0-1 16,0 0-33-16,10-7 8 0,-10 7-23 15,0 0-44-15,0 0-42 0,0 0-61 0,0 0-66 0,0 0-255 16,0 0-17-16</inkml:trace>
  <inkml:trace contextRef="#ctx0" brushRef="#br0" timeOffset="34386.903">24301 14119 126 0,'0'0'116'0,"0"0"-12"0,0 0-15 0,0 0-6 15,0 0 1-15,0 0-6 0,0 0-11 0,0 0-9 16,0 0-6-16,0 0-8 0,0 0-5 0,0 0-6 16,0 0-3-16,0 0 1 0,0 0-2 0,0 0-2 15,0 0-2-15,0 0 3 0,0 0-2 0,0 0-3 16,-19 3 2-16,19-3-2 0,0 0-3 0,0 0 1 15,0 0-2-15,0 0-2 0,0 0-1 0,0 0-2 16,0 0 1-16,0 0-2 0,0 0 0 0,0 0-1 0,0 0-1 16,0 0 0-16,0 0-1 0,0 0 0 0,0 0 1 15,0 0 1-15,0 0-3 0,0 0 0 0,0 0-2 16,0 0-1-16,0 0-1 0,0 0-2 0,0 0-2 16,0 0-4-16,0 0-6 0,0 0-4 0,0 0-5 15,0 0-4-15,0 0-4 0,0 0-13 0,0 0-11 16,0 0-16-16,0 0-23 0,0 0-30 0,0 0-39 15,0 0-121-15,0 0 266 0</inkml:trace>
  <inkml:trace contextRef="#ctx0" brushRef="#br0" timeOffset="35352.78">24782 13997 115 0,'0'0'190'0,"0"0"-40"0,-23 4-8 0,23-4-9 0,0 0-11 16,0 0-7-16,-17 5-2 0,17-5-4 0,0 0-4 15,0 0-9-15,0 0 4 0,0 0-4 0,-16 4 0 16,16-4-2-16,0 0 0 0,0 0-2 0,0 0-5 15,0 0-27-15,0 0 20 0,0 0-1 0,0 0-10 16,0 0-5-16,-18 5-6 0,18-5-1 0,0 0-8 16,0 0-5-16,0 0-4 0,0 0-5 0,0 0 4 15,0 0 4-15,0 0-3 0,0 0 1 0,0 0-4 16,0 0-3-16,0 0 0 0,16 4-3 0,-16-4-1 0,0 0-2 16,0 0-3-16,29-3-5 0,-29 3-1 15,0 0-4-15,29-2-2 0,-29 2-4 0,20-4-1 0,-20 4-1 16,23-4-2-16,-23 4-1 0,21-2-2 0,-21 2 2 15,0 0-3-15,26-3 1 0,-26 3-3 0,0 0 0 16,22-3 2-16,-22 3-3 0,0 0-1 0,0 0-6 16,25 0-5-16,-25 0-9 0,0 0-5 0,0 0-11 15,0 0-13-15,0 0-8 0,0 0-18 0,23-1-8 0,-23 1-12 16,0 0-5-16,0 0-14 0,0 0-16 16,0 0-30-16,0 0-24 0,0 0-20 0,0 0-15 0,0 0-26 15,0 0-165-15,0 0 125 0</inkml:trace>
  <inkml:trace contextRef="#ctx0" brushRef="#br0" timeOffset="35740.143">24708 13914 87 0,'0'0'367'0,"0"0"-81"15,0 0-49-15,0 0-25 0,0 0-29 0,0 0-14 16,-14-8-14-16,14 8-8 0,0 0-17 0,0 0-15 16,0 0-12-16,0 0-11 0,0 0-15 0,0 0-11 15,0 0-8-15,0 0-5 0,0 0-9 0,0 0 3 0,0 0-13 16,0 0-8-16,0 0-3 0,0 0 1 0,0 0 6 16,0 0 1-16,0 0 4 0,0 0-3 0,0 0-5 15,0 0-2-15,0 0-3 0,0 0-2 0,24 0-4 16,-24 0 0-16,0 0-7 0,26-2-2 0,-26 2-2 15,0 0 0-15,29 0-1 0,-29 0 0 0,0 0-3 16,31-2 5-16,-31 2-5 0,0 0 0 0,27-3-2 16,-27 3-8-16,0 0-15 0,23-2-18 0,-23 2 0 0,0 0-9 15,0 0-6-15,24 0-10 0,-24 0-8 16,0 0-23-16,0 0-14 0,0 0-21 0,0 0-32 0,0 0-15 16,23-2-22-16,-23 2-19 0,0 0-35 0,0 0-156 15,0 0 128-15</inkml:trace>
  <inkml:trace contextRef="#ctx0" brushRef="#br0" timeOffset="36331.025">25242 13945 58 0,'0'0'321'0,"0"0"-74"16,0 0-40-16,0 0-23 0,0 0-11 0,0 0-18 15,0 0-14-15,0 0-8 0,0 0-9 0,0 0-13 16,0 0 0-16,0 0-8 0,0 0-4 0,0 0-6 16,0 0-5-16,0 0-11 0,0 0-4 0,0 0-5 15,0 0 0-15,0 0-7 0,0 0-7 0,0 0-6 0,0 0-7 16,0 0-5-16,0 0-7 0,0 0-8 0,0 0-1 15,0 0-2-15,0 0-3 0,0 0 3 0,0 0 2 16,0 0 4-16,0 0-3 0,0 0-3 0,0 0-1 16,0 0 1-16,18-5-5 0,-18 5-3 0,0 0 0 15,25-4-4-15,-25 4-1 0,20-2 0 0,-20 2 0 16,18-4-3-16,-18 4 1 0,21-3 1 0,-21 3-3 16,21-3 2-16,-21 3-2 0,0 0 1 0,24-5 1 0,-24 5-4 15,0 0 2-15,23-4 0 0,-23 4 1 16,0 0-1-16,0 0 2 0,23-1 0 0,-23 1-1 15,0 0 0-15,0 0 0 0,0 0-2 0,0 0 1 0,0 0 0 16,22-2-1-16,-22 2 0 0,0 0-10 0,0 0-8 16,0 0-17-16,0 0-12 0,0 0-10 0,0 0-19 15,16-6-15-15,-16 6-19 0,0 0-18 0,0 0-18 16,0 0-29-16,0 0-50 0,0 0-37 0,0 0-307 16,0 0-85-16</inkml:trace>
  <inkml:trace contextRef="#ctx0" brushRef="#br0" timeOffset="37542.785">25760 13818 72 0,'-6'-11'196'0,"6"11"-34"16,0 0-25-16,0 0-8 0,-6-16-15 0,6 16-2 15,0 0-6-15,-4-13 2 0,4 13-3 0,0 0-9 16,-4-14-2-16,4 14-4 0,0 0 1 0,-4-12 2 15,4 12 2-15,0 0-1 0,0 0-1 0,-4-12-5 16,4 12-5-16,0 0 5 0,0 0-15 0,0 0 11 0,0 0-31 16,0 0 5-16,-6-12-21 0,6 12 6 0,0 0-19 15,0 0 7-15,0 0-15 0,0 0 4 0,0 0-10 16,0 0 9-16,-2 13-13 0,2-13 8 0,0 0-7 16,2 19 1-16,-2-19 1 0,1 17 9 0,-1-17-1 0,5 20 4 15,-5-20 1-15,4 25-3 0,2-11 1 16,-4 1 2-16,2-2-18 0,0 1 16 0,0 1 3 15,0 0 1-15,1-1-1 0,-1 0-3 0,0-1-2 0,2 2 2 16,-2-2-2-16,2-4-2 0,-6-9-3 16,7 20 0-16,-7-20-3 0,8 15-1 0,-8-15 1 0,6 13 2 15,-6-13 2-15,0 0 2 0,6 13 4 0,-6-13-2 16,0 0-4-16,0 0-4 0,0 0 0 0,0 0-6 16,0 0-1-16,0 0-4 0,0 0 1 0,0-19-17 15,0 19-2-15,-8-22-13 0,4 6 2 0,-2 0 3 16,2-2 0-16,-3-2 19 0,-1-1-12 0,2 1 9 15,-2-1-12-15,-3 1 11 0,3 0-11 0,0 2 16 16,-3-2-10-16,2 1 11 0,-1 0-12 0,-1 2 15 0,1-2-12 16,0 5 14-16,1-3-10 0,-1 6 11 0,2-1-10 15,-2-1 14-15,1 2-12 0,1 0 14 0,0 1-15 16,8 10 16-16,-13-15-15 0,13 15 12 0,-12-11-13 16,12 11 12-16,-9-8-11 0,9 8 9 0,-9-11-11 15,9 11 10-15,0 0-12 0,-10-9 12 0,10 9-10 16,0 0 12-16,0 0-10 0,0 0 12 0,0 0-12 15,0 0 10-15,0 0-9 0,0 0 14 0,0 0-12 0,0 0 15 16,0 0-8-16,0 0 15 0,0 0-7 0,0 0 16 16,0 0-13-16,22 8 14 0,-22-8-12 0,18 4 17 15,-18-4-13-15,23 5 14 0,-23-5-18 0,25 3 13 16,-25-3-16-16,29 1-2 0,-29-1-1 0,29 0 0 16,-29 0-3-16,28 1-1 0,-28-1 1 0,27 0-2 15,-27 0-2-15,26 0-1 0,-26 0-1 0,0 0-7 16,31 0-19-16,-31 0-11 0,0 0-13 0,0 0-9 15,31 0-13-15,-31 0-12 0,0 0-13 0,0 0-24 16,0 0-27-16,26 0-26 0,-26 0-41 0,0 0-25 0,0 0-34 16,0 0-217-16,0 0 17 0</inkml:trace>
  <inkml:trace contextRef="#ctx0" brushRef="#br0" timeOffset="37988.448">25746 13777 222 0,'0'0'292'0,"0"0"-53"0,0 0-31 0,0 0-16 0,0 0-20 16,0 0-13-16,0 0-6 0,0 0-5 0,0 0-5 16,0 0-6-16,0 0-12 0,0 0 0 0,0 0-27 15,0 0 11-15,4 13-27 0,-4-13 0 0,0 0-4 16,0 0-7-16,0 0-3 0,19 3-33 0,-19-3 20 0,0 0-13 15,0 0-3-15,25 4-9 0,-25-4-4 0,0 0-4 16,22 5-4-16,-22-5-5 0,0 0 0 16,27 0-7-16,-27 0-38 0,0 0 18 0,29-1-20 0,-29 1-15 15,18-5-16-15,-18 5-21 0,20-5-19 16,-20 5-27-16,21-8-26 0,-21 8-32 0,19-8-43 0,-19 8-47 16,16-6-289-16,-16 6-85 0</inkml:trace>
  <inkml:trace contextRef="#ctx0" brushRef="#br0" timeOffset="38621.291">26083 13964 163 0,'0'0'286'0,"0"0"-62"16,0 0-34-16,0 0-12 0,-21-4-12 0,21 4-17 15,0 0-14-15,0 0-8 0,0 0-10 0,0 0-7 16,0 0-1-16,0 0-7 0,0 0-9 0,0 0-6 0,0 0-4 16,0 0-8-16,0 0-11 0,0 0-1 0,0 0-5 15,0 0-7-15,0 0-8 0,0 0-5 0,0 0-6 16,0 0-6-16,-20-2-7 0,20 2-1 0,0 0-4 15,0 0-1-15,0 0-1 0,0 0 1 0,0 0-1 0,0 0-2 16,0 0 0-16,20-4-1 0,-20 4-1 16,0 0-2-16,19-5 1 0,-19 5-2 0,0 0-3 15,23-4 2-15,-23 4-1 0,0 0-1 0,0 0 2 0,31 0 0 16,-31 0-1-16,0 0 1 0,0 0 0 16,22 2 2-16,-22-2-1 0,0 0 2 0,14 9-3 0,-14-9-1 15,0 0 0-15,10 13 0 0,-10-13-1 0,2 15-1 16,-2-15 5-16,2 13-5 0,-2-13 1 0,-2 18-4 15,2-18 1-15,-4 19 0 0,4-19 1 0,-8 20 0 16,8-20 0-16,-8 20-1 0,8-20 0 0,-8 19 2 16,8-19 0-16,-8 16-1 0,8-16 1 0,-8 18-1 0,8-18 4 15,-6 12-2-15,6-12 2 0,0 0 1 16,-7 13 2-16,7-13 1 0,0 0 1 0,-6 12-2 0,6-12-2 16,0 0 3-16,0 0 1 0,0 0 4 0,0 0 4 15,0 0-1-15,0 0 0 0,0 0-2 0,13 7-1 16,-13-7-1-16,0 0-4 0,18-6 4 0,-18 6-8 15,0 0 2-15,22-7 0 0,-22 7-2 0,18-8-2 16,-18 8 2-16,17-3-2 0,-17 3 2 0,19-8-5 16,-19 8 2-16,0 0-3 0,22-6 1 0,-22 6-2 15,0 0-5-15,21-6-11 0,-21 6-5 0,0 0-7 0,0 0-7 16,21-6-6-16,-21 6-10 0,0 0-10 0,0 0-20 16,0 0-18-16,0 0-26 0,0 0-21 0,0 0-24 15,17 3-29-15,-17-3-9 0,0 0-6 0,0 0-5 16,0 0-22-16,0 0-135 0,0 0 163 0</inkml:trace>
  <inkml:trace contextRef="#ctx0" brushRef="#br0" timeOffset="39281.202">26412 13891 150 0,'0'0'292'0,"0"0"-63"0,2-17-33 0,-2 17-16 16,0 0-7-16,0 0-25 0,2-14-7 0,-2 14-13 16,0 0 9-16,0 0-30 0,0 0-7 0,0-15-5 15,0 15-4-15,0 0-10 0,0 0-5 0,0 0-8 0,0 0-7 16,0 0-8-16,0 0-3 0,0 0-1 16,0 0-5-16,0 0-3 0,0 0-6 0,0 0-3 15,0 0-8-15,0 0-2 0,0 0-3 0,0 0-4 0,0 0-1 16,0 0 4-16,0 17-10 0,0-17 2 0,-2 16-4 15,2-16 3-15,0 21 0 0,0-21 1 0,-2 25-2 16,2-25 4-16,-2 25 1 0,2-9 2 0,0-1 1 16,-3 2-2-16,3-4 3 0,0 4-1 0,0-5-1 15,0 3-3-15,0-3 1 0,0-12-3 0,0 27-1 16,0-27-4-16,0 26 1 0,0-26-1 0,0 20 1 16,0-20-2-16,0 19-3 0,0-19 1 0,3 13-1 0,-3-13 0 15,0 0 2-15,0 18 0 0,0-18-2 0,0 0 0 16,0 0-1-16,0 13 0 0,0-13-2 0,0 0-2 15,0 0-4-15,0 0-1 0,0 0-3 0,0 0 2 16,0-15-1-16,0 15 2 0,0 0-2 0,0-18 3 16,0 18-2-16,0 0 2 0,0-19 2 0,0 19 2 15,0 0 0-15,0-17 1 0,0 17 0 0,0 0 0 16,4-17 0-16,-4 17 2 0,0 0-1 0,4-14 4 0,-4 14-4 16,0 0 0-16,6-13 3 0,-6 13 0 15,0 0 6-15,0 0 6 0,8-9 2 0,-8 9 3 0,0 0 1 16,0 0 0-16,0 0 6 0,17-8 3 0,-17 8 3 15,0 0-1-15,0 0 0 0,0 0-1 0,24 6-3 16,-24-6 6-16,0 0-4 0,18 5-3 0,-18-5-1 16,0 0-1-16,23 8 1 0,-23-8 3 0,16 6-5 15,-16-6 0-15,21 3-7 0,-21-3-2 0,19 6-3 16,-19-6 6-16,0 0-10 0,27 3 1 0,-27-3-2 16,0 0-1-16,23 0-2 0,-23 0 0 0,0 0-4 0,0 0-7 15,23 5-6-15,-23-5-14 0,0 0-15 0,0 0-21 16,0 0-26-16,0 0-23 0,0 0-24 0,19 5-18 15,-19-5-21-15,0 0-17 0,0 0-16 0,0 0-27 16,0 0-22-16,0 0-27 0,0 0-207 0,0 0 17 16</inkml:trace>
  <inkml:trace contextRef="#ctx0" brushRef="#br0" timeOffset="41476.47">26418 14077 153 0,'0'0'152'0,"0"0"-33"0,0 0-16 16,0 0-9-16,0 0-9 0,0 0-8 0,0 0-7 16,0 0-3-16,-13 9-8 0,13-9-7 0,0 0-8 15,0 0-8-15,0 0-4 0,0 0-7 0,0 0-2 0,-4 11 0 16,4-11-13-16,0 0 15 0,0 0 2 0,0 0 1 16,0 0 6-16,0 0 8 0,0 0 4 0,0 0 2 15,0 0 1-15,0 0-6 0,0 0-2 0,0 0-5 16,0 0 0-16,0 0 0 0,0 0 1 0,0 0-1 15,0 0 0-15,0 0-2 0,0 0-2 0,0 0 1 16,0 0 1-16,0 0-3 0,0 0-2 0,0 0-25 16,0 0 26-16,0 0 0 0,19-6-4 0,-19 6 1 15,0 0 0-15,0 0 2 0,14-11-4 0,-14 11 2 16,0 0-4-16,11-8-2 0,-11 8 1 0,0 0-2 0,9-7 2 16,-9 7-1-16,0 0-1 0,8-9 2 0,-8 9-1 15,0 0-3-15,13-9 1 0,-13 9-1 0,0 0-4 16,10-10 2-16,-10 10 0 0,0 0-2 0,10-13-1 15,-10 13-1-15,9-9 7 0,-9 9 1 0,10-9 1 16,-10 9-3-16,8-11 4 0,-8 11-3 0,8-11 5 16,-8 11-3-16,9-13-1 0,-9 13-2 0,8-11-1 15,-8 11-2-15,8-11-3 0,-8 11-2 0,9-12-2 0,-9 12-2 16,0 0-2-16,12-13 2 0,-12 13 1 0,0 0 1 16,12-12 0-16,-12 12-3 0,0 0 0 0,11-11 2 15,-11 11-3-15,0 0 0 0,0 0 5 0,11-10-5 16,-11 10 1-16,0 0 0 0,0 0 3 0,10-8-1 15,-10 8 3-15,0 0-2 0,0 0 0 0,0 0-1 16,0 0 1-16,0 0-1 0,13-11-1 0,-13 11-2 16,0 0 0-16,0 0 1 0,0 0-3 0,0 0 0 15,0 0 0-15,0 0-2 0,0 0-7 0,0 0-20 16,0 0-19-16,0 0-24 0,0 0-36 0,0 0-34 0,0 0-23 16,0 0-43-16,0 0-51 0,0 0-76 0,0 0-187 15,0 0-17-15</inkml:trace>
  <inkml:trace contextRef="#ctx0" brushRef="#br0" timeOffset="43645.897">26853 14109 197 0,'0'0'251'0,"0"0"-43"0,0 0-38 15,0 0-2-15,-10-9-8 0,10 9-9 0,0 0-14 16,0 0-7-16,0 0-11 0,0 0-8 0,0 0-12 0,0 0-2 16,0 0-6-16,0 0 0 0,0 0-2 15,0 0-1-15,0 0-6 0,0 0-2 0,0 0-5 0,0 0-5 16,0 0-8-16,0 0-7 0,0 0-4 0,0 0-6 16,0 0-3-16,0 0 0 0,0 0 5 0,0 0 10 15,0 0 4-15,0 0 1 0,0 0 2 0,0 0-12 16,10-7-6-16,-10 7-5 0,0 0-2 0,0 0-1 15,23-7-1-15,-23 7-4 0,0 0-3 0,21-6-4 16,-21 6-2-16,19-3 4 0,-19 3 0 0,21-6-1 16,-21 6-2-16,0 0-3 0,29-5-4 0,-29 5-2 0,0 0-2 15,26-1-6-15,-26 1 3 0,0 0-3 0,23-3-3 16,-23 3 1-16,0 0 0 0,0 0-2 0,22-4-1 16,-22 4 0-16,0 0-8 0,0 0-13 0,0 0-18 15,19-2-18-15,-19 2-20 0,0 0-22 0,0 0-17 16,0 0-20-16,0 0-17 0,0 0-27 0,0 0-30 15,18-5-38-15,-18 5-46 0,0 0-73 0,0 0-227 16,0 0-104-16</inkml:trace>
  <inkml:trace contextRef="#ctx0" brushRef="#br0" timeOffset="44171.43">27212 14077 334 0,'0'0'278'0,"0"0"-58"16,0 0-22-16,0 0-16 0,0 0-58 0,0 0 31 15,20-6-23-15,-20 6-13 0,0 0-17 0,0 0-14 16,15-6-14-16,-15 6-7 0,0 0-13 0,0 0-6 15,14-11-12-15,-14 11-4 0,0 0-9 0,11-13-1 16,-11 13-7-16,4-11 0 0,-4 11-6 0,4-14-1 16,-4 14-5-16,2-15 6 0,-2 15-5 0,0-15-2 0,0 15 3 15,0-17-3-15,0 17 0 0,-4-15-1 16,4 15-1-16,-2-14 2 0,2 14 1 0,-4-12 2 0,4 12 0 16,0 0 3-16,-5-13 3 0,5 13 2 0,0 0-2 15,0 0 0-15,-4-11-2 0,4 11-1 0,0 0 2 16,0 0 1-16,0 0 0 0,0 0 4 0,0 0-3 15,0 0 10-15,0 0 3 0,2 15 10 0,-2-15-12 16,2 14 0-16,-2-14 5 0,5 12-2 0,-5-12-1 16,6 17 1-16,-6-17 0 0,6 16 5 0,-6-16 4 15,6 19 2-15,-6-19 0 0,6 19 5 0,-6-19-2 0,7 20-2 16,-7-20 3-16,10 20-3 0,-10-20 2 16,8 16-5-16,-8-16 2 0,5 17-2 0,-5-17-3 0,9 17-3 15,-9-17-7-15,6 13-6 0,-6-13-3 0,6 11-5 16,-6-11-1-16,0 0-16 0,8 13-17 0,-8-13 9 15,0 0-20-15,0 0-17 0,6 15-18 0,-6-15-19 16,0 0-20-16,0 0-28 0,0 0-31 0,0 0-41 16,0 0-55-16,0 0-68 0,0 0-242 0,0 0-90 0</inkml:trace>
  <inkml:trace contextRef="#ctx0" brushRef="#br0" timeOffset="45403.155">27727 13851 95 0,'0'0'354'0,"0"0"-73"0,0 0-47 16,0 0-22-16,0 0-25 0,0 0-25 0,0 0-18 0,0 0-13 15,0 0-20-15,0 0-12 0,0 0-12 16,0 0-8-16,0 0 0 0,0 0-8 0,0 0-6 0,0 0-1 16,0 0 5-16,0 0 5 0,0 0-1 0,0 0-3 15,15 6-4-15,-15-6 0 0,0 0 7 0,0 0-8 16,16 5-6-16,-16-5-4 0,0 0-13 0,0 0 6 16,24 2-2-16,-24-2-1 0,0 0-2 0,25 1-1 15,-25-1 0-15,19-1-1 0,-19 1-1 0,22-6 1 0,-22 6-3 16,23-4 0-16,-23 4-3 0,23-3-1 15,-23 3-3-15,19-8-6 0,-19 8-3 0,21-2-3 0,-21 2-4 16,19-5-3-16,-19 5-2 0,0 0-2 16,24-6-1-16,-24 6-3 0,0 0 0 0,19-3-1 15,-19 3 0-15,0 0 0 0,0 0-2 0,19-5-2 0,-19 5 1 16,0 0 0-16,0 0-2 0,0 0-1 0,0 0-3 16,0 0 0-16,0 0-1 0,22 2-11 0,-22-2-7 15,0 0-17-15,0 0-13 0,0 0-13 0,0 0-13 16,0 0-9-16,0 0-8 0,0 0-7 0,0 0-10 15,0 0-13-15,13 9-20 0,-13-9-27 0,0 0-30 16,0 0-50-16,0 0-52 0,0 0-298 0,0 0-116 16</inkml:trace>
  <inkml:trace contextRef="#ctx0" brushRef="#br0" timeOffset="46377.417">28288 13660 8 0,'0'0'303'16,"0"0"-73"-16,6-14-37 0,-6 14-26 0,0 0-9 15,0 0-9-15,4-13-10 0,-4 13-12 0,0 0-3 0,0 0-5 16,0 0-6-16,0 0-10 0,0 0-13 0,6-12-10 16,-6 12-6-16,0 0-7 0,0 0-26 15,0 0 19-15,0 0-5 0,4 19-4 0,-4-19-8 0,4 11 8 16,-4-11-11-16,2 17 4 0,-2-17-4 0,5 15-3 16,-5-15-2-16,4 18 0 0,-4-18-1 0,6 20 1 15,-2-7 0-15,-2 0-1 0,2 0 0 0,0-1 1 16,-1 2 1-16,2 1-2 0,-1-4 1 0,0 1-1 0,-4-12-4 15,8 21-2-15,-8-21-7 0,6 20-2 16,-6-20-7-16,6 19 1 0,-6-19-2 0,5 13-1 16,-5-13-2-16,0 0 0 0,6 15 0 0,-6-15-1 15,0 0 0-15,0 0-1 0,0 0 3 0,0 0-5 16,0 0 0-16,16-8-7 0,-16 8-8 0,2-14-11 0,-2 14-9 16,0-18-9-16,0 18-7 0,-4-25-4 0,2 12 2 15,-2-2 8-15,0-2-10 0,-2 1 5 0,0 1 7 16,-3-1 4-16,1-3 7 0,-2 2 5 0,-1-1 0 15,0 1 5-15,1 2-2 0,-3-3 7 0,-1 3 2 0,1-2 1 16,1 3 3-16,0 0 2 0,1 1 3 0,1 3 2 16,0 0 3-16,-1-1 7 0,3 3 5 0,8 8 5 15,-13-14-3-15,13 14-6 0,-13-14 2 0,13 14-5 16,-12-9-3-16,12 9-1 0,0 0-2 0,-11-12 0 16,11 12 6-16,0 0 6 0,0 0 8 0,0 0 2 15,0 0 4-15,0 0 0 0,0 0 2 0,0 0 0 16,29 1 4-16,-29-1 1 0,18 6 0 0,-18-6-1 15,23 5 0-15,-23-5 4 0,29 5-1 0,-29-5-24 16,31 1 27-16,-31-1-8 0,31 4-5 0,-31-4-5 16,30 2 0-16,-30-2-7 0,26 2-3 0,-26-2-1 15,29 0-2-15,-29 0-4 0,25-2-25 0,-25 2 27 16,0 0-11-16,33 0-16 0,-33 0-19 0,0 0-16 0,24 0-18 16,-24 0-18-16,0 0-20 0,0 0-15 0,27 2-27 15,-27-2-21-15,0 0-28 0,0 0-34 0,16 6-53 16,-16-6-294-16,0 0-97 0</inkml:trace>
  <inkml:trace contextRef="#ctx0" brushRef="#br0" timeOffset="46777.29">28325 13702 272 0,'0'0'412'0,"0"0"-95"0,0 0-49 16,0 0-42-16,0 0-15 0,0 0-17 0,0 0-12 16,-11 10 2-16,11-10-29 0,0 0-10 0,0 0-7 0,0 0-10 15,0 0-12-15,15 9-10 0,-15-9-7 0,0 0-11 16,19 4-8-16,-19-4-6 0,0 0-19 0,27 3-9 16,-27-3-7-16,0 0-10 0,36 0-4 0,-36 0-12 15,24 0-27-15,-24 0-25 0,25-1-25 0,-25 1-25 16,27-5-21-16,-27 5-17 0,24-3-24 0,-24 3-26 15,27-7-27-15,-27 7-43 0,20-4-52 0,-20 4-69 16,17-6-167-16,-17 6-42 0</inkml:trace>
  <inkml:trace contextRef="#ctx0" brushRef="#br0" timeOffset="47527.645">28687 13893 323 0,'0'0'291'0,"0"0"-50"16,0 0-32-16,0 0-26 0,0 0-29 0,0 0-6 15,0 0-8-15,0 0-10 0,-14-7-7 0,14 7-13 16,0 0-2-16,0 0-9 0,0 0-9 0,0 0-10 16,0 0-3-16,0 0-5 0,0 0-5 0,0 0-5 15,0 0-5-15,0 0-8 0,0 0-7 0,0 0-7 16,0 0-9-16,0 0-4 0,0 0-4 0,0 0-1 16,0 0 2-16,-10-8-3 0,10 8-1 0,0 0-1 0,14-10-2 15,-14 10-2-15,15-10-2 0,-15 10-1 0,18-9-4 16,-18 9 0-16,21-10-2 0,-21 10-2 0,23-11-5 15,-23 11-2-15,20-7-4 0,-20 7 0 16,18-7-2-16,-18 7 5 0,0 0-3 0,23-2 6 0,-23 2 3 16,0 0-1-16,0 0 2 0,16 7 0 0,-16-7 2 15,0 0 0-15,4 15-3 0,-4-15 5 0,-2 17-1 16,2-17-1-16,-6 17-2 0,6-17 1 0,-8 21 0 0,8-21 1 16,-9 19 1-16,3-8 1 0,6-11-1 15,-10 21 1-15,10-21 0 0,-10 20-1 0,10-20 3 0,-10 17 12 16,10-17-3-16,-8 18 2 0,8-18 4 0,-10 15 1 15,10-15 2-15,-4 14-2 0,4-14-2 0,-7 12-4 16,7-12 0-16,0 0 9 0,-4 15-4 0,4-15 3 16,0 0 6-16,0 0 1 0,2 15 4 0,-2-15-5 15,0 0-1-15,0 0-7 0,19 8 0 0,-19-8-5 16,0 0-2-16,0 0-3 0,30-2-2 0,-30 2-4 16,0 0-18-16,29-3 20 0,-29 3-3 0,18-5-15 0,-18 5-17 15,19-6-12-15,-19 6-15 0,17-6-12 0,-17 6-10 16,18-5-13-16,-18 5-17 15,17-8-18-15,-17 8-23 0,14-6-20 0,-14 6-41 0,12-6-55 16,-12 6-64-16,0 0-213 0,14-12-48 0</inkml:trace>
  <inkml:trace contextRef="#ctx0" brushRef="#br0" timeOffset="48322.267">29154 13699 287 0,'0'0'311'0,"0"0"-73"16,0 0-31-16,0 0-18 0,0 0-40 0,0-15-6 0,0 15-20 15,0 0-10-15,0 0-11 0,0 0-4 16,0 0-5-16,0 0-2 0,0 0-1 0,-7 12-4 15,7-12-7-15,0 0-9 0,-6 14 0 0,6-14-4 0,-4 12-4 16,4-12-6-16,-6 18-4 0,6-18-5 0,-4 18-3 16,4-18-3-16,-6 22-7 0,3-9-2 0,-1 1-3 15,2 0 0-15,0 1-1 0,-2 1 0 0,2 0-1 16,0 0-3-16,0-1-5 0,0 1 3 0,-2-1-7 0,4 0-3 16,-4 0-10-16,4-1 10 0,0-14-2 0,-5 23-4 15,5-23 1-15,-4 22-1 0,4-22-2 16,-2 17 1-16,2-17-1 0,-2 12-3 0,2-12-7 0,0 0-8 15,-4 17-7-15,4-17-5 0,0 0-7 0,0 0-7 16,0 0-3-16,0 0 0 0,0 0 7 0,0 0-1 16,0 0 4-16,-9-7 4 0,9 7 1 0,0 0 4 15,-2-21-1-15,2 21-6 0,0-13 14 0,0 13 14 16,0-16-10-16,0 16 5 0,0 0-2 0,2-18 6 16,-2 18 1-16,0 0 3 0,2-16 7 0,-2 16-9 15,0 0 8-15,0 0 8 0,4-14 3 0,-4 14 6 0,0 0 2 16,0 0-1-16,0 0 0 0,0 0-1 15,0 0 5-15,20-4-2 0,-20 4 0 0,0 0 4 0,0 0-10 16,16 9-1-16,-16-9 6 0,12 7-5 0,-12-7-4 16,13 8-7-16,-13-8 9 0,10 7 4 0,-10-7 2 15,15 10-2-15,-15-10-2 0,12 9-4 0,-12-9 0 16,13 8-3-16,-13-8-1 0,10 7-3 0,-10-7 0 16,0 0-3-16,14 9-1 0,-14-9-3 0,0 0 2 15,9 9-4-15,-9-9-10 0,0 0-17 0,0 0-20 16,0 0-17-16,0 0-22 0,9 8-14 0,-9-8-16 0,0 0-1 15,0 0 21-15,0 0-13 0,-9-10 13 0,9 10 15 16,-9-9 7-16,9 9 8 0,-12-12 13 0,12 12 15 16,-8-10 7-16,8 10 8 0,-13-9 9 0,13 9 4 15,-10-11 15-15,10 11 10 0,-8-9 11 0,8 9 5 16,0 0 12-16,-13-11 0 0,13 11-17 0,0 0 14 16,0 0-2-16,-10-10 2 0,10 10 7 0,0 0 13 15,0 0 8-15,0 0 1 0,0 0 7 0,4-16 0 0,-4 16-2 16,0 0-3-16,14-12-1 0,-14 12-4 15,13-7-6-15,-13 7-12 0,14-9-7 0,-14 9-8 0,17-11-10 16,-17 11-4-16,19-12-16 0,-19 12-27 0,17-15-34 16,-17 15-36-16,19-14-46 0,-19 14-71 15,16-13-86-15,-16 13-131 0,13-14-206 0,-13 14-146 0</inkml:trace>
  <inkml:trace contextRef="#ctx0" brushRef="#br4" timeOffset="102963.64">18554 12108 207 0,'0'0'221'0,"0"0"-49"0,0 0-32 15,0 0-22-15,0 0-13 0,0 0-8 0,0 0-12 16,0 0-5-16,0 0-13 0,0 0-8 0,0 0 1 15,0 0-6-15,0 0 0 0,0 0 2 0,0 0 0 0,0 0 0 16,0 0-2-16,0 0 0 0,0 0-3 16,0 0-5-16,0 0 2 0,0 0-6 0,0 0 2 0,0 0-8 15,-12-7-1-15,12 7-1 0,0 0-9 16,0 0 5-16,0 0-14 0,0 0 5 0,0 0-13 16,0 0 11-16,0 0-18 0,0 0 7 0,0 0-11 0,0 0-14 15,0 0 21-15,-4 13 8 0,4-13-9 0,0 0 3 16,0 0-8-16,0 0 13 0,0 0-16 0,0 0 13 15,0 0-13-15,-4 13 8 0,4-13-6 0,0 0 3 16,0 0-3-16,0 0 7 0,0 0-10 0,0 0 13 0,0 0-12 16,0 13 10-16,0-13-9 0,0 0 8 15,0 0-6-15,-2 17 6 0,2-17-8 0,0 0 8 16,0 16-7-16,0-16 5 0,0 17 2 0,0-17 17 0,0 17-28 16,0-17 7-16,0 20-7 0,0-20 6 0,0 20-5 15,0-20 8-15,0 21-6 0,0-21 5 0,0 21-5 16,0-21 7-16,2 18-10 0,-2-18 6 0,0 18 18 15,0-18-17-15,2 18-7 0,-2-18 6 0,2 15-5 16,-2-15 8-16,2 14-7 0,-2-14 9 0,2 14-10 16,-2-14 11-16,4 11-8 0,-4-11 7 0,0 0-33 15,2 15 39-15,-2-15-9 0,0 0 9 0,4 13-10 16,-4-13 7-16,0 0-7 0,0 0 8 0,0 0-5 16,5 12 4-16,-5-12-5 0,0 0 17 0,0 0-8 0,0 0 9 15,0 0-14-15,0 0 10 0,0 0-13 0,0 0 2 16,0 0-15-16,0 0 8 0,-7-15-17 0,7 15 8 15,-8-16-11-15,8 16 7 0,-6-17-9 0,6 17 11 16,-10-24-8-16,5 13 12 0,-1 0 12 0,2 1-13 16,-2-4-5-16,0 2 2 0,2 1 1 0,-3-1 3 15,1-1 0-15,0 2 2 0,2-2-1 0,-2 3 2 16,-1-2 0-16,7 12-2 0,-7-18 2 0,7 18 3 0,-8-18 1 16,8 18-1-16,-8-18 2 0,8 18 0 0,-9-16-3 15,9 16 5-15,-6-14-1 0,6 14-2 0,-4-10 3 16,4 10-2-16,0 0 1 0,-6-15-1 0,6 15 1 15,0 0 0-15,-6-11-1 0,6 11 0 0,0 0-2 16,0 0-1-16,0 0 6 0,-5-14-2 0,5 14 2 16,0 0 5-16,0 0-5 0,0 0 10 0,0 0 0 15,0 0-1-15,0 0 3 0,9-10-1 0,-9 10-3 16,0 0 4-16,0 0 0 0,18-4 1 0,-18 4 1 16,0 0 10-16,23-8-9 0,-23 8 3 0,18-5-8 15,-18 5 4-15,20-6-11 0,-20 6 6 0,25-6-9 0,-25 6 9 16,23-6-11-16,-23 6 6 0,23-6-7 0,-23 6 8 15,20-1-8-15,-20 1 8 0,0 0-9 0,26 0 12 16,-26 0-10-16,0 0 8 0,0 0-10 0,29 0 9 16,-29 0-9-16,0 0 9 0,0 0-11 0,21 1-2 15,-21-1-19-15,0 0-10 0,0 0-33 0,0 0-32 16,0 0-29-16,0 0-31 0,0 0-28 0,20-1-22 16,-20 1-51-16,0 0-126 0,0 0 159 0</inkml:trace>
  <inkml:trace contextRef="#ctx0" brushRef="#br4" timeOffset="103404.048">18459 12255 198 0,'0'0'296'16,"0"0"-69"-16,0 0-43 0,0 0-29 0,0 0-20 16,0 0-26-16,0 0-17 0,0 0-23 0,0 0 34 15,0 0 1-15,0 0 9 0,0 0-20 0,0 0-1 16,0 0 0-16,0 0-9 0,0 0-8 0,23-2 4 16,-23 2-20-16,0 0 2 0,23-2-17 0,-23 2 2 0,0 0-14 15,27 0 7-15,-27 0-14 0,0 0 5 0,29 2-12 16,-29-2 9-16,0 0-17 0,31 0 9 0,-31 0-13 15,0 0 9-15,26 0-11 0,-26 0 7 0,0 0-11 16,0 0 9-16,26 0-8 0,-26 0 9 0,0 0-11 16,0 0 9-16,0 0-21 0,25-2-13 0,-25 2-8 15,0 0-39-15,0 0-25 0,0 0-43 0,0 0-42 16,0 0-43-16,0 0-45 0,0 0-263 0,0 0-38 0</inkml:trace>
  <inkml:trace contextRef="#ctx0" brushRef="#br4" timeOffset="104763.217">18671 12466 167 0,'0'0'268'0,"0"0"-51"16,0 0-31-16,0 0-19 0,0 0-11 0,0 0-20 16,0 0-8-16,0 0-18 0,0 0-5 0,0 0-19 15,0 0-1-15,0 0-18 0,0 0 0 0,0 0-16 16,0 0 1-16,0 0-1 0,0 0-13 0,0 0-13 16,0 0 2-16,0 0-13 0,0 0 6 0,0 0-14 15,0 0 6-15,0 0-9 0,0 0 6 0,0 0-8 0,0 0 6 16,0 0-6-16,0 0-2 0,0 0 2 0,0 0 6 15,13-6-12-15,-13 6 12 0,0 0-3 0,0 0-2 16,18-4-5-16,-18 4 7 0,0 0-8 0,0 0 9 16,0 0-9-16,27 0 7 0,-27 0-5 0,0 0 8 15,0 0-9-15,0 0 5 0,21 4 1 0,-21-4 1 16,0 0-4-16,0 0 5 0,0 0-1 0,0 0 5 16,0 0-7-16,15 6 3 0,-15-6-1 0,0 0-1 0,0 0 0 15,0 0-1-15,2 17-3 0,-2-17 3 0,0 0 0 16,-4 14-9-16,4-14 9 0,-4 11-6 15,4-11 8-15,-4 14-9 0,4-14 8 0,-7 15-9 0,7-15 11 16,-6 16-8-16,6-16 7 0,-7 13-8 0,7-13 13 16,-8 17-7-16,8-17 7 0,-6 14-8 0,6-14 4 15,-4 12-7-15,4-12 7 0,0 0-8 0,-6 18 11 16,6-18-12-16,0 0 18 0,-5 12-18 16,5-12 14-16,0 0-5 0,0 0 12 0,0 0-5 0,2 15 13 15,-2-15-9-15,0 0 9 0,0 0-12 0,0 0 8 16,0 0-11-16,0 0 5 0,27 0 3 0,-27 0 15 0,0 0-20 15,18-6-2-15,-18 6-2 0,0 0-3 0,23-7 2 16,-23 7 0-16,0 0-2 0,22-7-5 0,-22 7 3 16,0 0-5-16,21-6 4 0,-21 6-1 0,0 0 1 15,17-7-1-15,-17 7 1 0,0 0-2 0,0 0 1 16,18-5 0-16,-18 5-3 0,0 0-9 0,0 0-10 16,0 0-8-16,0 0-11 0,0 0-15 0,0 0-11 15,0 0-18-15,0 0-6 0,0 0-22 0,13 9-5 16,-13-9-13-16,0 0-6 0,0 0-7 0,0 0-7 15,0 0-6-15,0 0-26 0,0 0-184 0,0 0 178 0</inkml:trace>
  <inkml:trace contextRef="#ctx0" brushRef="#br4" timeOffset="106245.115">18891 12419 200 0,'0'0'167'0,"0"0"-45"0,5-11-10 15,-5 11-5-15,0 0-6 0,0 0-8 0,0 0-7 16,0 0 7-16,7-11-27 0,-7 11-2 0,0 0-9 16,0 0 1-16,0 0 0 0,0 0 3 0,0 0-1 15,0 0 1-15,0 0-12 0,0 0 1 0,0 0-11 16,0 0-2-16,0 0-9 0,0 0 0 0,0 0-7 0,0 0 3 15,0 0-7-15,6 13 5 0,-6-13-7 0,0 0 4 16,-2 17-7-16,2-17 5 0,0 0-8 0,0 20 5 16,0-20-6-16,-2 13 5 0,2-13-4 0,0 15 6 15,0-15-6-15,2 15 7 0,-2-15 4 0,0 16 0 16,0-16-7-16,2 16 7 0,-2-16-8 0,2 19 6 16,-2-19-8-16,2 17 3 0,-2-17-5 0,0 17 4 15,0-17-11-15,2 14 10 0,-2-14-8 0,2 14 5 0,-2-14-5 16,0 0 4-16,2 16-5 0,-2-16 8 0,0 0-7 15,0 0 8-15,2 15-3 0,-2-15 9 0,0 0-1 16,0 0 9-16,0 0-11 0,0 0 6 0,0 0-9 16,0 0 4-16,0 0-11 0,0 0 6 0,0 0-10 15,0 0 6-15,0 0-11 0,0 0 0 0,0 0-14 16,-6-15-1-16,6 15-6 0,0-15 9 0,0 15-1 16,-2-13 9-16,2 13 3 0,2-13 1 0,-2 13 3 15,0 0-1-15,2-19 2 0,-2 19-5 0,0 0 3 16,2-12-1-16,-2 12 8 0,0 0-1 0,4-11 7 15,-4 11-1-15,0 0 2 0,0 0-3 0,0 0 26 0,0 0-9 16,15-8-4-16,-15 8 0 0,0 0-2 0,0 0-1 16,14 9-8-16,-14-9 1 0,0 0-6 0,13 11 11 15,-13-11-4-15,0 0 11 0,14 11-8 0,-14-11 4 16,11 10-8-16,-11-10 7 0,12 11-10 0,-12-11 9 16,10 9-12-16,-10-9 9 0,11 9-10 0,-11-9 10 15,0 0-9-15,14 14 6 0,-14-14-9 0,0 0-14 16,12 9 19-16,-12-9 4 0,0 0-7 0,0 0 11 0,10 9-10 15,-10-9 7-15,0 0-8 0,0 0 8 16,0 0-18-16,0 0-6 0,0 0-21 0,0 0-1 0,0 0-9 16,0 0 3-16,0 0-9 0,0 0 8 0,-15-5-5 15,15 5 16-15,-11-6-3 0,11 6 12 16,-14-10-2-16,14 10 10 0,-13-6-6 0,13 6 10 0,-10-10 0 16,10 10 2-16,-13-9-3 0,13 9 16 15,0 0-14-15,-14-13 6 0,14 13-5 0,0 0 9 0,-12-13-5 16,12 13 8-16,0 0 1 0,-9-13 14 0,9 13-3 15,0 0 15-15,-4-17-1 0,4 17 7 0,0 0 3 16,2-13 4-16,-2 13 5 0,0 0 0 0,6-14 6 0,-6 14-6 16,0 0-4-16,11-11-5 0,-11 11-2 0,0 0-6 15,12-9-6-15,-12 9-3 0,0 0-9 0,15-9 1 16,-15 9-3-16,0 0-2 0,0 0-5 0,14-7-14 16,-14 7-17-16,0 0-11 0,0 0-20 0,0 0-24 15,15-9-23-15,-15 9-40 0,0 0-36 0,0 0-34 16,0 0-54-16,0 0-191 0,0 0 59 0</inkml:trace>
  <inkml:trace contextRef="#ctx0" brushRef="#br4" timeOffset="106901.523">19200 12436 176 0,'-14'-8'229'0,"14"8"-52"0,0 0-21 15,0 0-9-15,0 0-9 0,0 0-6 0,0 0-16 16,0 0-9-16,-11-7-18 0,11 7-6 0,0 0-10 16,0 0 1-16,0 0-14 0,0 0-21 0,0 0 19 15,0 0-1-15,0 0-6 0,0 0-4 0,0 0-9 16,0 0 6-16,0 0-6 0,-11 12 4 0,11-12-11 15,0 0 8-15,2 14-4 0,-2-14 2 0,4 11-3 16,-4-11-5-16,3 14-2 0,-3-14-4 0,6 18 3 16,-6-18-1-16,6 18-5 0,-6-18 4 0,5 19-6 0,-5-19 1 15,6 18 0-15,-6-18-6 0,7 19-11 0,-7-19 11 16,6 16-13-16,-6-16 8 0,6 17-10 0,-6-17 12 16,8 12-14-16,-8-12 12 0,4 12-12 0,-4-12 11 15,0 0-13-15,9 15 4 0,-9-15-21 16,0 0-8-16,0 0-27 0,6 12-11 0,-6-12-21 0,0 0-11 15,0 0-25-15,0 0-25 0,0 0-32 0,0 0-31 16,0 0-59-16,0 0-139 0,0 0 124 0</inkml:trace>
  <inkml:trace contextRef="#ctx0" brushRef="#br4" timeOffset="107369.3">19096 12578 346 0,'0'0'318'0,"0"0"-71"0,0 0-25 16,0 0-38-16,0 0-13 0,-8-9-16 0,8 9 0 16,0 0-5-16,0 0-13 0,0 0-2 0,0 0-22 15,0 0-10-15,12-10-6 0,-12 10-4 0,0 0-16 0,0 0-13 16,21-5-9-16,-21 5-9 0,0 0-8 0,25-3-8 16,-25 3-4-16,0 0-7 0,27-4-4 0,-27 4-7 15,0 0-11-15,27-4-26 0,-27 4-14 0,0 0-19 16,29-2-17-16,-29 2-21 0,0 0-27 0,27-2-7 15,-27 2-26-15,0 0-25 0,0 0-15 0,27-2-21 16,-27 2-27-16,0 0-198 0,0 0 80 0</inkml:trace>
  <inkml:trace contextRef="#ctx0" brushRef="#br4" timeOffset="107841.32">19388 12577 179 0,'0'0'357'0,"0"0"-87"16,10-11-47-16,-10 11-12 0,0 0-36 0,6-10-19 16,-6 10-10-16,4-13-40 0,-4 13-28 0,4-10-6 15,-4 10-24-15,2-14-2 0,-2 14-15 0,5-13-3 16,-5 13-12-16,2-16 4 0,-2 16-12 0,0-18 0 15,0 18-12-15,0-16 6 0,0 16-6 0,0-16 6 16,0 16-7-16,0-15 8 0,0 15-5 0,0 0 10 16,-2-21-3-16,2 21 11 0,0 0 1 0,0-14 12 0,0 14-9 15,0 0 10-15,0 0-10 0,0 0 6 16,0 0-6-16,0 0 12 0,0 0-4 0,0 0 12 0,0 0 4 16,0 0-3-16,0 0-1 0,6 14-3 0,-6-14-1 15,4 15 2-15,-4-15-3 0,6 17-3 0,-6-17-5 16,6 20-1-16,-6-20-4 0,11 19 3 0,-11-19-2 15,10 20-2-15,-10-20-1 0,10 17-6 0,-10-17-3 16,10 16 0-16,-10-16-5 0,8 15-1 0,-8-15 1 16,6 13-4-16,-6-13 0 0,6 10-1 0,-6-10-6 15,0 0-16-15,9 12-19 0,-9-12-19 0,0 0-10 0,0 0-55 16,8 13-22-16,-8-13-44 0,0 0-53 16,0 0-56-16,0 0-259 0,0 0-73 0</inkml:trace>
  <inkml:trace contextRef="#ctx0" brushRef="#br4" timeOffset="113987.321">19843 12572 263 0,'0'0'226'16,"0"0"-44"-16,0 0-34 0,0 0-23 0,0 0-10 16,0 0-11-16,0 0-5 0,0 0-11 0,0 0-3 0,0 0-7 15,0 0 2-15,0 0-11 0,0 0 17 16,0 0-18-16,0 0 7 0,0 0-6 0,0 0 9 0,0 0-11 15,0 0 8-15,0 0-4 0,0 0-7 0,0 0-6 16,0 0-8-16,0 0-8 0,0 0-3 0,0 0-8 16,0 0-9-16,0 0-6 0,0 0 1 0,0 0 0 15,0 0-1-15,0 0 4 0,0 0-2 0,0 0-4 16,0 0 8-16,0 0-8 0,0 0-2 0,0 0 0 16,25-3 0-16,-25 3-1 0,0 0 0 0,21 0 2 15,-21 0-4-15,0 0-1 0,23-3 2 0,-23 3-4 0,0 0 1 16,21-2 3-16,-21 2-5 0,0 0 2 0,0 0-2 15,29-2 1-15,-29 2 0 0,0 0-1 16,0 0 1-16,25 0-2 0,-25 0 0 0,0 0-1 0,0 0 0 16,23-3 1-16,-23 3-2 0,0 0-1 0,0 0 2 15,0 0-2-15,20-3 1 0,-20 3-2 0,0 0-1 16,0 0-9-16,0 0-12 0,0 0-20 0,17-5-18 16,-17 5-20-16,0 0-24 0,0 0-12 0,0 0-22 0,0 0-37 15,0 0-45-15,0 0-43 0,0 0-259 0,0 0-23 16</inkml:trace>
  <inkml:trace contextRef="#ctx0" brushRef="#br4" timeOffset="114508.247">19810 12491 112 0,'0'0'218'0,"0"0"-53"0,0 0-27 16,0 0-17-16,0 0-10 0,0 0-15 0,0 0-8 15,0 0-9-15,0 0-5 0,0 0-12 0,0 0-8 0,0 0-8 16,0 0-5-16,-25 0-6 0,25 0-1 0,0 0-4 15,0 0-5-15,0 0-5 0,0 0 1 0,0 0-6 16,0 0 12-16,0 0-14 0,0 0 28 0,0 0-4 16,0 0 10-16,0 0-13 0,0 0 3 0,0 0-13 15,0 0 17-15,0 0-13 0,0 0 5 0,0 0-10 16,27-1 11-16,-27 1-6 0,0 0 5 0,0 0-12 16,25-3 8-16,-25 3-7 0,0 0 5 0,21-1-6 15,-21 1 9-15,0 0-2 0,23-5 1 0,-23 5 3 16,0 0-4-16,20-3 0 0,-20 3 17 0,0 0-24 0,20-3 1 15,-20 3 16-15,0 0-20 0,0 0-1 0,25-4 2 16,-25 4-2-16,0 0-1 0,0 0 0 0,20-2-2 16,-20 2-3-16,0 0-1 0,0 0-1 0,0 0-3 15,0 0-2-15,23-3 0 0,-23 3 1 0,0 0-2 16,0 0-1-16,0 0 0 0,0 0 2 0,0 0-2 16,0 0-3-16,0 0-1 0,0 0-5 0,21-2-16 15,-21 2-2-15,0 0-40 0,0 0-25 0,0 0-29 0,0 0-15 16,0 0-36-16,0 0-32 0,0 0-44 15,0 0-250-15,0 0 12 0</inkml:trace>
  <inkml:trace contextRef="#ctx0" brushRef="#br4" timeOffset="128292.679">12879 18592 117 0,'0'0'176'16,"0"0"-27"-16,0 0-22 0,0 0-1 0,0 0-18 16,0 0 4-16,0 0-14 0,0 0 0 0,0 0-17 0,0 0 2 15,0 0-21-15,0 0 5 0,0 0-16 0,0 0 9 16,0 0-17-16,0 0 11 0,0 0-16 0,0 0 14 15,0 0-19-15,0 0 12 0,0 0-21 0,0 0 11 16,0 0-19-16,0 0 12 0,0 0-2 0,0 0-7 16,0 0-19-16,0 0 12 0,0 0-17 0,0 0 18 15,0 0-18-15,0 0 14 0,0 0-16 0,0 0 14 16,0 0-12-16,0 0 10 0,0 0-12 0,0 0 16 0,0 0-16 16,0 0 17-16,0 0-18 0,0 0 18 15,0 0-17-15,0 0 17 0,0 0-43 0,0 0 48 0,23-5-16 16,-23 5 12-16,0 0-15 0,0 0 14 0,0 0-17 15,14-8 16-15,-14 8-14 0,0 0 15 0,13-8-15 16,-13 8 12-16,0 0-12 0,9-9 12 0,-9 9-12 16,0 0 12-16,13-8-19 0,-13 8 18 0,0 0-13 15,0 0 13-15,14-9-12 0,-14 9 12 0,0 0-15 0,0 0 15 16,14-8-15-16,-14 8 51 0,0 0-56 16,0 0 16-16,0 0-12 0,17-6 14 0,-17 6-15 0,0 0 17 15,0 0-16-15,0 0 16 0,0 0-13 0,17-5 15 16,-17 5-42-16,0 0 50 0,0 0-18 0,0 0 16 15,0 0-16-15,0 0 14 0,24 3-12 0,-24-3 13 16,0 0-15-16,0 0 14 0,0 0-13 0,19 7 10 16,-19-7-13-16,0 0 16 0,12 9-15 0,-12-9 12 15,0 0-14-15,14 9 17 0,-14-9-24 0,0 0 28 16,14 8-24-16,-14-8 16 0,0 0-16 0,13 7 17 16,-13-7-18-16,0 0 18 0,12 7-19 0,-12-7 20 15,0 0-20-15,0 0 19 0,15 7-17 0,-15-7 16 0,0 0-17 16,0 0 19-16,0 0-22 0,12 9-25 0,-12-9 39 15,0 0 13-15,0 0-16 0,0 0 12 16,0 0-18-16,16 5 18 0,-16-5-14 0,0 0 11 0,0 0-14 16,0 0 17-16,0 0-17 0,0 0 15 0,19 3-18 15,-19-3 19-15,0 0-28 0,0 0 29 0,0 0-18 16,0 0 15-16,0 0-12 0,0 0 15 0,0 0-16 16,23 2 15-16,-23-2-16 0,0 0 16 0,0 0-17 15,0 0 18-15,14-7-17 0,-14 7 14 0,0 0-16 0,0 0 16 16,12-9-16-16,-12 9 17 0,0 0-18 15,0 0 17-15,12-13-16 0,-12 13 13 0,0 0-12 0,0 0 14 16,12-10-15-16,-12 10 16 0,0 0-17 0,0 0 16 16,15-9-14-16,-15 9 14 0,0 0-14 0,0 0 14 15,0 0-16-15,16-9-12 0,-16 9 21 0,0 0 12 16,0 0-16-16,0 0 15 0,19-3-15 0,-19 3 16 16,0 0-16-16,0 0 13 0,0 0-12 0,0 0 11 15,17-6-13-15,-17 6 16 0,0 0-15 0,0 0 15 0,0 0-17 16,0 0 13-16,0 0-12 0,0 0 14 0,20 3-16 15,-20-3 16-15,0 0-13 0,0 0 15 0,0 0 3 16,0 0-9-16,0 0-13 0,15 6 14 0,-15-6-14 16,0 0 13-16,0 0-11 0,0 0 12 0,0 0-20 15,12 9 25-15,-12-9-18 0,0 0 14 0,0 0-14 16,0 0 15-16,16 8 12 0,-16-8-19 0,0 0-13 16,0 0 19-16,14 5-17 0,-14-5 17 0,0 0-18 0,0 0 18 15,17 7-16-15,-17-7 15 0,0 0-13 0,0 0 12 16,18 5-11-16,-18-5 13 0,0 0-15 0,0 0 13 15,0 0-11-15,25 2 15 0,-25-2-13 0,0 0 13 16,0 0-14-16,0 0 15 0,23-2-18 0,-23 2 19 16,0 0-14-16,14-6 8 0,-14 6 26 0,0 0-31 15,17-8-12-15,-17 8 17 0,0 0-16 0,15-9 15 16,-15 9-14-16,0 0 23 0,19-9-23 0,-19 9 12 0,0 0-11 16,19-10 15-16,-19 10 4 0,0 0-8 15,18-7-14-15,-18 7 16 0,0 0-14 0,17-9 17 0,-17 9-16 16,0 0 13-16,16-6-11 0,-16 6 13 0,0 0-16 15,0 0 17-15,19-7-15 0,-19 7 15 0,0 0-15 16,0 0 16-16,16-6-16 0,-16 6 16 0,0 0-16 16,0 0 14-16,0 0-15 0,0 0 12 0,20-1-11 15,-20 1 16-15,0 0-15 0,0 0 15 0,0 0-15 16,0 0 15-16,0 0-16 0,19 3 16 0,-19-3-15 16,0 0 15-16,0 0-17 0,0 0 16 0,14 8-18 15,-14-8 21-15,0 0-18 0,0 0 18 0,0 0-19 0,17 5 18 16,-17-5-16-16,0 0 14 0,12 7-17 15,-12-7 20-15,0 0-18 0,14 7 16 0,-14-7-16 0,0 0 11 16,15 6-7-16,-15-6 15 0,0 0-20 0,14 8 15 16,-14-8-13-16,0 0 17 0,0 0-17 0,17 7 12 15,-17-7-13-15,0 0 18 0,0 0-19 0,17 6 16 16,-17-6-14-16,0 0 18 0,0 0-20 0,17 5 14 16,-17-5-12-16,0 0 18 0,0 0-20 0,0 0 19 0,19 2 3 15,-19-2-12-15,0 0-12 0,0 0-12 0,0 0 22 16,0 0 10-16,20 4-7 0,-20-4 9 0,0 0-18 15,0 0 12-15,0 0-11 0,0 0 13 0,0 0-14 16,25-2 16-16,-25 2-16 0,0 0 25 0,0 0-29 16,15-9 16-16,-15 9-15 0,0 0 15 0,12-7-14 15,-12 7 11-15,0 0-11 0,14-9 13 0,-14 9-12 16,0 0 14-16,15-11-15 0,-15 11 15 0,0 0-13 16,13-7 13-16,-13 7-15 0,0 0 16 0,15-7-16 0,-15 7 15 15,0 0-14-15,16-5 14 0,-16 5-14 0,0 0 16 16,19-6-16-16,-19 6 15 0,0 0-15 15,19-4 17-15,-19 4-19 0,0 0 16 0,0 0-12 0,24-1 15 16,-24 1-16-16,0 0 15 0,0 0-16 0,23-4 25 16,-23 4-27-16,0 0 16 0,0 0-15 0,0 0 16 15,26 1-16-15,-26-1 18 0,0 0-20 0,0 0 18 16,0 0-15-16,0 0 17 0,25 3-15 0,-25-3 49 0,0 0-57 16,0 0 15-16,0 0-14 0,0 0 16 15,27 0-15-15,-27 0 14 0,0 0-8 0,0 0 12 16,0 0-45-16,0 0 51 0,22 1-16 0,-22-1 14 0,0 0-14 15,0 0 17-15,0 0-19 0,0 0 16 0,23 2-15 16,-23-2 12-16,0 0-14 0,0 0-30 0,0 0 39 16,0 0 14-16,23 4-46 0,-23-4 46 0,0 0-15 15,0 0 18-15,0 0-22 0,0 0 15 0,22 4-16 16,-22-4 13-16,0 0-14 0,0 0 16 0,0 0-16 16,0 0 15-16,24-2-15 0,-24 2 15 0,0 0-18 15,0 0 19-15,17-8-16 0,-17 8 13 0,0 0-14 16,14-8 15-16,-14 8-15 0,0 0 12 0,13-13-14 0,-13 13 15 15,0 0-12-15,14-10 15 0,-14 10-20 0,0 0 15 16,13-9-11-16,-13 9 39 0,0 0-45 0,14-10 17 16,-14 10-16-16,0 0 15 0,15-7-15 0,-15 7 16 15,0 0-15-15,0 0 16 0,19-3-17 0,-19 3 19 16,0 0-16-16,0 0 16 0,0 0-18 0,27 0 17 0,-27 0-13 16,0 0 12-16,17 5-11 0,-17-5 26 15,0 0-29-15,16 9 15 0,-16-9-15 0,0 0 16 16,19 11-14-16,-19-11-16 0,0 0 23 0,12 12 45 15,-12-12-45-15,0 0 11 0,15 13-17 0,-15-13 14 0,0 0-13 16,10 9 17-16,-10-9-18 0,0 0 14 0,10 7-10 16,-10-7 15-16,0 0-17 0,0 0 19 0,0 0-15 15,19 7 17-15,-19-7-17 0,0 0 15 0,0 0-15 16,0 0 15-16,22-3-18 0,-22 3 13 0,0 0-16 16,0 0 12-16,20-8-10 0,-20 8 14 0,0 0-19 15,17-6 51-15,-17 6-41 0,0 0-14 0,16-6 17 16,-16 6-14-16,0 0 13 0,15-9-13 0,-15 9 15 15,0 0-16-15,0 0 18 0,14-9-17 0,-14 9 22 0,0 0-35 16,0 0-1-16,0 0-47 0,0 0-42 0,11-7-83 16,-11 7-90-16,0 0-209 0,0 0 17 0</inkml:trace>
  <inkml:trace contextRef="#ctx0" brushRef="#br4" timeOffset="147288.694">20268 12169 171 0,'0'0'223'0,"0"0"-57"16,0 0-27-16,0 0-24 0,0 0-12 0,8-9-12 0,-8 9-5 15,0 0-8-15,0 0-10 0,0 0-13 16,0 0-5-16,0 0 1 0,0 0-2 0,0 0-4 0,0 0 2 16,7 11-10-16,-7-11 9 0,0 0-5 0,0 0 2 15,4 13-2-15,-4-13 1 0,0 0-10 0,2 15 4 16,-2-15-5-16,0 0 1 0,4 17-7 0,-4-17 6 16,2 12-8-16,-2-12 6 0,2 15-6 0,-2-15 8 15,2 17-9-15,-2-17 3 0,4 18-8 0,-4-18 7 16,4 19-11-16,-4-19-13 0,5 21 29 0,-5-21-5 15,6 22-1-15,-6-22-4 0,6 22-5 0,-6-22 3 0,6 22-3 16,-6-22 1-16,8 20-2 0,-8-20 3 0,7 21 0 16,-7-21 1-16,5 16 0 0,-5-16-2 0,6 17-2 15,-6-17 7-15,4 13-7 0,-4-13 1 0,6 13 0 16,-6-13 2-16,0 0-1 0,4 14 4 0,-4-14 10 16,0 0-9-16,0 0 0 0,5 14-3 0,-5-14-4 15,0 0 0-15,0 0-4 0,0 0 2 0,0 0-4 16,6 10-12-16,-6-10-7 0,0 0-24 0,0 0-19 15,0 0-28-15,0 0-32 0,0 0-43 0,0 0-42 16,0 0-45-16,0 0-79 0,0 0-135 0,-11-12 59 0</inkml:trace>
  <inkml:trace contextRef="#ctx0" brushRef="#br4" timeOffset="147750.767">20219 12153 227 0,'0'0'250'0,"0"0"-44"0,0 0-33 0,0 0-16 0,0 0-9 15,0 0-17-15,0 0-9 0,0 0-11 0,0 0-5 16,0 0-18-16,0 0-3 0,0 0-16 16,0 0 16-16,0 0-28 0,0 0 9 0,0 0-8 0,8-9 9 15,-8 9-11-15,0 0-1 0,0 0-19 0,0 0 1 16,0 0-9-16,25-3 6 0,-25 3-11 0,0 0 1 16,0 0-12-16,26 0 10 0,-26 0-15 0,0 0 11 15,25-1-12-15,-25 1 12 0,0 0-10 0,25-1 7 16,-25 1-8-16,0 0 16 0,26 0-9 0,-26 0 10 15,0 0-15-15,25 0 11 0,-25 0-16 0,0 0 10 16,25-2-12-16,-25 2 10 0,0 0-14 0,0 0 13 16,28 2-13-16,-28-2 11 0,0 0-15 0,0 0 12 15,23 1-12-15,-23-1 11 0,0 0-29 0,0 0-12 0,0 0-34 16,0 0-16-16,23 0-31 0,-23 0-21 0,0 0-35 16,0 0-28-16,0 0-33 0,0 0-51 0,0 0-152 15,0 0 90-15</inkml:trace>
  <inkml:trace contextRef="#ctx0" brushRef="#br4" timeOffset="148164.195">20349 12321 252 0,'0'0'301'0,"0"0"-67"0,0 0-24 16,0 0-24-16,0 0-15 0,0 0-24 0,0 0-3 0,0 0-21 16,0 0-1-16,0 0-18 0,0 0 2 0,0 0-8 15,0 0-5-15,0 0-15 0,0 0-7 0,0 0-14 16,0 0-1-16,0 0-7 0,-15 6-7 0,15-6-5 16,0 0-8-16,0 0-5 0,0 0-4 0,0 0-5 15,0 0-3-15,0 0 4 0,0 0 6 0,0 0 5 16,0 0 2-16,0 0 1 0,0 0-2 0,0 0-2 15,24-2-4-15,-24 2-5 0,0 0-1 0,21-3-1 16,-21 3-2-16,0 0-1 0,25-3 1 0,-25 3 1 16,0 0-2-16,26-3-2 0,-26 3-1 0,0 0-1 0,27-2 0 15,-27 2 2-15,0 0 0 0,23-4 5 0,-23 4 1 16,0 0-1-16,22-3-1 0,-22 3-1 16,0 0-1-16,0 0 0 0,20-3 0 0,-20 3 2 0,0 0-1 15,0 0 0-15,0 0-4 0,0 0 0 0,23 0-1 16,-23 0-3-16,0 0 5 0,0 0-15 0,0 0-29 15,0 0-35-15,0 0-26 0,0 0-36 0,0 0-46 16,0 0-30-16,0 0-51 0,0 0-81 0,0 0-298 0,0 0-148 16</inkml:trace>
  <inkml:trace contextRef="#ctx0" brushRef="#br4" timeOffset="150285.507">20647 12514 237 0,'0'0'223'0,"0"0"-41"0,0 0-26 16,0 0-12-16,0 0-8 0,-2-13-10 0,2 13-11 16,0 0-11-16,0 0-4 0,0 0-14 0,0 0 1 15,0 0-10-15,0 0 7 0,0 0-7 0,0 0-3 0,0 0-2 16,0 0-10-16,0 0-9 0,0 0 6 16,0 0-9-16,0 0-3 0,0 0 0 0,0 0-3 15,0 0-2-15,0 0-4 0,0 0-3 0,0 0-6 0,0 0-9 16,0 0 3-16,0 0-7 0,0 0-5 0,0 0-4 15,0 0-4-15,0 0 0 0,0 0-1 0,0 0-1 16,0 0 2-16,0 0-3 0,0 0 4 0,0 0-3 16,0 0 1-16,0 0-2 0,0 0 2 0,0 0-2 0,11-10 1 15,-11 10-2-15,0 0 0 0,18-7 2 16,-18 7-1-16,0 0 1 0,23-7-11 0,-23 7 10 16,0 0-2-16,19-2 4 0,-19 2-4 0,0 0 2 0,0 0 2 15,0 0-1-15,29 0 0 0,-29 0 1 0,0 0-1 16,10 8-2-16,-10-8 2 0,0 0 0 0,8 14 2 15,-8-14-2-15,0 0 1 0,4 18-3 0,-4-18-1 16,0 0 1-16,0 19 0 0,0-19 2 0,0 14-1 16,0-14 2-16,-2 14 1 0,2-14-2 0,-2 15-2 15,2-15 3-15,-2 12-2 0,2-12 0 0,-4 11 0 16,4-11 0-16,-4 12-2 0,4-12-8 0,-4 13 11 16,4-13-9-16,0 0 11 0,-6 16 3 0,6-16-6 15,0 0-9-15,-5 15 11 0,5-15-8 0,0 0 11 0,-4 13-12 16,4-13 15-16,0 0-20 0,0 0 16 0,0 0-13 15,-2 13 15-15,2-13-13 0,0 0 12 0,0 0-9 16,0 0 13-16,0 0-13 0,0 0 8 0,0 0-5 16,17 4 8-16,-17-4-6 0,0 0 7 0,0 0 0 15,18-4 0-15,-18 4 0 0,0 0 3 0,0 0-4 16,20-4 0-16,-20 4-2 0,0 0-1 0,0 0 0 16,0 0 1-16,19-6-1 0,-19 6 0 0,0 0-3 0,0 0 1 15,0 0 0-15,22-1-2 0,-22 1 2 16,0 0-2-16,0 0-6 0,0 0-16 0,19-6-14 15,-19 6-30-15,0 0-15 0,0 0-30 0,0 0-19 0,0 0-36 16,19-4-30-16,-19 4-29 0,0 0-45 0,0 0-188 16,0 0 64-16</inkml:trace>
  <inkml:trace contextRef="#ctx0" brushRef="#br4" timeOffset="151271.277">20939 12427 278 0,'0'0'227'0,"0"0"-45"0,0 0-33 0,0 0-14 15,0 0-19-15,-6-12-8 0,6 12-20 0,0 0-11 16,0 0-16-16,0 0-3 0,0 0-10 0,0 0 1 15,0 0-12-15,0 0-2 0,0 0-5 0,0 0 4 16,0 0-8-16,0 0 8 0,0 0-4 0,0 0 11 16,0 0-5-16,0 0 7 0,-2 13-13 0,2-13 5 15,0 0-2-15,0 13-3 0,0-13-8 0,2 15 8 16,-2-15-8-16,2 15 5 0,-2-15-6 0,0 16 2 0,0-16-7 16,2 21 4-16,-2-21-8 0,-2 19 8 15,2-19-8-15,0 20 5 0,0-20-11 0,-2 19 9 16,2-19-10-16,0 20 5 0,0-20-8 0,-2 17 8 0,2-17-7 15,-1 16 6-15,1-16-9 0,-2 14 10 0,2-14-12 16,0 0 7-16,-3 17-6 0,3-17 7 0,0 0-9 16,0 0 4-16,-2 15-4 0,2-15 9 0,0 0 10 15,0 0-14-15,0 0-9 0,0 15 11 0,0-15-9 16,0 0 8-16,0 0-6 0,0 0 13 0,0 0-12 16,0 0 8-16,0 0-10 0,0 0 10 0,2-14 11 15,-2 14-19-15,0 0-7 0,3-16 9 0,-3 16-8 0,0 0 8 16,2-20-7-16,-2 20 8 0,0 0-7 0,1-18 8 15,-1 18 1-15,0 0-3 0,2-15-1 16,-2 15-22-16,0 0 31 0,0 0-6 0,2-14 4 16,-2 14-3-16,0 0-10 0,0 0 10 0,0 0-3 15,0 0 14-15,10-11 5 0,-10 11-4 0,0 0-8 0,0 0 9 16,15 6-12-16,-15-6 7 0,0 0-5 0,16 11 3 16,-16-11-7-16,13 9 11 0,-13-9-12 0,12 10 12 15,-12-10-9-15,14 8 5 0,-14-8-7 0,15 12 9 16,-15-12-9-16,12 9 12 0,-12-9-3 0,15 10 20 0,-15-10-26 15,10 11 13-15,-10-11-9 0,11 7 9 0,-11-7-11 16,13 12 9-16,-13-12-12 0,8 9 8 16,-8-9-11-16,0 0 7 0,15 12-10 0,-15-12 0 0,0 0-1 15,10 8 16-15,-10-8-16 0,0 0 12 0,0 0-15 16,10 10 18-16,-10-10-15 0,0 0-2 0,0 0-21 16,0 0-1-16,0 0-23 0,0 0 12 0,0 0-3 15,0 0 2-15,-14 6-9 0,14-6 6 0,0 0 1 0,0 0 11 16,-23-3-1-16,23 3 9 0,0 0-4 0,-21-8 12 15,21 8-6-15,0 0 11 0,-21-7-4 0,21 7 6 16,-15-6-8-16,15 6 8 0,-14-7-6 16,14 7 12-16,0 0-9 0,-19-9 5 0,19 9-2 15,0 0 7-15,-16-11-26 0,16 11 30 0,-11-7-32 0,11 7 39 16,-10-10-10-16,10 10 6 0,0 0-6 0,-12-13 7 16,12 13-6-16,0 0 7 0,-11-13 2 0,11 13 11 15,0 0-4-15,-6-16 18 0,6 16-13 0,0 0 8 16,-6-14-5-16,6 14 11 0,0 0 0 0,-2-15-2 15,2 15 3-15,0 0 1 0,0-17 2 0,0 17-3 0,0 0-5 16,2-15 2-16,-2 15 0 0,0 0-1 0,4-14-5 16,-4 14 0-16,0 0-4 0,0 0-4 0,2-15-1 15,-2 15-3-15,0 0 1 0,0 0-6 0,0 0-3 16,0 0-1-16,4-10-1 0,-4 10-2 0,0 0-3 16,0 0 2-16,0 0-4 0,0 0-15 0,0 0-22 15,13-8-24-15,-13 8-26 0,0 0-16 0,0 0-20 16,0 0-10-16,16-6-36 0,-16 6-36 0,0 0-41 0,12-8-287 15,-12 8-37-15</inkml:trace>
  <inkml:trace contextRef="#ctx0" brushRef="#br4" timeOffset="152677.658">21422 12297 283 0,'0'0'225'0,"0"0"-30"0,0-14-18 15,0 14-11-15,0 0-13 0,2-15-19 0,-2 15-7 16,0 0-17-16,0 0-2 0,0-15-20 0,0 15 5 16,0 0-10-16,0 0 1 0,0 0-14 0,0 0 1 15,2-13-39-15,-2 13 32 0,0 0-17 0,0 0-1 16,0 0-18-16,0 0 1 0,0 0-6 0,0 0 12 15,0 0-15-15,0 0 7 0,0 0 1 0,10 13-21 16,-10-13 14-16,0 0 0 0,8 15 13 0,-8-15-14 0,7 16 2 16,-7-16-1-16,6 19 2 0,-6-19-2 15,10 22-1-15,-10-22-1 0,8 22-3 0,-4-9 2 16,1-1-3-16,1 2 5 0,-2-1-7 0,0 0-2 0,0 0-2 16,0-2 1-16,-4-11-4 0,8 20-1 0,-8-20-1 15,8 21 0-15,-8-21-3 0,6 14 1 0,-6-14-6 16,4 17 6-16,-4-17-2 0,6 11-5 0,-6-11-10 15,0 0-9-15,4 14-6 0,-4-14-12 0,0 0-10 0,0 0-21 16,5 14-24-16,-5-14-25 0,0 0-22 16,0 0-34-16,0 0-21 0,0 0-26 0,-9 9-40 15,9-9-189-15,0 0 73 0</inkml:trace>
  <inkml:trace contextRef="#ctx0" brushRef="#br4" timeOffset="153113.025">21407 12490 145 0,'0'0'328'0,"0"0"-69"0,0 0-42 0,0 0-15 15,0 0-33-15,0 0-19 0,0 0-12 0,0 0-20 16,0 0-23-16,0 0 1 0,0 0-1 0,0 0 0 16,0 0 0-16,0 0 0 0,4-12-8 0,-4 12-6 15,0 0-1-15,0 0-11 0,19-6-3 0,-19 6 1 16,0 0-9-16,18-3 3 0,-18 3-2 0,0 0-5 15,29-4-12-15,-29 4-5 0,19-5-8 0,-19 5-3 0,20-2-7 16,-20 2-3-16,22-2-4 0,-22 2-1 0,21-2-4 16,-21 2-2-16,21-3 0 0,-21 3-1 15,0 0-1-15,27-2 0 0,-27 2-1 0,0 0 1 0,22-2-3 16,-22 2 1-16,0 0-1 0,0 0-2 0,25 0-4 16,-25 0-19-16,0 0-22 0,0 0-23 0,0 0-23 15,0 0-28-15,26 0-29 0,-26 0-15 0,0 0-35 16,0 0-54-16,0 0-78 0,0 0-211 0,0 0-52 0</inkml:trace>
  <inkml:trace contextRef="#ctx0" brushRef="#br4" timeOffset="155343.151">22033 12247 256 0,'0'0'265'0,"0"0"-56"0,0 0-39 0,0 0-16 0,0 0-16 16,0 0-12-16,0 0-13 0,0 0-12 15,0 0-10-15,0 0-13 0,0 0-5 0,0 0-6 0,0 0-5 16,0 0-1-16,0 0-5 0,0 0-8 0,0 0 0 15,0 0-11-15,0 0 12 0,0 0-11 0,0 0 6 16,0 0-10-16,0 0 3 0,17 10-16 0,-17-10 6 16,6 11-28-16,-6-11 34 0,6 16-12 0,-6-16 4 15,11 17-6-15,-11-17 8 0,10 17-10 0,-6-7 8 16,-4-10-3-16,9 19-5 0,-9-19-5 0,11 18 0 16,-11-18-3-16,10 18-1 0,-10-18-3 0,8 12 1 0,-8-12 1 15,7 13 1-15,-7-13 0 0,0 0 3 0,8 13 5 16,-8-13 5-16,0 0 4 0,0 0 0 0,6 13-6 15,-6-13 3-15,0 0-13 0,0 0 1 0,0 0-8 16,0 0-4-16,0 0-8 0,0 0-1 0,-19-9-20 16,19 9 10-16,-8-15-13 0,8 15 13 0,-12-20-9 15,4 8 11-15,1 2 2 0,2-4 12 0,-1 3-8 16,0-1 12-16,0-1-9 0,-1-1 11 0,1 3-10 16,0 1 7-16,2-5-5 0,-2 4 10 0,-1-3-10 15,3 4 15-15,-2-4-31 0,0 2 31 0,0-1-10 0,2 2 7 16,-3-3-6-16,1 3 7 0,0-3-8 0,0 3 7 15,0-1-6-15,-1 1 11 0,7 11-8 0,-10-19 15 16,10 19-9-16,-8-14 18 0,8 14-10 0,-7-15 9 16,7 15-17-16,-5-10 10 0,5 10-15 0,0 0 7 15,-8-12-12-15,8 12 10 0,0 0-12 0,0 0 13 16,0 0-13-16,0 0 14 0,0 0-15 0,0 0 15 16,0 0-10-16,0 0 12 0,22 4-10 0,-22-4 14 0,14 5-11 15,-14-5 15-15,21 6-13 0,-21-6 14 0,21 6-14 16,-21-6 12-16,24 3-14 0,-24-3 9 15,27 5-15-15,-27-5 15 0,29 3-15 0,-29-3 11 0,26 0-14 16,-26 0 12-16,23 1-18 0,-23-1 2 0,27 2-27 16,-27-2 3-16,22 2-27 0,-22-2-9 0,0 0-17 15,29 0-5-15,-29 0-9 0,0 0-1 0,22 1-7 16,-22-1 0-16,0 0-7 0,0 0-4 0,23 3-18 16,-23-3-30-16,0 0-31 0,0 0-241 0,0 0 89 15</inkml:trace>
  <inkml:trace contextRef="#ctx0" brushRef="#br4" timeOffset="155765.657">22077 12258 211 0,'0'0'393'0,"0"0"-88"0,0 0-44 0,0 0-39 15,0 0-20-15,0 0-29 0,0 0-8 0,0 0-14 16,0 0 8-16,0 0-27 0,0 0 2 0,0 0-24 16,0 0 5-16,0 0-23 0,0 0 7 0,0 0-21 15,0 0 12-15,28-1-24 0,-28 1 5 0,0 0-23 16,27-4 6-16,-27 4-23 0,20-2 8 0,-20 2-22 0,21-4 10 16,-21 4-18-16,0 0 9 0,33 0-15 0,-33 0 11 15,0 0-15-15,31 0 14 0,-31 0-16 16,0 0 11-16,28 0-22 0,-28 0-6 0,0 0-39 0,23 2-12 15,-23-2-39-15,0 0-7 0,0 0-37 0,24 2-22 16,-24-2-38-16,0 0-45 0,0 0-83 0,0 0-277 16,0 0-131-16</inkml:trace>
  <inkml:trace contextRef="#ctx0" brushRef="#br4" timeOffset="157271.661">22329 12484 80 0,'0'0'349'0,"0"0"-78"15,0 0-43-15,0 0-32 0,0 0-19 0,0 0-27 16,0 0-5-16,0 0-20 0,0 0 0 0,0 0-19 16,0 0 3-16,0 0-15 0,0 0 6 0,0 0-8 15,0 0-11-15,0 0-3 0,0 0-7 0,0 0-5 16,0 0-9-16,0 0-3 0,0 0-12 0,0 0-7 15,0 0-8-15,0 0-3 0,0 0-8 0,0 0-2 16,0 0-2-16,0 0-3 0,0 0-2 0,0 0-1 0,0 0-1 16,0 0 1-16,4-13-2 0,-4 13-2 15,0 0 1-15,0 0-1 0,0 0 0 0,23-5 1 0,-23 5-2 16,0 0 0-16,19-4-2 0,-19 4 0 0,0 0 2 16,21-2-2-16,-21 2 3 0,0 0-2 0,21-2-2 15,-21 2 2-15,0 0-2 0,0 0 2 0,25 0 0 16,-25 0 0-16,0 0 2 0,0 0 0 0,18 4 0 15,-18-4 0-15,0 0-2 0,11 9 2 0,-11-9 0 0,6 12-2 16,-6-12 1-16,0 14 0 0,0-14-1 16,2 17-13-16,-2-17 14 0,-2 19-13 0,2-19 15 0,-4 20-10 15,4-20 12-15,-2 18-13 0,2-18 14 0,-7 20-13 16,7-20 11-16,-4 18-12 0,4-18 7 16,-4 19-5-16,4-19 13 0,-4 15-13 0,4-15 14 0,-4 13-13 15,4-13 14-15,-4 13-15 0,4-13 14 16,0 0-13-16,-4 15 14 0,4-15-16 0,0 0 15 0,0 0-14 15,-5 14 15-15,5-14-16 0,0 0 15 0,0 0-8 16,0 0 20-16,0 0-5 0,0 0 15 0,7 13-7 0,-7-13 12 16,0 0-20-16,0 0 13 0,0 0-21 15,24-3 14-15,-24 3-18 0,0 0 12 0,23-6-17 16,-23 6 16-16,17-4-17 0,-17 4 11 0,0 0-15 0,23-7 16 16,-23 7-22-16,0 0-1 0,17-5-25 0,-17 5 3 15,0 0-25-15,0 0-1 0,21-6-19 0,-21 6-1 16,0 0-28-16,0 0-17 0,0 0-35 0,0 0-33 15,14-8-28-15,-14 8-18 0,0 0-13 0,0 0-216 16,0 0 44-16</inkml:trace>
  <inkml:trace contextRef="#ctx0" brushRef="#br4" timeOffset="158335.106">22654 12372 6 0,'0'0'318'0,"0"0"-75"0,0 0-37 16,-5-15-22-16,5 15-8 0,0 0-14 0,0 0-12 15,0 0-6-15,0 0-7 0,0 0-19 0,0-14-3 16,0 14-20-16,0 0-3 0,0 0-24 0,0 0 4 16,0 0-26-16,0 0 3 0,0 0-13 0,0 0 16 15,0 0-23-15,0 0 6 0,0 0-11 0,3 14 10 0,-3-14-2 16,0 0 4-16,2 18 0 0,-2-18-1 0,0 18-5 16,0-18-3-16,2 17 0 0,-2-17 1 0,0 21-1 15,0-21 2-15,0 23 0 0,0-23 0 0,0 23-3 16,0-23-17-16,-2 24 11 0,2-24-15 0,-2 21 10 15,2-21-15-15,0 23 13 0,0-23-14 0,-3 20 12 16,3-20-17-16,-2 19 15 0,2-19-16 0,0 16 15 16,0-16-16-16,-2 14 14 0,2-14-16 0,0 0 16 0,0 16-16 15,0-16 12-15,0 0-14 0,0 0 8 16,0 13-16-16,0-13 13 0,0 0-13 0,0 0 14 0,0 0-16 16,0 0 16-16,0 0 1 0,13-6-10 0,-13 6-4 15,4-12-2-15,-4 12 2 0,4-13 1 0,-4 13 1 16,4-17 2-16,-4 17 8 0,4-17 3 0,-4 17-7 15,1-19 2-15,-1 19 1 0,2-16-1 0,-2 16 8 16,2-12 0-16,-2 12 0 0,0 0 1 0,2-16 4 16,-2 16-1-16,0 0 0 0,3-12 3 0,-3 12 0 15,0 0 1-15,0 0 0 0,0 0-1 0,4-13 1 0,-4 13-2 16,0 0-2-16,0 0 0 0,0 0 1 16,0 0 3-16,0 0 2 0,0 0 3 0,0 0 3 15,0 0-4-15,0 0 0 0,0 0-1 0,0 0 2 0,16 7 3 16,-16-7 0-16,0 0 8 0,8 11-2 15,-8-11-2-15,0 0-2 0,11 13-2 0,-11-13 3 0,8 12 2 16,-8-12-1-16,8 12-2 0,-8-12-2 0,11 13-3 16,-11-13-1-16,10 13-4 0,-10-13 1 0,10 13-17 15,-10-13 18-15,11 13-16 0,-11-13 14 0,10 12-14 16,-10-12 15-16,8 12-17 0,-8-12 16 0,11 12-15 16,-11-12 15-16,8 8-16 0,-8-8 13 0,0 0-19 0,11 9 3 15,-11-9-30-15,0 0 2 0,0 0-27 0,11 9 1 16,-11-9-21-16,0 0 0 0,0 0-20 0,0 0 3 15,0 0-23-15,0 0-11 0,0 0-13 0,0 0 6 16,0 0 6-16,0 0 4 0,0 0-10 0,0 0 25 16,0 0 5-16,-24 0 3 0,24 0 0 0,0 0 8 15,0 0 17-15,-25-5 14 0,25 5 18 0,0 0 17 0,0 0 16 16,-23-4 19-16,23 4 13 0,0 0 15 16,0 0 4-16,-20-5-2 0,20 5 3 0,0 0 1 15,0 0 8-15,-13-9 6 0,13 9 7 0,0 0 12 0,-6-11 14 16,6 11 14-16,0 0 8 0,-4-17 15 0,4 17 3 15,0 0 0-15,0-19 15 0,0 19-9 0,2-12 10 16,-2 12 1-16,2-18-4 0,-2 18-7 0,2-11-1 16,-2 11 0-16,2-12-2 0,-2 12-1 0,4-15-7 15,-4 15-5-15,4-13-6 0,-4 13-5 0,2-15-7 16,-2 15-9-16,5-12-10 0,-5 12-11 0,0 0-12 16,4-16-8-16,-4 16-9 0,0 0-5 0,2-14-7 0,-2 14-10 15,0 0 6-15,0 0-5 0,0 0-3 16,4-15-5-16,-4 15-7 0,0 0-12 0,0 0-9 0,0 0-13 15,0 0-11-15,4-11-10 0,-4 11-5 0,0 0-7 16,0 0-5-16,0 0-4 0,0 0-3 0,0 0-3 16,0 0-7-16,0 0-6 0,0 0-3 0,8-10-27 15,-8 10-6-15,0 0-15 0,0 0-33 0,0 0-53 16,0 0-47-16,0 0-278 0,19-5-78 0</inkml:trace>
  <inkml:trace contextRef="#ctx0" brushRef="#br4" timeOffset="159466.109">23054 12521 12 0,'0'0'152'0,"0"0"-15"0,0 0-20 0,0 0-17 15,0 0-3-15,0 0-14 0,0 0 3 0,0 0-5 0,-21-5-9 16,21 5-7-16,0 0-9 0,0 0-8 0,0 0-4 16,0 0-5-16,0 0 4 0,0 0-2 0,0 0 5 15,0 0 4-15,0 0 7 0,0 0 1 0,-23 0 15 16,23 0 0-16,0 0 10 0,0 0-5 0,0 0 5 16,0 0-7-16,0 0 9 0,0 0-11 0,0 0 7 15,0 0 15-15,0 0-14 0,-23 0-22 0,23 0-8 0,0 0-4 16,0 0-1-16,0 0-3 0,0 0 4 0,0 0 2 15,-18 5-2-15,18-5 0 0,0 0 2 0,0 0-1 16,0 0 3-16,0 0 2 0,0 0 5 0,0 0 1 16,0 0 1-16,0 0-4 0,0 0-5 0,-20 1-6 15,20-1-9-15,0 0-6 0,0 0-7 0,0 0-7 16,0 0-1-16,0 0-3 0,0 0 2 0,0 0 0 16,0 0-1-16,0 0-2 0,0 0 1 0,16 6 2 15,-16-6-2-15,0 0-2 0,0 0-1 0,29-1-3 16,-29 1 0-16,0 0-1 0,24-6-2 0,-24 6-1 0,0 0-1 15,29-5 1-15,-29 5-2 0,0 0 1 0,25-4-2 16,-25 4-6-16,0 0-12 0,23-4-13 0,-23 4-14 16,0 0-18-16,15-5-12 0,-15 5-17 0,0 0-16 15,0 0-15-15,0 0-18 0,21-5-28 0,-21 5-12 16,0 0-30-16,0 0-29 0,0 0-29 0,0 0-43 16,21-3-177-16,-21 3 19 0</inkml:trace>
  <inkml:trace contextRef="#ctx0" brushRef="#br4" timeOffset="159937.206">23266 12531 146 0,'0'0'310'0,"0"0"-60"0,0 0-39 0,0 0 6 0,0 0-30 15,21-3-8-15,-21 3-19 0,0 0-7 0,0 0-25 16,0 0-7-16,0 0-28 0,0 0 0 0,0 0-15 16,21-6-24-16,-21 6 3 0,0 0-14 0,0 0-4 15,0 0-9-15,12-7-7 0,-12 7-2 0,0 0-8 16,4-14-22-16,-4 14-2 0,4-14-17 0,-4 14 0 16,3-18-9-16,-3 18 7 0,0-20 1 0,0 20 13 15,0-18-5-15,0 18 13 0,0-19-5 0,0 19 8 0,-3-17-3 16,3 17 10-16,0-14-6 0,0 14 10 0,0 0-6 15,0-16 9-15,0 16-8 0,0 0 8 16,0 0-10-16,3-12 11 0,-3 12 3 0,0 0 11 0,0 0 1 16,0 0 12-16,0 0-7 0,0 0 6 0,16 9 0 15,-16-9 11-15,6 13-10 0,-6-13 15 0,11 15-13 16,-11-15 8-16,8 16-1 0,-2-6-1 0,0 2-1 16,-2 0-12-16,3 2 13 0,-1-3-10 0,-1 1 7 0,1-2-16 15,0 0 15-15,1 1-17 0,-1 0 11 16,-6-11-19-16,10 18 10 0,-10-18-19 0,10 16 12 15,-10-16-17-15,9 12 10 0,-9-12-15 0,6 12 8 0,-6-12-30 16,0 0-6-16,10 12-40 0,-10-12-22 0,0 0-39 16,0 0-22-16,9 11-49 0,-9-11-73 0,0 0-122 15,0 0-208-15,0 0-121 0</inkml:trace>
  <inkml:trace contextRef="#ctx0" brushRef="#br3" timeOffset="177299.153">24630 15352 56 0,'8'10'337'0,"-8"-10"-76"16,0 0-57-16,0 0-10 0,0 0-14 0,0 0-26 15,0 0-12-15,0 0-14 0,0 0-12 0,0 0-12 0,0 0-10 16,0 0-8-16,0 0-7 0,0 0-2 0,0 0 1 15,0 0-4-15,0 0-6 0,0 0 1 0,0 0-3 16,0 0 0-16,0 0-15 0,0 0 3 0,0 0-7 16,0 0-3-16,0 0-6 0,25-2-5 0,-25 2-4 15,0 0-3-15,0 0-7 0,29-3-1 0,-29 3-8 16,0 0 2-16,28-3-5 0,-28 3 0 0,0 0 1 16,33-2-1-16,-33 2-5 0,22 0 0 0,-22 0 1 0,25-1-1 15,-25 1-1-15,21-3 0 0,-21 3-4 0,0 0-8 16,29-5-11-16,-29 5-11 0,0 0-11 0,22-2-12 15,-22 2-10-15,0 0-23 0,0 0-18 0,20-5-12 16,-20 5-37-16,0 0-37 0,0 0-22 0,0 0-29 16,0 0-47-16,6-12-153 0,-6 12 84 0</inkml:trace>
  <inkml:trace contextRef="#ctx0" brushRef="#br3" timeOffset="177717.687">24619 15227 287 0,'0'0'328'0,"0"0"-70"0,0 0-24 16,-16-8-19-16,16 8-18 0,0 0-19 0,0 0-14 0,0 0-13 15,0 0-23-15,-17-7-17 0,17 7-19 0,0 0-11 16,0 0-4-16,0 0 8 0,0 0 4 0,0 0-3 15,0 0-5-15,0 0-6 0,0 0-2 0,0 0-11 16,0 0-1-16,17-4-8 0,-17 4-2 0,0 0-7 16,0 0-6-16,27-3-9 0,-27 3-1 0,0 0-9 15,29-6-3-15,-29 6-3 0,22-1-4 0,-22 1-2 16,23-5-3-16,-23 5-10 0,24-2-21 0,-24 2-21 0,23-1-27 16,-23 1-21-16,0 0-26 0,31 0-26 0,-31 0-25 15,0 0-37-15,24 1-37 0,-24-1-63 0,0 0-306 16,0 0-129-16</inkml:trace>
  <inkml:trace contextRef="#ctx0" brushRef="#br3" timeOffset="178477.481">25360 14840 373 0,'0'0'293'0,"-10"-7"-54"16,10 7-24-16,0 0-13 0,0 0-63 0,-14-8 28 15,14 8-19-15,0 0-29 0,0 0-19 0,0 0-21 16,0 0-17-16,-23 6-11 0,23-6-7 0,0 0 2 15,-12 10-3-15,12-10-2 0,-9 13 4 0,9-13-2 16,-3 14 1-16,3-14 0 0,-6 18-1 0,6-18-2 0,-4 19 0 16,4-19-1-16,-4 22-3 0,4-22-3 0,-2 27-1 15,0-15 1-15,-1 1 0 0,3 4-12 0,0-2 15 16,3 3-4-16,-3-1-1 0,0 1-4 0,2 2 4 16,0 0-1-16,0-1 0 0,0 1-4 0,0 1-3 15,2 2-2-15,0 0 1 0,-1-3-3 0,1 2 1 16,3-1-3-16,-1-1-3 0,-2-1-4 0,2-1 0 15,2-3-5-15,-1 2 1 0,-1-2-3 0,2-1 2 0,0-1-3 16,1-4 2-16,-1 2-3 0,2-1 2 0,1-1-2 16,-11-9 0-16,20 13-2 0,-20-13-12 0,19 9-26 15,-19-9-19-15,19 8-21 0,-19-8-27 16,23 1-25-16,-23-1-31 0,0 0-30 0,31 0-27 0,-31 0-47 16,0 0-31-16,25 0-266 0,-25 0-77 0</inkml:trace>
  <inkml:trace contextRef="#ctx0" brushRef="#br3" timeOffset="178905.079">25510 15243 216 0,'0'0'364'0,"0"0"-86"16,-2-13-26-16,2 13-17 0,0 0-16 0,0 0-9 15,0 0-16-15,0-12-23 0,0 12-18 0,0 0-26 0,0 0-16 16,0 0-14-16,0 0-14 0,0 0-9 0,0 0 3 16,0 0-5-16,6-11-4 0,-6 11-13 0,0 0-4 15,0 0-10-15,0 0-4 0,0 0-5 0,25-2-5 16,-25 2-4-16,0 0-4 0,21-4-4 0,-21 4-1 16,0 0-7-16,24-5 3 0,-24 5-9 0,18-6-13 15,-18 6-38-15,19-4-28 0,-19 4-24 0,21-7-32 16,-21 7-31-16,18-2-21 0,-18 2-29 0,0 0-42 15,27-6-39-15,-27 6-278 0,0 0-89 0</inkml:trace>
  <inkml:trace contextRef="#ctx0" brushRef="#br3" timeOffset="179380.938">25777 15221 12 0,'0'0'453'0,"0"0"-125"0,0 0-55 16,0 0-36-16,0 0-24 0,0 0-19 16,0 0-16-16,0 0-19 0,0 0-19 0,6-11-26 15,-6 11-28-15,0 0-15 0,2-12-16 0,-2 12-13 0,2-15-5 16,-2 15-10-16,4-15-6 0,-4 15-3 0,3-17-14 16,-3 17 9-16,2-15-5 0,-2 15-1 0,2-17 0 15,-2 17-1-15,0 0-3 0,4-14-3 0,-4 14 6 16,0 0-3-16,2-15-3 0,-2 15 0 0,0 0 3 0,0 0-6 15,0 0 6-15,0 0 7 0,6-11 13 16,-6 11 5-16,0 0 3 0,0 0-1 0,8 11 4 16,-8-11 4-16,0 0 7 0,11 17-6 0,-11-17-3 0,6 14 3 15,-6-14-3-15,10 16 3 0,-10-16-3 0,11 21 2 16,-5-10-8-16,-6-11 7 0,11 21-3 0,-5-10 0 16,1 0-5-16,-7-11-3 0,12 21-7 0,-12-21-2 15,10 18-6-15,-10-18 0 0,11 17-4 0,-11-17 1 16,8 12-3-16,-8-12 0 0,10 13-2 0,-10-13-3 15,8 11-13-15,-8-11-28 0,0 0-29 0,11 14-22 16,-11-14-22-16,0 0-23 0,6 9-22 0,-6-9-20 0,0 0-30 16,0 0-44-16,0 0-37 0,0 0-55 0,0 0-155 15,0 0 7-15</inkml:trace>
  <inkml:trace contextRef="#ctx0" brushRef="#br3" timeOffset="179822.23">25835 14929 373 0,'0'0'308'16,"0"0"-63"-16,-6-15-35 0,6 15-24 16,0 0-18-16,0 0 2 0,-2-12-9 0,2 12-15 0,0 0-13 15,0 0-20-15,0 0-5 0,14-9-12 0,-14 9-4 16,0 0-8-16,23 4-4 0,-23-4-8 0,19 8 3 15,-19-8-8-15,27 15-6 0,-12-8-4 0,3 6-4 16,-1 2-9-16,2-2-5 0,1 6-8 0,0 2-3 0,1 2-4 16,-3 3-4-16,3-2-6 0,-3 3-1 0,1 1-4 15,-2 0 1-15,-1 1-3 0,0-1-1 16,-2 2-1-16,-4-1-1 0,1-7 2 0,-3 5 6 0,0-4-1 16,-2-1-2-16,1 2 1 0,-3-4-1 0,0-2 11 15,-2 0-17-15,0-1 3 0,-2-2-10 0,0-15 11 16,2 27-2-16,-2-27 2 0,0 23-3 0,0-23 2 15,-2 20-4-15,2-20-4 0,-4 15-4 0,4-15-11 16,-4 15-10-16,4-15-15 0,0 0-18 0,-4 14-15 16,4-14-17-16,0 0-20 0,-4 13-27 0,4-13-15 15,0 0-28-15,0 0-7 0,0 0-38 0,0 0-28 0,4 14-48 16,-4-14-182-16,0 0 28 0</inkml:trace>
  <inkml:trace contextRef="#ctx0" brushRef="#br3" timeOffset="181649.607">26555 14783 47 0,'0'0'355'15,"0"0"-83"-15,0 0-46 0,0 0-24 0,0 0-14 16,0 0-23-16,-2-11-7 0,2 11-21 0,0 0-13 15,0 0-21-15,0 0-16 0,0 0-8 0,0 0 1 16,0 0 3-16,0 0-4 0,8-11-5 0,-8 11-9 0,0 0-8 16,0 0-7-16,21-7-9 0,-21 7-7 0,0 0-10 15,24-5-1-15,-24 5-5 0,19-5-2 0,-19 5-5 16,18-4-3-16,-18 4-3 0,0 0 2 0,29-5-2 16,-29 5-1-16,17-4 0 0,-17 4-2 0,0 0 2 15,18-4 0-15,-18 4 1 0,0 0 0 0,0 0 1 16,19-5-2-16,-19 5-2 0,0 0-2 0,0 0-7 15,0 0-8-15,0 0-10 0,0 0-2 0,0 0 2 0,0 0-8 16,0 0 1-16,0 0-1 0,-15-7 14 0,15 7-4 16,0 0 2-16,0 0 7 0,-27 0 1 0,27 0 2 15,0 0 0-15,-22 3 2 0,22-3 2 0,0 0 3 16,-25 4 0-16,25-4 4 0,0 0-3 0,-27 5 1 16,27-5 1-16,0 0 1 0,-22 2 2 0,22-2 0 15,0 0-3-15,-20 2 6 0,20-2-2 0,0 0 1 16,0 0-3-16,0 0 8 0,-25 2-1 0,25-2-14 15,0 0 20-15,0 0 2 0,0 0-3 0,0 0 10 0,0 0-11 16,-21 2-1-16,21-2 5 0,0 0-4 0,0 0 2 16,0 0 0-16,0 0-3 0,0 0-2 0,0 0-2 15,0 0-1-15,0 0-1 0,-14 6-1 0,14-6-1 16,0 0 1-16,0 0 3 0,0 14-1 0,0-14 0 16,2 13-1-16,-2-13 3 0,4 17-1 0,-4-17 3 15,6 20 1-15,-2-5 2 0,-2-2 2 0,2 3 0 16,1-1-1-16,1 4-3 0,-2-5-1 0,2 11-1 15,-2-4 0-15,2 2 1 0,-1 2 1 0,-1 2-2 16,2-2-16-16,-2 1 20 0,2 2-2 0,0 0-2 16,-1-2 0-16,0 2-2 0,1 1 4 0,-2-3 0 0,2 2 1 15,-2-3-2-15,3 1-1 0,-1 1 0 0,0-4 1 16,0 1 1-16,0 1-2 0,1-3 0 0,-3-2-3 16,0-1-2-16,2-2 5 0,-2-1-2 0,2 1 6 15,-1-4-2-15,-1-1 2 0,0 2-4 0,-4-14 0 16,8 20 1-16,-8-20-3 0,6 16 0 0,-6-16-2 15,7 17 2-15,-7-17-4 0,6 12 3 0,-6-12 1 16,8 10 0-16,-8-10 2 0,0 0 3 0,12 11 2 0,-12-11-1 16,0 0 0-16,18 4 0 0,-18-4-1 0,0 0 0 15,27 2 6-15,-27-2 0 0,0 0-5 0,35-2-1 16,-35 2-4-16,25-2 2 0,-25 2-5 0,25-2 1 16,-25 2-2-16,23-1 0 0,-23 1-2 0,23-2-13 15,-23 2-23-15,21-4-26 0,-21 4-23 0,0 0-33 16,27-2-24-16,-27 2-30 0,0 0-38 0,18-8-63 15,-18 8-89-15,0 0-255 0,11-13-128 0</inkml:trace>
  <inkml:trace contextRef="#ctx0" brushRef="#br3" timeOffset="182637.478">27151 15066 89 0,'0'0'280'0,"-5"-12"-51"15,5 12-31-15,0 0-23 0,-4-18-10 0,4 18-2 16,0 0 0-16,-6-14-2 0,6 14-4 0,0 0-10 16,-6-14-11-16,6 14-9 0,0 0-16 15,0 0-18-15,0 0-14 0,-8-9-19 0,8 9-14 0,0 0-10 16,0 0-10-16,-7 12 0 0,7-12-7 0,0 14-1 15,0-14-3-15,5 22-2 0,-1-8-1 0,-2 0 2 16,4 2 1-16,0 1-1 0,0 4 0 0,3 1-2 16,-1 0-1-16,0-2-3 0,3 3 2 0,-2-2 0 0,-1-1 2 15,2-2-1-15,1 0 1 0,-3-1-1 0,-2-4 0 16,3 0 0-16,-3 0-1 0,0-2 3 0,-6-11 5 16,10 14 3-16,-10-14 10 0,9 13 2 0,-9-13-5 15,0 0-6-15,0 0-3 0,0 0-2 0,0 0-8 16,0 0-3-16,0 0-10 0,2-14-11 0,-2 14-7 15,-9-21-8-15,3 6-11 0,0-1 8 0,-4-3 1 16,-1 0-2-16,1-2 7 0,-2 0 3 0,-1-1 5 16,1 2 4-16,0-2 2 0,-2 2 4 0,1-1 2 15,-1 1 1-15,2 1-1 0,-1 1 1 0,1 0 2 16,-1 3-1-16,3 0 12 0,0 2-9 0,1 2 0 0,3 0 1 16,-2-1 1-16,8 12 0 0,-11-16 5 15,11 16-6-15,-11-13-1 0,11 13-2 0,-8-12 0 0,8 12 1 16,0 0 0-16,-8-10 3 0,8 10 6 0,0 0 8 15,0 0 4-15,0 0-11 0,0 0 12 0,0 0-1 16,16-8 6-16,-16 8 5 0,0 0-3 0,24 2 3 16,-24-2 1-16,0 0 1 0,37 0-2 0,-37 0-4 15,27-2-25-15,-27 2 22 0,31-2-1 0,-31 2-5 0,33-3-4 16,-33 3-2-16,30-6-2 0,-30 6-3 0,27-2-3 16,-27 2-15-16,23-3-14 0,-23 3-24 0,18-4 7 15,-18 4-6-15,0 0-12 0,23-1-15 0,-23 1-28 16,0 0-33-16,0 0-35 0,0 0-46 0,0 0-42 15,0 0-36-15,0 0-225 0,0 0-23 0</inkml:trace>
  <inkml:trace contextRef="#ctx0" brushRef="#br3" timeOffset="183062.531">27124 15075 442 0,'0'0'359'0,"0"0"-62"15,0 0-44-15,0 0-27 0,-11 9-17 0,11-9-20 16,0 0-21-16,0 0-3 0,0 0-14 0,0 0-6 16,0 0-8-16,0 0-8 0,7 12-11 0,-7-12-13 15,0 0-7-15,16 3-23 0,-16-3-13 0,0 0-10 0,23 6-11 16,-23-6-7-16,0 0-10 0,28 5-2 16,-28-5-4-16,20 2-9 0,-20-2-32 0,23 4-36 15,-23-4-36-15,0 0-26 0,37 0-24 0,-37 0-28 0,25 0-20 16,-25 0-28-16,29-2-39 0,-29 2-55 0,26-2-289 15,-26 2-114-15</inkml:trace>
  <inkml:trace contextRef="#ctx0" brushRef="#br3" timeOffset="183539.329">27474 15334 12 0,'0'0'366'0,"-11"-10"-82"0,11 10-64 0,0 0-8 0,0 0-20 16,0 0-20-16,0 0-19 0,0 0-10 0,-13-5-19 15,13 5-14-15,0 0-12 0,0 0-10 0,0 0-8 16,0 0-11-16,0 0 2 0,0 0-27 0,0 0-4 16,0 0-7-16,0 0-2 0,0 0 0 0,0 0 10 15,0 0-2-15,0 0 2 0,0 0-4 0,0 0-6 16,9-11-3-16,-9 11-2 0,0 0-7 0,13-6-2 16,-13 6-5-16,0 0 1 0,23-4-6 0,-23 4 0 0,16-7-1 15,-16 7 0-15,21-4-2 0,-21 4 0 0,23-4-3 16,-23 4 10-16,18-3-11 0,-18 3-2 0,0 0 1 15,27-5 1-15,-27 5 1 0,0 0 0 0,22 4 1 16,-22-4 1-16,0 0 3 0,16 7-3 0,-16-7 2 16,0 0-3-16,9 16 5 0,-9-16-6 0,0 16 0 15,0-16 0-15,-2 18-1 0,2-18 0 0,-7 22 0 16,3-9-1-16,0 0 1 0,0-2-2 0,-2 2 1 0,2 0 0 16,1 0-2-16,-2-2 1 0,5-11 1 0,-8 21 0 15,8-21 4-15,-6 21-3 0,6-21-2 0,-6 19 1 16,6-19 3-16,-2 15-5 0,2-15 1 0,-4 13 2 15,4-13-2-15,0 0 1 0,-5 14 1 0,5-14-1 16,0 0 2-16,0 0 5 0,-2 15 4 0,2-15 7 16,0 0 4-16,0 0 1 0,0 0 1 0,0 0 2 15,0 0-1-15,0 0-2 0,27 0-6 0,-27 0-2 16,14-7-4-16,-14 7 5 0,16-5-8 0,-16 5-2 16,17-6-10-16,-17 6 9 0,18-8-5 0,-18 8-13 0,19-3-18 15,-19 3-13-15,14-7-15 0,-14 7-11 0,17-6-26 16,-17 6-17-16,0 0-19 0,19-6-28 0,-19 6-14 15,0 0-36-15,0 0-33 0,18-5-59 0,-18 5-171 16,0 0 39-16</inkml:trace>
  <inkml:trace contextRef="#ctx0" brushRef="#br3" timeOffset="184425.377">27894 15229 141 0,'0'0'134'0,"0"0"-26"0,0 0-33 15,-9-11-16-15,9 11-9 0,0 0-5 0,0 0 0 16,0 0 6-16,-6-11 2 0,6 11 12 0,0 0 11 16,0 0 12-16,0 0 8 0,0 0 3 0,0 0-22 15,-10-9 15-15,10 9-1 0,0 0-9 0,0 0-6 16,0 0-34-16,0 0 36 0,0 0-2 0,-12 10-1 16,12-10 1-16,0 0 7 0,-3 17-2 0,3-17-5 15,-2 18-4-15,2-18-6 0,-2 25-8 0,2-25-4 0,0 28-1 16,0-12-8-16,-2 2-2 0,4 0-5 15,-4-1-6-15,2 2 0 0,-2-1-5 0,2-1-3 16,0 0-3-16,0-1-5 0,0 1 0 0,0-2-5 0,0-15-2 16,0 26 0-16,0-26-2 0,0 24-3 0,0-24 2 15,-2 22 1-15,2-22-3 0,0 23 1 0,0-23-2 16,0 18 0-16,0-18 0 0,-2 15 0 0,2-15 0 16,0 15-1-16,0-15 0 0,0 0 4 0,-2 12 1 15,2-12-3-15,0 0 1 0,0 0-1 0,0 0 0 16,0 0-3-16,0 0-1 0,0 0 3 0,0 0-2 15,0 0 0-15,0 0 0 0,-2-12 0 0,2 12 0 0,2-19-3 16,-2 19 3-16,4-21-2 0,-4 21 14 16,6-22-14-16,-6 22 2 0,7-20 0 0,-1 8 2 15,-6 12 0-15,8-21 2 0,-8 21-1 0,8-17 2 0,-8 17 4 16,11-18 6-16,-11 18 3 0,12-14 1 0,-12 14 9 16,7-11-13-16,-7 11-1 0,11-9 2 0,-11 9 3 15,0 0 3-15,16-9 4 0,-16 9-1 0,0 0 11 16,0 0-16-16,23 0 0 0,-23 0-16 0,0 0 13 15,21 3-2-15,-21-3-5 0,14 10-2 0,-14-10 3 16,17 7-3-16,-17-7-3 0,16 9 2 0,-16-9-2 0,19 10-1 16,-19-10 2-16,17 11 3 0,-17-11 0 0,19 9-2 15,-19-9 0-15,20 11-3 0,-20-11 1 0,19 9-2 16,-19-9 1-16,17 8-4 0,-17-8 3 0,12 8-6 16,-12-8-11-16,0 0-18 0,15 7-19 0,-15-7-19 15,0 0-19-15,0 0-14 0,0 0-15 0,0 0-4 16,0 0 8-16,0 0-2 0,0 0 6 0,0 0-1 15,-17-7-8-15,17 7-19 0,-17-6 3 0,17 6-14 0,-18-8-7 16,18 8-11-16,-21-5-8 0,21 5-29 16,-18-4-163-16,18 4 178 0</inkml:trace>
  <inkml:trace contextRef="#ctx0" brushRef="#br3" timeOffset="184874.077">27917 15423 316 0,'0'0'338'0,"-6"-15"-75"0,6 15-15 0,0 0-24 16,0 0-18-16,-2-13-12 0,2 13-10 0,0 0-22 16,0 0-8-16,0 0-19 0,0-15-9 0,0 15-4 15,0 0-1-15,0 0-18 0,2-15-7 0,-2 15-5 16,0 0-5-16,6-13-5 0,-6 13-6 0,0 0-7 16,9-15-13-16,-9 15-7 0,8-13-10 0,-8 13-4 15,10-12-11-15,-10 12-2 0,15-16-6 0,-15 16-4 16,16-17-25-16,-5 9-22 0,-11 8-31 0,20-19-36 15,-20 19-32-15,23-15-43 0,-13 8-59 0,3 0-73 0,-13 7-122 16,19-13-240-16,-19 13-181 0</inkml:trace>
  <inkml:trace contextRef="#ctx0" brushRef="#br3" timeOffset="185475.618">28650 15137 90 0,'0'0'354'0,"-2"-16"-80"0,2 16-33 16,0 0-15-16,-2-13-24 0,2 13-11 0,0 0-11 15,0 0-17-15,0-15-16 0,0 15-11 0,0 0-13 0,0 0 2 16,0 0-28-16,0 0-6 0,0-14-7 16,0 14-6-16,0 0-3 0,0 0-7 0,0 0-10 15,0 0-7-15,0 0-10 0,0 0-2 0,0 0-2 0,0 0 0 16,0 0-6-16,6 12 2 0,-6-12-3 16,7 17-4-16,-7-17-4 0,8 22-5 0,-4-6-1 0,0-4-2 15,2 5-5-15,0-2 0 0,1 3-3 0,-1 1-1 16,2 2 2-16,-2-1-5 0,3-2 1 0,-1 0-3 15,0 1 1-15,0-1-1 0,-1-1 1 0,-1-1-2 16,2 1 1-16,-2-4-6 0,-1 1-19 0,2-2-22 16,-7-12-16-16,8 19-13 0,-8-19-9 0,8 16-9 15,-8-16-12-15,6 14-6 0,-6-14-25 0,0 0-11 16,0 0-31-16,0 0-19 0,0 0-17 0,0 0 4 0,0 0 9 16,0 0 6-16,-22-6-6 0,22 6-158 0,-20-17 184 15</inkml:trace>
  <inkml:trace contextRef="#ctx0" brushRef="#br3" timeOffset="185913.588">28644 15365 297 0,'0'0'230'0,"-13"-11"-19"0,13 11-29 16,-9-9 6-16,9 9-12 0,-8-11 15 0,8 11 4 16,0 0-20-16,-6-11 18 0,6 11-6 0,0 0-14 15,0 0 3-15,6-13-1 0,-6 13-4 0,0 0-6 0,19-8-10 16,-19 8-6-16,0 0-13 0,28-1-8 0,-28 1-18 16,0 0-11-16,35 0-24 0,-35 0-10 0,27-2-15 15,-27 2-9-15,29-3-13 0,-29 3-13 0,32-5-31 16,-32 5-42-16,31-7-48 0,-31 7-53 0,31-7-44 15,-31 7-46-15,31-8-61 0,-17 1-70 0,-14 7-90 16,27-11-223-16,-27 11-198 0</inkml:trace>
  <inkml:trace contextRef="#ctx0" brushRef="#br3" timeOffset="186525.329">29301 14966 175 0,'0'0'313'0,"0"0"-68"0,0 0-37 0,-4-14-19 15,4 14-18-15,0 0-23 0,0 0-15 0,0 0-17 16,0 0-14-16,0 0-9 0,0 0-2 0,0 0-3 16,0 0 7-16,0 0-2 0,0 14-8 0,0-14-10 15,6 20-9-15,-6-20 3 0,7 22-9 0,-3-7 0 16,2-2 0-16,0 3-1 0,-2 0-1 0,5 2-2 16,-3 1-3-16,2-3-5 0,-1 3-3 0,2-1-4 0,-3-1-8 15,2-2-4-15,-2 0-6 0,0-2-5 0,1-1-3 16,-7-12-2-16,10 19-3 0,-10-19 1 0,6 14 2 15,-6-14 0-15,0 0-5 0,8 12-2 0,-8-12-8 16,0 0-6-16,0 0-5 0,0 0-6 0,-4-17-4 16,4 17-4-16,-10-21-8 0,2 9-3 0,-1-3 0 15,1-4-7-15,-2 1 13 0,-3-1 6 0,2-2 5 16,-1 0 4-16,-1 0 6 0,1 2-1 0,-3 1 4 16,1-2 5-16,-1 0-1 0,1 2-1 0,0-1 4 15,1 4 1-15,1-1 4 0,0 1 11 0,2 2 11 16,0 2 4-16,1 1 5 0,1 1-2 0,8 9-5 0,-12-15-7 15,12 15-5-15,-11-11-7 0,11 11-1 0,0 0 1 16,0 0 4-16,-8-8 4 0,8 8 7 0,0 0 0 16,0 0-3-16,17 4 1 0,-17-4 1 0,16 4-1 15,-16-4-2-15,23 6 6 0,-23-6-4 0,28 5-1 16,-28-5-2-16,33 4-2 0,-33-4-3 0,37 4-4 16,-37-4-3-16,37-4-21 0,-37 4-2 0,39-4-27 15,-39 4-24-15,37-7-17 0,-37 7-13 0,33-5-15 16,-33 5-14-16,31-7-13 0,-31 7-14 0,25-5-14 15,-25 5-22-15,17-3-38 0,-17 3-40 0,0 0-281 0,0 0-57 16</inkml:trace>
  <inkml:trace contextRef="#ctx0" brushRef="#br3" timeOffset="186948.123">29266 15079 244 0,'0'0'455'0,"0"0"-109"0,-10 8-62 16,10-8-49-16,0 0-19 0,0 0-18 0,-8 10-6 16,8-10-6-16,0 0-11 0,0 0-3 0,0 0-8 15,0 0-4-15,6 11-6 0,-6-11-7 0,0 0-18 16,16 6-11-16,-16-6-18 0,0 0-9 0,23 4-18 16,-23-4-9-16,0 0-18 0,33 1-6 0,-33-1-8 15,25-1-9-15,-25 1-34 0,30-8-36 0,-13 5-47 0,-1-2-43 16,3 0-35-16,-1-2-27 0,1 3 1 0,0-1-74 15,-2 1-57-15,0-1-80 0,-17 5-280 16,33-6-197-16</inkml:trace>
  <inkml:trace contextRef="#ctx0" brushRef="#br3" timeOffset="188359.585">29753 15291 141 0,'0'0'300'16,"0"0"-61"-16,0 0-52 0,0 0-9 0,0 0-26 0,0 0-2 16,0 0-49-16,-23 0 32 0,23 0-20 0,0 0 10 15,0 0-29-15,0 0 13 0,0 0-5 0,0 0-8 16,0 0-5-16,0 0-12 0,0 0-7 0,0 0-7 15,0 0-8-15,0 0-7 0,0 0-6 0,-22-1-5 16,22 1-5-16,0 0-6 0,0 0-3 0,0 0-5 16,0 0-3-16,0 0 0 0,0 0-1 0,0 0-1 15,0 0-1-15,0 0-3 0,12-11-2 0,-12 11-2 0,0 0 7 16,19-8-10-16,-19 8 1 0,18-8 1 0,-18 8-2 16,21-5-2-16,-21 5 4 0,20-6-3 0,-20 6 0 15,18-4 2-15,-18 4-5 0,19-7 3 0,-19 7-1 16,0 0-1-16,22-1-2 0,-22 1 6 0,0 0-3 15,0 0 2-15,21-4 1 0,-21 4-1 0,0 0-2 16,0 0 1-16,0 0-1 0,10 10 0 0,-10-10 1 16,0 0-2-16,-2 14 2 0,2-14-1 0,-4 13-1 15,4-13 0-15,-8 18 2 0,8-18 0 0,-8 19-2 16,8-19 0-16,-9 20 0 0,5-9 1 0,4-11 1 0,-8 19-2 16,8-19 3-16,-8 14 0 0,8-14-1 0,-4 17-2 15,4-17 4-15,-7 13-1 0,7-13 2 0,0 0 5 16,-2 17 6-16,2-17 2 0,0 0-3 0,2 13 2 15,-2-13 2-15,0 0 5 0,9 9-8 0,-9-9 3 16,0 0-4-16,14 6-2 0,-14-6 0 0,0 0-4 16,21 5 0-16,-21-5-3 0,0 0 0 0,23 0-4 15,-23 0 2-15,0 0-12 0,27 0-21 0,-27 0-18 0,0 0-14 16,25-7-39-16,-25 7-3 0,19-10-28 0,-19 10-12 16,21-13-38-16,-11 7-41 0,-2-4-49 15,3 0-303-15,-3-2-88 0</inkml:trace>
  <inkml:trace contextRef="#ctx0" brushRef="#br3" timeOffset="189091.612">30192 15023 319 0,'0'0'313'0,"0"0"-74"0,7-15-12 0,-7 15-29 16,0 0-1-16,0 0-13 0,0 0-19 0,6-11-12 15,-6 11-6-15,0 0-35 0,0 0-21 0,0 0-14 16,0 0-9-16,0 0-9 0,0 0-2 0,0 0-3 0,0 0-4 16,0 17 0-16,0-17-3 0,0 0-3 15,-4 20 1-15,4-20-3 0,-2 18-1 0,2-18-1 16,-3 23-1-16,3-23-3 0,-2 27-3 0,-2-13-2 0,2 3-3 16,2-1-3-16,-2 3-2 0,2-1-3 0,-2-2-18 15,2 3 24-15,-2 1-28 0,0-1 14 0,2-2-19 16,-2-1 19-16,2 1-17 0,-2-4 16 0,2-13-17 15,-2 25 17-15,2-25-15 0,-2 20 14 0,2-20-12 16,0 16 13-16,0-16-14 0,-2 14 13 0,2-14-13 16,0 0 10-16,-2 15-24 0,2-15 12 0,0 0-19 15,0 0 11-15,-7 11-18 0,7-11 16 0,0 0-22 16,0 0 18-16,0 0-3 0,-10-12-3 0,10 12 3 16,-4-14 1-16,4 14-2 0,-4-15 6 0,4 15 1 0,0-20 2 15,0 20 6-15,-2-15 2 0,2 15-2 0,0-15 3 16,0 15 2-16,0 0-1 0,0-17 1 0,0 17 7 15,0 0 8-15,4-14 5 0,-4 14 10 0,0 0 2 16,0 0 2-16,10-9-1 0,-10 9 1 0,0 0-5 16,0 0-1-16,19 6-4 0,-19-6 0 0,0 0-1 15,20 8-2-15,-20-8-15 0,15 6 18 0,-15-6-15 16,16 10 14-16,-16-10-15 0,16 11 15 0,-16-11-14 0,16 11 12 16,-16-11-17-16,19 12 26 0,-19-12-29 15,17 11 16-15,-17-11-16 0,14 12 16 0,-14-12-16 0,15 10 13 16,-15-10-14-16,12 8 13 0,-12-8-13 0,0 0 12 15,16 8-13-15,-16-8 15 0,0 0-13 0,11 7 4 16,-11-7-31-16,0 0-7 0,0 0-36 0,0 0 8 16,0 0-27-16,0 0 16 0,0 0-17 0,0 0 23 15,-11-12-16-15,11 12 21 0,-14-14-2 0,14 14 23 16,-19-14-6-16,9 4 26 0,10 10-11 0,-21-14 24 16,21 14-15-16,-18-15 25 0,18 15-8 0,-17-11 24 0,17 11 10 15,-14-10 8-15,14 10 0 0,-12-9-1 0,12 9-1 16,0 0 0-16,-10-11 6 0,10 11 13 15,0 0 14-15,-4-13 14 0,4 13 2 0,0 0-2 16,8-17 1-16,-8 17 7 0,13-8 6 0,-13 8-38 0,13-14-24 16,-13 14 8-16,19-11-9 0,-19 11-4 0,18-11-6 15,-18 11-25-15,21-11-31 0,-11 2-39 0,-10 9-38 16,19-9-45-16,-19 9-58 0,18-11-74 0,-18 11-84 0,17-13-367 16,-17 13-244-16</inkml:trace>
  <inkml:trace contextRef="#ctx0" brushRef="#br3" timeOffset="190031.408">30603 15348 168 0,'0'0'330'0,"0"0"-69"0,0 0-53 15,0 0-12-15,0 0-33 0,0 0 3 0,0 0-27 0,0 0 6 16,0 0-23-16,0 0 13 0,0 0-17 0,0 0 30 16,0 0-30-16,0 0 16 0,0 0-21 15,0 0 9-15,0 0-10 0,12-7-10 0,-12 7-15 0,0 0-9 16,0 0-15-16,23-1-11 0,-23 1-8 0,0 0-10 16,20-4-4-16,-20 4-8 0,0 0-5 0,26-3-5 15,-26 3-10-15,21-4-16 0,-21 4-16 0,19-5-40 0,-19 5-3 16,22-5-31-16,-22 5 7 0,21-7-36 0,-21 7-11 15,23-5-36-15,-23 5-16 0,20-5-43 0,-20 5-33 16,18-6-45-16,-18 6-177 0,0 0 17 0</inkml:trace>
  <inkml:trace contextRef="#ctx0" brushRef="#br3" timeOffset="190493.175">30994 15327 238 0,'0'0'342'0,"0"0"-72"16,0 0-31-16,0 0 2 0,25-3-36 0,-25 3-23 16,0 0-18-16,0 0 6 0,21-1-52 0,-21 1 5 0,0 0-42 15,0 0 6-15,23-5-32 0,-23 5 7 0,0 0-31 16,16-10 16-16,-16 10-31 0,10-9 17 0,-10 9-35 15,11-13 10-15,-11 13-36 0,7-15 7 0,-7 15-35 16,4-16 18-16,-4 16-21 0,2-21 16 0,-2 21-9 16,0-20 15-16,0 20-5 0,-2-23 24 0,2 23-14 0,-4-18 23 15,4 18-7-15,-5-16 21 0,5 16-1 0,-4-16 26 16,4 16-5-16,0 0 17 0,-6-14-14 0,6 14 17 16,0 0-18-16,0 0 18 0,0 0-18 0,0 0 22 15,0 0-14-15,0 0 23 0,0 0-20 0,0 0 21 16,0 0-19-16,6 19 24 0,-6-19-19 0,7 22 13 0,-3-10-18 15,2 4 15-15,1-2-20 0,-3-1 12 0,2 4-20 16,0-5 10-16,0 5-21 0,0-3 15 0,3 2-12 16,-3-3-1-16,0 2-16 0,0-2 15 0,1-1-19 15,-1-1 13-15,-6-11-28 0,8 20-9 0,-8-20-41 16,6 15 7-16,-6-15-55 0,6 12-5 0,-6-12-40 0,0 0-32 16,5 13-37-16,-5-13-68 0,0 0-350 0,0 0-158 15</inkml:trace>
  <inkml:trace contextRef="#ctx0" brushRef="#br3" timeOffset="192596.608">31153 14727 47 0,'-9'-9'258'0,"9"9"-60"0,0 0-28 16,0 0-22-16,-8-10-11 0,8 10-8 0,0 0 9 16,0 0-20-16,-10-11 16 0,10 11-12 0,0 0 28 15,0 0-19-15,0 0 25 0,-13-8-24 0,13 8 14 16,0 0-36-16,0 0 11 0,0 0-30 0,0 0 8 0,0 0-12 16,0 0-15-16,0 0-9 0,0 0-14 0,0 0-12 15,0 0-8-15,0 0-4 0,0 0-6 0,0 0-2 16,0 0-5-16,0 0-1 0,0 0-2 0,0 0-2 0,6 10 0 15,-6-10-18-15,0 0 18 0,29 6-19 16,-29-6 18-16,0 0-22 0,36-1 14 0,-36 1-19 16,28-5 13-16,-28 5-19 0,31-3 19 0,-31 3-21 0,30-6 19 15,-30 6-17-15,31-3 19 0,-31 3-21 0,23-4 21 16,-23 4-20-16,23-4 23 0,-23 4-16 0,0 0 21 0,27 0-18 16,-27 0 23-16,0 0-18 0,22 4 21 15,-22-4-21-15,0 0 21 0,18 11-18 0,-18-11 20 0,13 11-19 16,-13-11 20-16,12 15-14 0,-12-15 16 0,12 19-16 15,-5-9 24-15,-1 2-17 0,-2 0 25 0,2 4 1 16,-2-1-19-16,2 1 20 0,-1 1-19 0,-1 1 21 16,-2 2-20-16,2 1 21 0,-2 1-18 0,2 1 16 15,-2 2-19-15,0-1 16 0,0 0-18 0,0-1 16 0,0 2-15 16,-2-3 13-16,2-1-14 0,1 1 16 0,-3-2-18 16,2 1 14-16,0-2-5 0,0 2 2 0,-2-2-16 15,4 0 15-15,-2-2-14 0,0 3 11 0,0-1-12 0,-1-2 31 16,3 1-34-16,-2-1 15 0,0 2-10 0,0-1 7 15,3-1-13-15,-3-1 15 0,2 1-18 0,-2 0 11 16,0-1-11-16,0 0 17 0,2 0-20 0,-2 1 13 16,0-4-11-16,0 3 11 0,2-2-13 0,-1 0 14 15,-1 3-13-15,2-5 13 0,-2 3-15 0,0-2 13 16,2 0-4-16,-2 2 4 0,-2-15-13 0,6 22 14 0,-6-22-14 16,4 21 12-16,-4-21-12 0,5 16 15 0,-5-16-16 15,4 17 14-15,-4-17-14 0,2 13 15 0,-2-13-13 16,0 0 15-16,4 17-15 0,-4-17 16 0,0 0-19 15,0 0 18-15,4 12-15 0,-4-12 16 0,0 0-14 0,0 0 13 16,0 0-4-16,2 14 3 0,-2-14-12 0,0 0 14 16,0 0-14-16,0 0 16 0,0 0-14 0,0 0 14 15,0 0-16-15,0 0 12 0,0 0-15 0,0 0 14 16,0 0-14-16,-8 9 14 0,8-9-13 0,0 0 12 16,0 0-10-16,0 0 10 0,0 0-12 0,-29 0 12 0,29 0-15 15,0 0 14-15,0 0 4 0,-27 0-6 0,27 0-27 16,0 0 31-16,-21 3-11 0,21-3 11 0,0 0-13 15,0 0 13-15,-23 2-13 0,23-2 13 0,0 0-11 16,0 0 11-16,-23 4-15 0,23-4 11 0,0 0-13 16,0 0 11-16,0 0-22 0,-21 3 3 0,21-3-28 0,0 0 0 15,0 0-27-15,0 0 13 0,-14 6-43 16,14-6 10-16,0 0-33 0,0 0-1 0,-11 9-27 0,11-9-18 16,0 0-18-16,0 0-48 0,-8 11-45 0,8-11-297 15,0 0-94-15</inkml:trace>
  <inkml:trace contextRef="#ctx0" brushRef="#br3" timeOffset="193883.525">24994 16742 78 0,'0'0'242'0,"0"0"-57"16,-17-5-28-16,17 5-23 0,0 0-1 0,0 0-19 0,0 0-1 16,0 0-24-16,0 0-8 0,0 0-24 15,-19-7-3-15,19 7-19 0,0 0 2 0,0 0-14 0,0 0 4 16,0 0-13-16,0 0 9 0,0 0-11 0,0 0 15 16,0 0-14-16,0 0 9 0,0 0-8 0,0 0 15 15,0 0-9-15,0 0 15 0,0 0-9 0,0 0 19 16,0 0-12-16,0 0 17 0,0 0 6 0,0 0-6 15,0 0-13-15,0 0 15 0,0 0-15 0,0 0 15 0,0 0-19 16,0 0 12-16,0 0-23 0,0 0 17 16,0 0-18-16,0 0 15 0,0 0-22 0,0 0 19 15,0 0-24-15,0 0 19 0,0 0-18 0,0 0 20 0,0 0 1 16,0 0 0-16,0 0 2 0,0 0-3 0,0 0 3 16,0 0-2-16,-16-3 1 0,16 3-2 0,0 0 1 15,0 0 2-15,0 0-2 0,0 0 1 0,0 0-2 16,0 0-3-16,0 0-2 0,0 0-2 0,0 0-3 0,0 0 0 15,0 0 5-15,0 0 7 0,0 0-1 16,0 0-1-16,0 0-6 0,0 0-4 0,21 3 3 16,-21-3-25-16,0 0 13 0,20 1-2 0,-20-1-2 15,0 0-1-15,26 6 0 0,-26-6-1 0,0 0-2 16,27 3 1-16,-27-3-3 0,0 0 0 0,25 2-3 0,-25-2-6 16,0 0-16-16,25 1-10 0,-25-1-16 0,0 0-14 15,0 0-11-15,0 0-13 0,26 3-44 0,-26-3-20 16,0 0-46-16,0 0-39 0,0 0-48 0,0 0-48 15,0 0-169-15,0 0 2 0</inkml:trace>
  <inkml:trace contextRef="#ctx0" brushRef="#br3" timeOffset="194312.38">24921 16640 115 0,'0'0'346'0,"0"0"-89"0,0 0-33 15,0 0-39-15,0 0-8 0,0 0-32 0,-10-10-2 16,10 10-29-16,0 0 5 0,0 0-26 16,0 0 12-16,0 0-21 0,0 0 20 0,0 0-3 0,0 0-13 15,0 0-6-15,0 0-7 0,0 0-6 0,0 0-7 16,-6-11-9-16,6 11-2 0,0 0 10 0,0 0 0 15,0 0-3-15,0 0-7 0,0 0-2 0,18-3-6 16,-18 3-6-16,0 0-8 0,23-2-2 0,-23 2-5 0,0 0-1 16,31-4-6-16,-31 4-1 0,24 0-4 15,-24 0-3-15,27 0-1 0,-27 0-1 0,27-2 1 16,-27 2-5-16,24 0 1 0,-24 0 0 0,0 0-2 0,27-2-13 16,-27 2-13-16,0 0-15 0,23 0-17 0,-23 0-25 15,0 0-23-15,0 0-34 0,0 0-37 0,0 0-13 16,0 0-52-16,0 0-42 0,0 0-60 0,0 0-162 15,0 0-2-15</inkml:trace>
  <inkml:trace contextRef="#ctx0" brushRef="#br3" timeOffset="196612.126">25714 16692 53 0,'0'0'349'0,"0"0"-68"16,-19-5-57-16,19 5-11 0,0 0-31 0,0 0-7 0,0 0-31 15,0 0 5-15,0 0-30 0,0 0 6 16,0 0-31-16,0 0 11 0,0 0-12 0,0 0-17 16,-24 0-1-16,24 0-8 0,0 0-3 0,0 0-7 0,0 0-3 15,0 0 1-15,0 0-6 0,0 0 2 16,0 0-2-16,0 0-3 0,0 0-3 0,0 0-5 0,0 0 1 15,0 0-5-15,0 0 2 0,0 0-1 0,0 0 4 16,0 0 2-16,0 0 6 0,0 0 3 0,0 0-2 16,0 0-1-16,0 0-3 0,0 0-3 0,26 0-6 15,-26 0-2-15,0 0-8 0,27-1 3 0,-27 1-5 16,22-2-4-16,-22 2-2 0,25-3 0 0,-25 3-6 16,27-1 0-16,-27 1-7 0,31-1 3 0,-31 1-12 15,33-2 12-15,-33 2 0 0,32-2-12 0,-32 2 13 0,33-4-13 16,-33 4 12-16,29-2-12 0,-29 2 12 0,29-3-12 15,-29 3 14-15,25-4-12 0,-25 4 14 0,25-2-13 16,-25 2 12-16,23-2-11 0,-23 2 11 0,23-3-9 16,-23 3 10-16,21-4-11 0,-21 4 15 0,18-3-14 15,-18 3 12-15,0 0-10 0,25-2 10 0,-25 2-12 16,0 0 11-16,20-4-10 0,-20 4 12 0,0 0-10 16,0 0 12-16,0 0 1 0,24-2 1 0,-24 2 2 0,0 0 0 15,0 0-1-15,0 0 1 0,0 0-1 0,0 0 0 16,0 0 2-16,25 0 1 0,-25 0 2 0,0 0-5 15,0 0 2-15,0 0-3 0,0 0-6 0,0 0-4 16,0 0 6-16,0 0-1 0,0 0-3 16,0 0-3-16,0 0 0 0,0 0-1 0,0 0-4 0,0 0 1 15,0 0 1-15,0 0-2 0,0 0-2 0,21-3-4 16,-21 3-9-16,0 0-20 0,0 0-34 0,0 0-41 16,0 0-41-16,0 0-47 0,0 0 8 0,0 0-31 0,0 0-14 15,0 0-54-15,0 0-61 0,0 0-423 0,0 0-289 16</inkml:trace>
  <inkml:trace contextRef="#ctx0" brushRef="#br3" timeOffset="199314.062">26608 16338 237 0,'0'0'243'0,"0"0"-42"16,-4-12-12-16,4 12-20 0,0 0 4 16,0 0-35-16,0 0 7 0,-4-12-28 0,4 12-3 15,0 0-26-15,0 0 2 0,0 0-10 0,0 0-5 0,0 0-7 16,0 0-6-16,0 0 5 0,0 0-7 0,0 19-3 15,0-19-9-15,2 16-3 0,-2-16-2 0,6 21-3 16,-4-8-1-16,2 0-7 0,0 3 5 0,0-1-2 16,3 1-2-16,-1 3-4 0,0 2-4 0,-4-3 0 0,6 3-5 15,-1 0 1-15,-1 2-5 0,2-3-1 16,-2 0-2-16,0 1 2 0,1 0 2 0,-1-3-1 16,-2-4 0-16,2 4-2 0,-2-4-4 0,0 1-1 0,1-5 1 15,-5-10-4-15,8 21 2 0,-8-21 0 0,4 17 0 16,-4-17 1-16,6 12 8 0,-6-12-2 0,0 0 0 15,0 0-6-15,4 14-1 0,-4-14-5 0,0 0 0 16,0 0-1-16,-2-21-5 0,2 21-6 0,-6-24-9 16,4 10-6-16,-2-3-1 0,-2-2-2 0,2-1 2 15,-5-4 2-15,3-1 5 0,-2 2 4 0,0-4 2 16,-1 4 0-16,1-1-1 0,-2 0 1 0,-1 0-1 16,3 0 2-16,-2 2-1 0,-1-1 3 0,3 4 0 15,-2-1 2-15,3 2 4 0,-4 3-2 0,5 1 3 0,-2-1 1 16,-1 4 0-16,3-1 0 0,0 1 2 0,6 11 5 15,-10-18 2-15,10 18-4 0,-9-14 0 0,9 14-5 16,-8-10 1-16,8 10-2 0,0 0 0 0,-6-13 5 16,6 13-1-16,0 0 7 0,0 0 1 0,0 0 1 15,0 0 1-15,0 0 2 0,17 7-1 0,-17-7 0 16,16 6 6-16,-16-6 7 0,21 8 1 0,-21-8 2 16,25 7-19-16,-25-7 17 0,30 6-4 0,-30-6-1 0,33 3 0 15,-33-3-3-15,37 3-2 0,-37-3-5 0,39-1-3 16,-39 1-2-16,36 0 0 0,-36 0-1 0,35-2-1 15,-35 2-6-15,29 0-9 0,-29 0-17 0,23-2-12 16,-23 2-14-16,0 0-7 0,31-1-15 16,-31 1-26-16,0 0-33 0,0 0-44 0,22 3-60 0,-22-3-53 15,0 0-332-15,0 0-136 0</inkml:trace>
  <inkml:trace contextRef="#ctx0" brushRef="#br3" timeOffset="199764.092">26738 16501 255 0,'0'0'355'0,"2"13"-85"0,-2-13-48 16,0 0 5-16,0 0-26 0,0 0 23 0,0 0-12 16,0 0-20-16,10 9-20 0,-10-9-21 0,0 0-9 15,0 0-7-15,0 0-8 0,22 2-10 0,-22-2-6 0,0 0-7 16,0 0-13-16,33-2-11 0,-33 2-16 0,21-3-13 15,-21 3-8-15,25-4-10 0,-25 4-7 0,29-4-5 16,-29 4-7-16,30-7-14 0,-30 7-26 0,31-7-29 16,-31 7-29-16,31-6-25 0,-31 6-27 0,29-8-36 15,-29 8-48-15,22-1-19 0,-22 1-30 0,0 0-44 16,24-2-48-16,-24 2-157 0,0 0-19 0</inkml:trace>
  <inkml:trace contextRef="#ctx0" brushRef="#br3" timeOffset="200459.291">27177 16718 67 0,'0'0'266'15,"0"0"-69"-15,0 0-31 0,0 0-19 0,-16-6-12 0,16 6-12 16,0 0 0-16,0 0-18 0,0 0 5 0,-15-10-17 15,15 10 17-15,0 0-19 0,0 0 9 16,-10-10-11-16,10 10 15 0,0 0-16 0,0 0 13 0,-10-11-23 16,10 11 20-16,0 0-37 0,0 0 17 0,0 0-24 15,0 0 19-15,-8-10-24 0,8 10 12 0,0 0-12 16,0 0-8-16,0 0-7 0,0 0-24 0,0 0 13 16,0 0-1-16,0 0-19 0,0 0 21 0,0 0-18 0,0 0 18 15,4-13-17-15,-4 13 15 0,0 0-19 16,0 0 18-16,18-4-23 0,-18 4 18 0,0 0-18 15,19-6 15-15,-19 6-17 0,0 0 16 0,24-2-19 0,-24 2 18 16,0 0-19-16,27-4 18 0,-27 4-18 0,0 0 17 16,24 1-15-16,-24-1 16 0,0 0-18 0,21 5 20 15,-21-5-16-15,0 0 19 0,19 7-20 0,-19-7 21 16,0 0-19-16,12 9 15 0,-12-9-15 0,0 0 14 16,4 16-18-16,-4-16 19 0,-2 16-22 0,2-16 17 15,-10 14-20-15,10-14 18 0,-13 20-18 0,7-8 19 16,-2-2-20-16,-2 4 26 0,-1-1-25 0,3-2 16 15,-2 1-16-15,-1-1 18 0,3 0 0 0,0 2-1 16,0-2 0-16,8-11 3 0,-12 15-8 0,12-15 0 0,-10 16-4 16,10-16 0-16,-9 11-14 0,9-11 20 0,0 0 3 15,-6 12-18-15,6-12 20 0,0 0-18 16,0 0 21-16,0 0-19 0,6 11 18 0,-6-11-15 0,0 0 22 16,0 0-14-16,0 0 26 0,25 2-11 0,-25-2 17 15,0 0-9-15,22-3 13 0,-22 3-12 0,19-6 15 16,-19 6-10-16,22-4 12 0,-22 4-20 0,23-3 10 15,-23 3-19-15,23-6 8 0,-23 6-15 0,23-3 8 0,-23 3-15 16,20-4-3-16,-20 4-38 0,20-5-15 0,-20 5-47 16,0 0-9-16,23-2-66 0,-23 2 19 15,0 0-29-15,20-6-19 0,-20 6-50 0,0 0-39 0,11-8-289 16,-11 8-97-16</inkml:trace>
  <inkml:trace contextRef="#ctx0" brushRef="#br3" timeOffset="201260.027">27577 16604 141 0,'0'0'307'16,"11"-17"-65"-16,-11 17-26 0,8-12-25 0,-8 12-8 15,6-13-33-15,-6 13 0 0,6-13-30 0,-6 13 5 16,0 0-27-16,10-13 12 0,-10 13-21 0,0 0 17 15,0 0-25-15,8-11 6 0,-8 11-1 0,0 0-4 16,0 0-23-16,0 0 11 0,0 0-9 0,0 0-5 0,0 0-26 16,0 0 13-16,0 0-25 0,0 0 16 0,8 11-19 15,-8-11 16-15,-2 18-20 0,2-18 21 0,-2 19-21 16,2-19 17-16,-4 25-22 0,4-13 16 0,-4 5-18 16,2-2 17-16,0 1-18 0,0-1 15 0,1 2-18 15,-1-1 13-15,0-1-16 0,-1 1 17 0,1-1-21 16,2 1 18-16,-2-3-18 0,2-13 16 0,-2 27-15 15,2-27 15-15,-2 21-18 0,2-21 19 0,-2 19-20 16,2-19 20-16,-2 14-18 0,2-14 16 0,0 0-16 16,0 19 17-16,0-19-18 0,0 0 19 0,-2 17-21 0,2-17 14 15,0 0-20-15,0 0 23 0,-2 12-30 0,2-12 15 16,0 0-23-16,0 0 17 0,0 0-20 0,0 0 19 16,0 0-11-16,0 0 17 0,0 0-15 0,0 0 23 15,-4-15-16-15,4 15 17 0,0-14-12 0,0 14 20 16,6-10-18-16,-6 10 23 0,0 0-14 0,6-19 22 15,-6 19-15-15,0 0 20 0,8-10-16 0,-8 10 13 16,0 0-13-16,12-11 18 0,-12 11-16 0,0 0 17 0,0 0-19 16,23 0 12-16,-23 0-14 0,0 0 17 15,20 5-16-15,-20-5 15 0,15 6-17 0,-15-6 11 16,16 9-17-16,-16-9 16 0,15 9-18 0,-15-9 15 0,16 13-16 16,-16-13 13-16,17 11-15 0,-17-11 15 0,12 11-17 15,-12-11 16-15,14 15-16 0,-14-15 16 0,14 13-16 16,-14-13 15-16,12 11-16 0,-12-11 15 0,11 9-14 15,-11-9 14-15,0 0-23 0,12 11 14 0,-12-11-22 0,0 0 10 16,0 0-24-16,0 0 12 0,0 0-29 16,0 0 21-16,0 0-25 0,0 0 18 0,0 0-24 15,0 0 15-15,0-12-13 0,0 12 18 0,-12-16-10 0,12 16 24 16,-15-14-12-16,5 4 27 0,10 10-13 16,-19-15 18-16,10 8-15 0,1-2 23 0,8 9-12 0,-19-13 19 15,19 13-11-15,-16-13 22 0,16 13-11 0,-15-9 22 16,15 9-20-16,-12-7 17 0,12 7-23 0,0 0 17 15,-15-11-20-15,15 11 20 0,0 0-14 0,-8-10 34 16,8 10-12-16,0 0 31 0,0 0-12 0,0-18 21 16,0 18-15-16,0 0 20 0,10-17-18 0,-10 17 11 15,9-11-20-15,-9 11 11 0,10-10-23 0,-10 10 6 16,12-10-21-16,-12 10 14 0,15-12-21 0,-15 12 11 0,12-11-27 16,-12 11-11-16,13-11-43 0,-13 11-3 0,14-10-44 15,-14 10-7-15,14-14-45 0,-14 14-38 0,14-13-15 16,-14 13-52-16,12-13-61 0,-12 13-223 0,13-12-59 15</inkml:trace>
  <inkml:trace contextRef="#ctx0" brushRef="#br3" timeOffset="202296.55">28129 16629 146 0,'0'0'295'16,"0"0"-70"-16,0-13-24 0,0 13-26 0,0 0 1 15,0 0-29-15,0 0-1 0,-2-17-23 0,2 17-2 16,0 0-28-16,0 0-2 0,0 0-25 0,0 0 4 0,0 0-10 15,0 0 3-15,0 0-14 0,2 19 16 0,-2-19-31 16,2 12 20-16,-2-12-20 0,3 19 19 0,-3-19-24 16,4 20 17-16,0-8-20 0,-2 3 22 0,2-1-24 15,0-1 23-15,0 4-16 0,0-2 17 0,1 1-14 16,1 0 17-16,-2 1-21 0,2 2 16 0,0 0-5 16,3-1-5-16,-4 1-4 0,1-3-2 0,-2 1-4 15,4-3-5-15,-2 3-4 0,-1-4-2 0,-1 2-3 0,2-2-4 16,-6-13 7-16,6 18-15 0,-6-18-11 0,6 16-21 15,-6-16-17-15,5 16-14 0,-5-16-18 0,0 0-20 16,6 13-38-16,-6-13-9 0,0 0-39 0,0 0-28 16,0 0-29-16,0 0-26 0,0 0-249 0,0 0-21 15</inkml:trace>
  <inkml:trace contextRef="#ctx0" brushRef="#br3" timeOffset="202737.776">28065 16860 401 0,'0'0'316'0,"0"0"-47"0,0 0-43 0,0 0-5 16,-8-11-19-16,8 11 9 0,0 0-38 0,0 0 6 15,0 0-40-15,0 0-1 0,0 0-15 0,23-4-12 16,-23 4-13-16,0 0-2 0,22 3-23 0,-22-3 11 16,0 0-20-16,25 1 3 0,-25-1-24 0,0 0 4 15,31 0-22-15,-31 0 7 0,0 0-19 0,31-4 11 0,-31 4-27 16,22-3-7-16,-22 3-40 0,21-5-6 15,-21 5-40-15,22-6-2 0,-22 6-42 0,19-7-13 16,-19 7-40-16,19-5-28 0,-19 5-44 0,16-7-38 0,-16 7-254 16,0 0-72-16</inkml:trace>
  <inkml:trace contextRef="#ctx0" brushRef="#br3" timeOffset="203203.579">28481 16813 4 0,'0'0'391'0,"0"0"-93"16,0 0-42-16,17-5-16 0,-17 5-10 0,0 0-39 16,15-9-3-16,-15 9-42 0,0 0 3 0,12-12-51 15,-12 12 23-15,11-14-40 0,-11 14 12 0,8-15-35 16,-8 15 14-16,8-18-22 0,-8 18 15 0,4-21-24 15,-4 21 11-15,4-20-22 0,-4 20 13 0,5-20-23 16,-5 20 16-16,0-19-23 0,0 19 18 0,2-17-23 0,-2 17 17 16,0-16-23-16,0 16 17 0,0 0-16 0,0-19 23 15,0 19-13-15,0 0 20 0,0-12-15 0,0 12 17 16,0 0-18-16,0 0 9 0,0 0-20 0,0 0 17 16,0 0-14-16,0 0 23 0,0 0-17 0,0 0 12 15,0 0-10-15,14 12 23 0,-14-12-16 0,8 17 11 16,-1-6-17-16,-1 1 14 0,0 0-18 0,0 3 12 15,0 0-16-15,1-3 10 0,-1 5-17 0,1-2 14 0,-1 0-18 16,2-1 11-16,-3 3-11 0,3-4 10 0,-2 2-14 16,0-2 12-16,-2 0-20 0,3-2-11 15,-3 2-36-15,-4-13-20 0,6 19-49 0,-6-19 11 0,4 16-67 16,-4-16-39-16,2 15-71 0,-2-15-98 0,0 0-267 16,-8 15-167-16</inkml:trace>
  <inkml:trace contextRef="#ctx0" brushRef="#br1" timeOffset="-198817.973">26161 7999 101 0,'0'0'237'0,"0"0"-63"0,0 0-27 0,0 0-29 16,0 0-10-16,0 0-12 0,0 0-5 0,0 0-7 15,0 0-2-15,0 0-10 0,0 0 0 0,-4-13-3 16,4 13-1-16,0 0-3 0,0 0 3 0,0 0-2 15,0 0-1-15,0 0-1 0,0 0-7 0,0 0-4 0,0 0-2 16,0 0-3-16,0 0 0 0,0 0-8 16,0 0 2-16,0 0-5 0,0 0-2 0,0 0-5 15,0 0-1-15,0 0-6 0,0 0 0 0,0 0-5 0,0 0-1 16,0 0-2-16,0 0-5 0,0 0-1 0,0 0-4 16,0 0 1-16,0 0 1 0,-8 11-16 0,8-11 18 15,0 0-1-15,0 13 3 0,0-13 0 0,0 0 2 16,2 21 1-16,-2-21 4 0,2 14-1 0,-2-14-2 15,4 16 0-15,-4-16-3 0,4 19 2 0,-4-19 6 16,4 20-13-16,-4-20-1 0,6 21 1 0,-6-21 1 16,6 20-1-16,-6-20-4 0,6 20 3 0,-6-20 1 0,8 19-2 15,-8-19 3-15,7 19-5 0,-7-19 9 0,8 17-6 16,-8-17-3-16,6 14 1 0,-6-14-2 0,6 15 0 16,-6-15 0-16,4 11-1 0,-4-11 1 0,0 0-6 15,7 13 6-15,-7-13 2 0,0 0-4 0,0 0 0 16,6 13 0-16,-6-13-4 0,0 0-3 0,0 0-13 15,0 0-16-15,6 12-19 0,-6-12-24 0,0 0-28 16,0 0-26-16,0 0-30 0,0 0-15 0,0 0-12 0,0 0-18 16,0 0-36-16,-4-16-168 0,4 16 128 0</inkml:trace>
  <inkml:trace contextRef="#ctx0" brushRef="#br1" timeOffset="-198337.177">26093 8145 69 0,'0'0'273'0,"0"0"-66"0,0 0-37 16,0 0-23-16,0 0-16 0,-14-6-6 0,14 6-4 16,0 0-8-16,0 0-3 0,0 0 2 0,0 0-20 15,0 0-8-15,0 0-4 0,-21-3-5 0,21 3 1 16,0 0-3-16,0 0 0 0,0 0-2 0,0 0-7 15,0 0-9-15,0 0-2 0,0 0-3 0,0 0-20 16,0 0 11-16,0 0 1 0,0 0-6 0,0 0-4 0,0 0-16 16,0 0 8-16,0 0-15 0,0 0 6 0,0 0-14 15,0 0 13-15,0 0 0 0,0 0 18 0,0 0-12 16,0 0 6-16,0 0-8 0,0 0 7 0,0 0-9 16,25-4 11-16,-25 4-15 0,19-4-1 0,-19 4 9 15,22-4-13-15,-22 4 12 0,27-11-14 0,-27 11 9 16,26-7-11-16,-26 7 14 0,27-9-15 0,-27 9 18 15,21-5-16-15,-21 5 17 0,20-6-11 0,-20 6 17 16,17-6-11-16,-17 6 18 0,0 0-8 0,18-5 1 16,-18 5 3-16,0 0 0 0,0 0-5 0,21-3 1 0,-21 3-3 15,0 0-3-15,0 0-4 0,0 0-3 0,0 0-2 16,18-6-3-16,-18 6-2 0,0 0-1 0,0 0-1 16,0 0-3-16,0 0-1 0,0 0-24 0,0 0 19 15,14-6-7-15,-14 6-5 0,0 0 8 0,0 0-27 16,0 0 2-16,0 0-31 0,15-7-12 0,-15 7-31 15,0 0-32-15,0 0-24 0,0 0-30 0,0 0-29 16,14-6-43-16,-14 6-55 0,0 0-205 0,0 0-27 16</inkml:trace>
  <inkml:trace contextRef="#ctx0" brushRef="#br1" timeOffset="-197319.188">26512 7906 124 0,'0'0'281'0,"0"0"-66"0,0 0-37 0,0 0-17 15,0 0-17-15,0 0-16 0,0 0-24 0,0 0-16 0,0 0-15 16,0 0-10-16,0 0-5 0,0 0-5 16,0 0 1-16,0 0 2 0,0 0 1 0,0 0-2 15,0 0 0-15,0 0-3 0,0 0-1 0,0 18-3 0,0-18-6 16,0 0 3-16,0 0-1 0,-4 14 4 0,4-14-4 15,0 0-4-15,-4 13 1 0,4-13-6 0,0 0-3 16,-5 17-2-16,5-17-3 0,-4 13-5 0,4-13-3 16,-4 11-1-16,4-11-2 0,-6 14 10 0,6-14-16 15,-4 16 2-15,4-16-3 0,-6 14 1 0,6-14 1 16,-7 15 0-16,7-15-3 0,-4 15 0 0,4-15 0 16,-6 16-1-16,6-16 0 0,-4 15-1 0,4-15 0 0,-5 14-4 15,5-14 1-15,-4 15-5 0,4-15 6 16,-4 13 0-16,4-13-3 0,0 0 1 0,-5 15-2 0,5-15 1 15,0 0-5-15,-4 14 6 0,4-14 4 0,0 0-8 16,0 0 1-16,0 0 0 0,0 0 0 0,0 0 0 16,0 0-1-16,0 0 0 0,0 0-1 0,0 0 4 15,0 0-1-15,2-19-5 0,-2 19 6 0,4-17 7 16,-4 17-9-16,5-21 9 0,-5 21-10 0,6-19 8 0,-6 19-9 16,2-23 9-16,-2 23-11 0,3-22 10 0,-3 22-12 15,4-21 11-15,-4 21-10 0,4-20 11 0,-4 20-9 16,4-18 7-16,-4 18-7 0,2-19 8 0,-2 19-10 15,5-16 9-15,-5 16-13 0,2-15 16 0,-2 15-10 16,4-14 9-16,-4 14-11 0,0 0 11 0,4-18-15 16,-4 18 14-16,0 0-13 0,2-13 17 0,-2 13-15 15,0 0 10-15,0 0-9 0,6-12 12 0,-6 12-9 0,0 0 11 16,0 0-10-16,0 0 11 0,0 0-9 16,0 0 12-16,0 0-9 0,21 7 8 0,-21-7-4 15,0 0 13-15,10 11-10 0,-10-11 11 0,6 9-8 16,-6-9 13-16,7 11-10 0,-7-11 14 0,6 12-9 0,-6-12 11 15,6 12-10-15,-6-12 10 0,6 14-17 0,-6-14 9 16,8 17-11-16,-8-17 17 0,7 16-18 0,-7-16 1 16,6 16 1-16,-6-16 0 0,8 19 2 0,-8-19 1 15,8 18 0-15,-8-18 1 0,9 20-1 0,-9-20-1 16,7 19-2-16,-7-19 0 0,8 21-2 0,-8-21 3 0,11 18-8 16,-11-18 1-16,8 18-1 0,-8-18 1 15,10 18 0-15,-10-18-1 0,8 18 0 0,-8-18-2 0,11 18-1 16,-11-18 0-16,8 14-2 0,-8-14-2 0,6 14 0 15,-6-14-1-15,8 11-8 0,-8-11-24 0,0 0-28 16,9 13-23-16,-9-13-26 0,0 0-31 0,0 0-39 16,6 11-52-16,-6-11-81 0,0 0-392 0,0 0-213 15</inkml:trace>
  <inkml:trace contextRef="#ctx0" brushRef="#br1" timeOffset="-195850.702">25958 10051 116 0,'0'0'274'0,"0"0"-61"15,0 0-27-15,-8-13-13 0,8 13-10 0,0 0-18 16,0 0-15-16,0 0-16 0,-7-9-11 0,7 9-8 16,0 0-7-16,0 0 9 0,0 0-19 0,0 0-12 15,0 0 4-15,0 0-12 0,-4-11 10 0,4 11-16 16,0 0 0-16,0 0-12 0,0 0 8 0,0 0-18 16,0 0 15-16,0 0-10 0,0 0 1 0,0 0-9 15,-2 14 4-15,2-14-11 0,0 0 8 0,4 18-8 16,-4-18 10-16,2 15 2 0,-2-15-5 0,7 17 1 15,-7-17-2-15,6 19 3 0,-6-19-12 0,8 23 17 16,-4-12-13-16,2 3 14 0,1-2-14 0,-3 1 12 0,2 0-18 16,0 0 14-16,0-1-17 0,3 0 13 0,-5 1-18 15,1-1 12-15,1-2-19 0,0 1 15 0,-6-11-17 16,13 18 12-16,-13-18-17 0,8 15 16 0,-8-15-18 16,6 11 13-16,-6-11-24 0,0 0 1 0,11 15-20 15,-11-15 2-15,0 0-13 0,0 0 11 0,0 0-26 16,0 0 6-16,0 0-19 0,0 0 3 0,0 0-15 15,0 0 2-15,0 0-10 0,-5-15 0 0,5 15-6 0,-10-11 4 16,10 11-2-16,-12-9 2 0,12 9 4 16,-15-12 6-16,15 12 7 0,-15-10 9 0,15 10 13 0,-19-7 14 15,19 7 9-15,-16-9 15 0,16 9 14 0,-19-6 10 16,19 6 10-16,-19-6 11 0,19 6 7 0,0 0 5 16,-24-6 10-16,24 6 7 0,0 0 1 0,-19-3 5 15,19 3-4-15,0 0 0 0,0 0-3 0,-19-4 8 16,19 4-5-16,0 0 8 0,0 0-8 0,0 0 14 15,0 0-5-15,0 0 10 0,-17-3-7 0,17 3 3 16,0 0-7-16,0 0 7 0,0 0-13 0,0 0 9 0,0 0-16 16,0 0 14-16,0 0-15 0,10 9 12 0,-10-9-22 15,0 0 9-15,0 0-20 0,22 6 12 0,-22-6-18 16,0 0 10-16,0 0-19 0,29 0 11 0,-29 0-16 16,0 0 11-16,29-6-16 0,-29 6 14 0,20-5-16 15,-20 5 9-15,21-6-33 0,-21 6-6 0,23-8-38 16,-23 8-19-16,17-6-43 0,-17 6-16 0,19-8-26 15,-19 8-29-15,14-5-38 0,-14 5-33 0,0 0-275 0,19-9-59 16</inkml:trace>
  <inkml:trace contextRef="#ctx0" brushRef="#br1" timeOffset="-195143.636">26282 9985 182 0,'0'0'241'0,"0"0"-60"0,0 0-29 0,0 0-20 0,0 0-15 16,0 0-6-16,0 0-6 0,0 0-11 0,0 0-5 16,-14 8-3-16,14-8-2 0,0 0-7 15,0 0 1-15,-6 16 2 0,6-16-1 0,0 0-9 0,-2 20 16 16,2-20-19-16,0 15 8 0,0-15-6 0,-2 18 4 16,2-18-17-16,0 20 3 0,0-20-14 0,-2 18 7 15,2-18-15-15,-3 20 5 0,3-20-10 0,-2 18 9 16,2-18-15-16,-2 18 5 0,2-18-13 0,-2 16 11 0,2-16-16 15,0 0 10-15,-4 16-16 0,4-16 14 16,0 0-13-16,-2 13 10 0,2-13-16 0,0 0 9 16,0 0-15-16,0 0 12 0,0 0-15 0,0 0 12 0,0 0-16 15,0 0 13-15,0 0-3 0,-16-11-1 0,16 11-11 16,-7-16 12-16,7 16-11 0,-4-17 12 0,4 17-13 16,-4-17 14-16,4 17-1 0,-4-18 2 0,4 18-13 15,-2-21 13-15,2 21-11 0,-2-19 12 0,2 19-14 16,0-20 15-16,0 20-12 0,0-18 12 0,0 18-10 15,2-16 11-15,-2 16-13 0,4-15 12 0,-4 15-13 16,2-14 14-16,-2 14-12 0,0 0 9 0,4-17-8 0,-4 17 11 16,0 0-11-16,0 0 18 0,4-15-19 0,-4 15 14 15,0 0-3-15,0 0 20 0,0 0-8 0,0 0 15 16,11-10-10-16,-11 10 14 0,0 0-16 0,0 0 19 16,12 10-12-16,-12-10 10 0,0 0-11 15,12 11 12-15,-12-11-18 0,11 10 15 0,-11-10-12 0,10 12 15 16,-10-12-12-16,15 12 15 0,-15-12-17 0,12 14 11 15,-12-14-18-15,11 12 1 0,-11-12-5 0,13 13 11 16,-13-13-6-16,10 12-2 0,-10-12-2 0,10 11-4 16,-10-11-3-16,9 9-2 0,-9-9-4 0,0 0-8 0,10 10-13 15,-10-10-12-15,0 0-17 0,0 0-17 0,12 11-14 16,-12-11-15-16,0 0-21 0,0 0-29 0,0 0-27 16,0 0-40-16,0 0-40 0,0 0-61 0,0 0-290 15,0 0-115-15</inkml:trace>
  <inkml:trace contextRef="#ctx0" brushRef="#br1" timeOffset="-194254.58">26149 11879 20 0,'0'0'235'0,"0"0"-52"16,0 0-31-16,2-15-14 0,-2 15-5 0,0 0-4 15,0 0 2-15,0 0-2 0,2-13-6 0,-2 13-6 16,0 0 16-16,0 0-32 0,0 0-6 0,0 0-8 16,0 0-4-16,0 0-4 0,0 0-11 0,0 0-8 15,0 0-10-15,0 0-4 0,0 0-3 0,0 0-3 0,0 0 0 16,0 0-1-16,0 0 0 0,4 17-1 0,-4-17-9 16,4 15 8-16,-4-15-4 0,6 13 0 0,-6-13-1 15,8 18 0-15,-8-18-3 0,12 19-1 0,-12-19 1 16,15 22-3-16,-9-11-1 0,2-1-3 0,1 3-1 15,1-2-3-15,-2 0-3 0,0 1-2 0,3-1 13 16,-3 1-19-16,2-1 11 0,-1 0-14 0,-1-1 12 16,0 1-16-16,-8-11 11 0,14 16-16 0,-14-16 11 0,12 14-26 15,-12-14 2-15,8 12-30 0,-8-12-1 16,0 0-19-16,13 15-11 0,-13-15-24 0,0 0-17 16,0 0-25-16,0 0-32 0,0 0-26 0,0 0-13 0,0 0-30 15,0 0-239-15,-21-5 27 0</inkml:trace>
  <inkml:trace contextRef="#ctx0" brushRef="#br1" timeOffset="-193803.384">26095 12034 216 0,'0'0'320'16,"0"0"-69"-16,0 0-34 0,0 0-25 0,0 0-23 15,0 0-23-15,0 0-12 0,-14-6-11 0,14 6-8 0,0 0-4 16,0 0-5-16,0 0-8 0,0 0 0 0,0 0-12 15,0 0-9-15,0 0-2 0,0 0-4 0,25-2-3 16,-25 2-3-16,0 0-8 0,22-3-12 0,-22 3-7 16,0 0-7-16,27-5-5 0,-27 5-8 0,22-6-4 15,-22 6-15-15,23-5-24 0,-23 5-28 0,22-11-19 16,-22 11-38-16,25-12-26 0,-25 12-18 0,23-12-26 16,-23 12-33-16,19-13-23 0,-19 13-46 0,14-12-192 0,-14 12 44 15</inkml:trace>
  <inkml:trace contextRef="#ctx0" brushRef="#br1" timeOffset="-193341.877">26443 11778 101 0,'0'0'277'0,"0"0"-54"15,0 0-28-15,8-10-7 0,-8 10-11 0,0 0-19 16,0 0-17-16,0 0-16 0,0 0-19 0,0 0-9 16,0 0-5-16,0 0-10 0,0 0-6 0,7 10-9 15,-7-10 1-15,0 0-10 0,-2 16-4 0,2-16-7 16,0 14-6-16,0-14-4 0,0 15-2 0,0-15-2 16,0 17-3-16,0-17 1 0,0 18 0 0,0-18-6 15,2 17 7-15,-2-17-14 0,0 19 8 0,0-19-8 16,0 17 7-16,0-17-14 0,2 18 8 0,-2-18-9 0,0 17-4 15,0-17 9-15,0 13-13 0,0-13 13 0,0 0-15 16,0 17 10-16,0-17-11 0,0 0 6 0,0 0-8 16,-2 14 6-16,2-14-9 0,0 0 8 0,0 0-8 15,0 0-2-15,-4-14 10 0,4 14-13 0,-5-15 9 16,5 15-11-16,-4-21 11 0,4 21-7 0,-4-24 9 16,1 11-8-16,3-1 8 0,-2 0-9 0,2 14 13 0,-2-25-14 15,2 25 14-15,0-25-10 0,0 25 10 16,2-22-11-16,-2 22 11 0,0-20-11 0,0 20 14 0,2-18-9 15,-2 18 15-15,0-14-6 0,0 14 21 0,3-12-2 16,-3 12 24-16,0 0-11 0,0 0 14 0,0 0-15 16,0 0 15-16,0 0-24 0,0 0 15 0,0 0-18 15,21 7 14-15,-21-7-11 0,9 12 7 0,-9-12-17 16,8 14-1-16,-8-14-4 0,8 15 12 0,-8-15-18 16,10 14 12-16,-10-14-15 0,11 15-2 0,-11-15 13 15,10 13-17-15,-10-13 13 0,10 12-17 0,-10-12 14 0,9 10-16 16,-9-10 2-16,0 0-31 0,10 13-6 0,-10-13-35 15,0 0 0-15,8 11-35 0,-8-11-19 0,0 0-23 16,0 0-39-16,6 9-14 0,-6-9-55 0,0 0-78 16,0 0-203-16,0 0-52 0</inkml:trace>
  <inkml:trace contextRef="#ctx0" brushRef="#br1" timeOffset="-191019.346">29780 13671 72 0,'-6'-11'262'0,"6"11"-66"16,-9-11-30-16,9 11-22 0,0 0-2 0,-6-15 1 16,6 15-5-16,0 0-5 0,-6-13-6 0,6 13-7 15,0 0 7-15,0 0-29 0,-4-11-9 0,4 11-8 0,0 0 0 16,0 0-4-16,0 0 4 0,0 0-8 16,0 0-5-16,0 0-9 0,0 0-6 0,4 17-5 15,-4-17-4-15,2 17-10 0,-2-17-3 0,4 24-4 0,-2-9-2 16,2 1-4-16,-1-1-2 0,1 4 0 0,-2-1-6 15,2 0 0-15,0 2 0 0,0-2-4 0,2 2 0 16,-1 0-2-16,-2-2-2 0,3 1-1 0,0-4 2 16,-2 1-5-16,2 2 0 0,-2-6-2 0,3 3 1 15,-7-15-3-15,8 20-2 0,-8-20-6 0,8 17-10 16,-8-17-17-16,6 9-17 0,-6-9-27 0,0 0-28 16,0 0-48-16,0 0-32 0,0 0-51 0,0 0-24 0,0 0-266 15,-6-13-36-15</inkml:trace>
  <inkml:trace contextRef="#ctx0" brushRef="#br1" timeOffset="-190561.387">29643 13841 124 0,'0'0'397'0,"0"0"-98"16,0 0-54-16,-19-7-36 0,19 7-37 0,0 0-17 0,0 0-16 16,0 0-10-16,0 0-4 0,0 0-10 0,0 0-8 15,0 0-12-15,0 0-11 0,0 0-3 0,0 0 1 16,0 0-4-16,10 13-6 0,-10-13-4 0,0 0-9 15,20 7-2-15,-20-7-2 0,0 0-12 0,27 0-7 16,-27 0-6-16,0 0-5 0,31-2-6 0,-31 2-3 16,25-1-4-16,-25 1-1 0,24-6-5 0,-24 6-14 15,27-4-22-15,-27 4-23 0,26-5-29 0,-26 5-35 0,27-3-33 16,-27 3-31-16,25-6-37 0,-25 6-48 16,22-5-38-16,-22 5-238 0,0 0-51 0</inkml:trace>
  <inkml:trace contextRef="#ctx0" brushRef="#br1" timeOffset="-190068.445">30137 13822 329 0,'0'0'278'0,"0"0"-59"0,0 0-18 16,0 0-30-16,0 0-9 0,0 0-21 0,0 0-9 16,0 0-16-16,0 0-10 0,0 0-12 0,0 0 3 15,0 0-4-15,0 0-7 0,0 0-10 0,0 0-11 16,0 0-10-16,0 0-3 0,0 0-4 0,4-10-12 16,-4 10-2-16,0 0-11 0,10-13-12 0,-10 13 6 15,6-13 1-15,-6 13-3 0,8-15-2 0,-8 15-8 16,7-19-5-16,-7 19-3 0,6-19 1 0,-6 19-2 0,6-19 0 15,-6 19 1-15,2-15 3 0,-2 15 0 0,2-15 0 16,-2 15 3-16,0 0-3 0,4-16 0 0,-4 16-4 16,0 0 5-16,2-13-4 0,-2 13 6 0,0 0-4 15,0 0 3-15,2-15-1 0,-2 15 3 0,0 0 6 16,0 0 6-16,0 0 9 0,0 0 0 0,0 0 0 16,0 0 7-16,15 9 6 0,-15-9 1 0,8 11 2 15,-8-11 2-15,9 13 2 0,-9-13 0 0,9 21 20 0,-3-10-23 16,0 2-3-16,0-1-5 0,3 1-2 0,-3 1-5 15,0 0-5-15,0-1-6 0,3 0-1 16,-3 0-3-16,0-2-3 0,0 1-3 0,0-2-3 0,-6-10-20 16,11 19-22-16,-11-19-19 0,8 15-30 0,-8-15-17 15,8 13-32-15,-8-13-27 0,0 0-44 0,6 12-50 16,-6-12-91-16,0 0-269 0,0 0-129 0</inkml:trace>
  <inkml:trace contextRef="#ctx0" brushRef="#br1" timeOffset="-188856.746">32074 15116 285 0,'-6'-17'266'0,"6"17"-44"0,0 0-25 0,-4-12-14 15,4 12-17-15,0 0-13 0,0 0 3 0,-12-10-27 16,12 10 4-16,0 0-30 0,0 0 12 0,-13-8-29 0,13 8 2 16,0 0-29-16,0 0 13 0,-18 6-31 0,18-6 20 15,-6 11-28-15,6-11 18 0,-11 13-20 0,11-13 19 16,-8 20-20-16,4-6 20 0,0-1-25 0,2-1 19 15,-3 3-23-15,3 2 17 0,0 0-22 0,4-1 18 16,-4 2-23-16,2 1 17 0,2-2-25 0,0-1 21 16,-2 3-23-16,5-1 16 0,-3 0-20 0,2-3 17 15,0 2-19-15,0-2 16 0,2-2-20 0,-2 2 17 16,3-4-19-16,-1 2 12 0,-6-13-25 0,10 18 13 0,-10-18-34 16,10 15 10-16,-10-15-28 0,13 10-11 0,-13-10-10 15,0 0-18-15,14 11-16 0,-14-11-21 0,0 0-31 16,0 0-30-16,0 0-12 0,0 0-31 0,11-10-232 15,-11 10 43-15</inkml:trace>
  <inkml:trace contextRef="#ctx0" brushRef="#br1" timeOffset="-188364.545">31916 15327 296 0,'0'0'322'0,"0"0"-50"0,-12-9-28 15,12 9-28-15,0 0-30 0,0 0-25 0,-12-10-17 16,12 10-17-16,0 0 5 0,0 0-52 0,0 0 28 15,0 0-29-15,0 0 21 0,0 0-25 0,0 0 21 16,0 0-24-16,0 0 12 0,0 0-19 0,0 0 13 16,0 0-26-16,18-6 8 0,-18 6-14 0,0 0 15 15,21 2-22-15,-21-2 6 0,0 0-22 0,27 6 9 0,-27-6-19 16,19 3 7-16,-19-3-15 0,21 6 11 16,-21-6-28-16,23 4-2 0,-23-4-42 0,20 1-4 15,-20-1-40-15,21 6 3 0,-21-6-45 0,0 0-50 0,29 3 18 16,-29-3-27-16,0 0-38 0,21 3-18 0,-21-3-37 15,0 0-181-15,0 0 40 0</inkml:trace>
  <inkml:trace contextRef="#ctx0" brushRef="#br1" timeOffset="-187850.596">32304 15391 90 0,'0'0'285'16,"0"0"-66"-16,0 0-25 0,0 0-15 0,0 0-9 0,0 0-20 16,0 0-12-16,0 0-17 0,0 0-6 0,16-5-18 15,-16 5-9-15,0 0 8 0,0 0-25 0,0 0-6 16,0 0-36-16,0 0 20 0,13-12-8 0,-13 12-6 15,0 0-11-15,8-12-3 0,-8 12-2 0,6-14-5 16,-6 14-4-16,9-15-6 0,-9 15-11 0,6-21 4 16,-2 10-9-16,0-3 4 0,-4 14 2 0,6-21-1 15,-6 21 2-15,6-20 1 0,-6 20 3 0,5-19 3 16,-5 19 1-16,4-15 11 0,-4 15 0 0,2-13 5 16,-2 13 5-16,0 0 6 0,2-13-4 0,-2 13-2 0,0 0 3 15,0 0-2-15,0 0-2 0,0 0 7 0,0 0 0 16,0 0 3-16,-2 16-1 0,2-16 0 15,0 17-3-15,0-17 1 0,2 21 0 0,-2-21-1 0,2 22 1 16,-2-22-2-16,0 25-6 0,4-10 2 0,-2-1 1 16,0 0-2-16,2 1 2 0,-1 0-3 0,4-2-4 15,-3 1-4-15,0 1-1 0,0-4-4 0,0 3-2 16,0-1-1-16,-4-13-4 0,9 18-4 0,-9-18-17 0,6 16-11 16,-6-16-20-16,6 16-16 0,-6-16-10 0,6 14-17 15,-6-14-9-15,0 0-50 0,8 12-36 16,-8-12-52-16,0 0-45 0,0 0-259 0,0 0-53 0</inkml:trace>
  <inkml:trace contextRef="#ctx0" brushRef="#br1" timeOffset="-186170.267">29215 16473 58 0,'0'0'286'16,"-8"-9"-68"-16,8 9-28 0,0 0-7 0,-14-13-5 15,14 13 5-15,0 0-30 0,0 0 4 0,-17-8-24 16,17 8 5-16,0 0-26 0,0 0 14 0,0 0-26 16,-18 8 10-16,18-8-33 0,0 0 15 0,-11 13-26 15,11-13 16-15,-2 15-28 0,2-15 14 0,-2 19-25 16,2-19 13-16,2 20-21 0,-2-20 16 0,4 24-24 0,-1-10 14 16,1-1-15-16,2 2 12 0,-2-1-19 15,2 2 14-15,0-3-21 0,1 3 15 0,-1-1-19 0,2 0 14 16,-2-1-18-16,3 1 13 0,-4 1-18 0,3-4 13 15,-2 0-17-15,0 1 18 0,1 0-19 0,1-4 13 16,-8-9-30-16,8 19 1 0,-8-19-36 0,6 14 1 16,-6-14-32-16,7 14-7 0,-7-14-32 0,4 13-12 15,-4-13-51-15,-2 14-10 0,2-14-32 0,0 0-21 16,-5 12-60-16,5-12-139 0,0 0 70 0</inkml:trace>
  <inkml:trace contextRef="#ctx0" brushRef="#br1" timeOffset="-185728.547">29060 16784 90 0,'0'0'424'16,"0"0"-100"-16,0 0-51 0,0 0-22 0,0 0-51 16,-9-9-6-16,9 9-39 0,0 0-2 0,0 0-41 0,0 0 5 15,0 0-40-15,0 0 20 0,0 0-17 0,0 0 29 16,4-13-11-16,-4 13 15 0,0 0-27 0,0 0 6 15,24-4-24-15,-24 4 8 0,0 0-22 0,31-6 6 16,-31 6-23-16,23-1 5 0,-23 1-22 0,27-3 10 16,-27 3-19-16,29 0 10 0,-29 0-36 0,26-5-8 15,-26 5-41-15,29 0-4 0,-29 0-35 0,24-1 6 16,-24 1-38-16,25 0 2 0,-25 0-29 0,0 0-7 16,31-2-27-16,-31 2-27 0,0 0-17 0,25-3-25 0,-25 3-229 15,0 0 18-15</inkml:trace>
  <inkml:trace contextRef="#ctx0" brushRef="#br1" timeOffset="-185267.781">29562 16781 157 0,'0'0'254'0,"21"-4"-46"16,-21 4-21-16,0 0-13 0,0 0-11 0,16-8-14 15,-16 8-16-15,0 0-8 0,12-11-7 0,-12 11-18 16,9-10-10-16,-9 10-1 0,4-17-28 0,-4 17 1 16,4-15-24-16,-4 15 7 0,2-20-22 0,-2 20 11 15,0-25-19-15,0 25 10 0,-4-23-21 0,2 11 36 0,2 12-40 16,-4-24 17-16,4 24-13 0,-4-22 20 0,4 22-12 15,-7-18 31-15,7 18-12 0,-6-17 22 0,6 17-14 16,-4-12 17-16,4 12-21 0,0 0 18 0,-8-10-27 16,8 10 23-16,0 0-19 0,0 0 24 0,0 0-15 15,-8 10 20-15,8-10-22 0,0 15 17 0,0-15-16 16,2 21 20-16,-2-21-19 0,4 26 16 0,0-13-18 16,0 3 17-16,0-2-16 0,2 4 12 0,-2-4-15 0,3 4 7 15,1-2-18-15,-2 0 7 0,2 2-18 0,1-3 9 16,-4 2-14-16,3-4 8 0,-2 2-25 0,1-2-15 15,-1-3-47-15,-6-10-10 0,10 21-47 0,-10-21 1 16,10 16-49-16,-10-16-31 0,7 11-67 0,-7-11-93 16,0 0-298-16,0 0-174 0</inkml:trace>
  <inkml:trace contextRef="#ctx0" brushRef="#br1" timeOffset="-172526.176">26430 6904 172 0,'0'0'204'16,"0"0"-51"-16,0 0-25 0,0 0-18 0,0 0-11 15,0 0-10-15,0 0-4 0,0 0-9 0,0 0-6 16,0 0-1-16,0 0-6 0,0 0-1 0,0 0-2 16,0 0 3-16,0 0-1 0,0 0 0 0,0 0 15 15,0 0-23-15,0 0 4 0,0 0-4 0,0 0-23 16,0 0 22-16,0 0-4 0,0 0-3 0,0 0-7 0,0 0-2 15,0 0-2-15,0 0-3 0,0 0-3 0,0 0-3 16,0 0 1-16,0 0-9 0,0 0 3 0,0 0-5 16,0 0-6-16,0 0 0 0,0 0 2 0,0 0-6 15,0 0 1-15,0 0-3 0,0 0 2 0,13-10-4 16,-13 10-2-16,0 0 3 0,0 0-2 0,10-6-2 16,-10 6 1-16,0 0-2 0,0 0 1 0,0 0 1 15,15-6 1-15,-15 6-1 0,0 0 0 0,0 0-1 0,0 0 1 16,23-2-2-16,-23 2 1 0,0 0-2 0,0 0 3 15,21 4 0-15,-21-4 1 0,0 0-2 0,18 7 3 16,-18-7-3-16,0 0 4 0,15 7-6 0,-15-7 3 16,0 0 1-16,16 12-3 0,-16-12 2 0,0 0 6 15,13 12-6-15,-13-12 4 0,0 0-1 0,10 13 1 16,-10-13-4-16,0 0 0 0,11 13 0 0,-11-13 1 16,0 0 1-16,7 12-2 0,-7-12-5 0,0 0 6 15,8 11 0-15,-8-11 3 0,0 0-6 0,0 0 3 16,12 7 2-16,-12-7-2 0,0 0-2 0,0 0 4 0,0 0-3 15,23-4 1-15,-23 4 2 0,0 0-2 0,15-6 1 16,-15 6-3-16,0 0 2 0,12-7 1 0,-12 7-4 16,0 0 2-16,0 0 0 0,15-8-1 0,-15 8 1 15,0 0 1-15,0 0-3 0,14-9 19 0,-14 9-22 16,0 0-1-16,0 0 2 0,0 0 1 0,10-9-1 16,-10 9 3-16,0 0-1 0,0 0 2 0,0 0-2 15,0 0 4-15,17-7-5 0,-17 7 3 0,0 0 21 0,0 0-24 16,0 0 0-16,0 0-1 0,0 0 3 15,20 2 0-15,-20-2 0 0,0 0 1 0,0 0-3 0,16 9 5 16,-16-9-2-16,0 0-1 0,12 8 1 0,-12-8 0 16,0 0 0-16,15 9 15 0,-15-9-19 0,0 0 2 15,16 11-3-15,-16-11 5 0,0 0-2 0,15 9 2 16,-15-9 0-16,0 0 3 0,14 8-4 0,-14-8 4 16,0 0-4-16,0 0 7 0,21 4-5 0,-21-4 4 15,0 0-5-15,0 0 4 0,0 0-3 0,27-3 3 16,-27 3-5-16,0 0 3 0,15-5-1 0,-15 5 2 0,0 0-6 15,17-9 7-15,-17 9-3 0,0 0-3 0,14-8-1 16,-14 8 3-16,0 0-3 0,0 0 3 0,15-6-2 16,-15 6-1-16,0 0 0 0,0 0 0 0,0 0 0 15,0 0 3-15,0 0-3 0,0 0 4 0,0 0 0 16,0 0 1-16,25 3-2 0,-25-3 1 0,0 0-3 16,0 0 2-16,14 5-1 0,-14-5 3 0,0 0-2 15,11 7 2-15,-11-7-2 0,0 0 1 0,12 12-2 0,-12-12 1 16,0 0-1-16,12 10 4 0,-12-10-26 0,11 10 27 15,-11-10 0-15,0 0 1 0,11 11-5 16,-11-11 4-16,0 0-4 0,12 9 4 0,-12-9-8 0,0 0 8 16,0 0 3-16,17 8 2 0,-17-8-1 0,0 0 0 15,0 0-3-15,21-4 0 0,-21 4-1 0,0 0-1 16,16-7 1-16,-16 7-2 0,13-10-4 0,-13 10 4 16,12-8-1-16,-12 8 0 0,0 0 19 0,14-11-23 15,-14 11-2-15,0 0 2 0,0 0 0 0,15-8 4 16,-15 8-3-16,0 0-3 0,0 0 5 0,0 0 6 15,0 0-8-15,0 0 8 0,0 0-3 0,0 0-1 0,19 2-1 16,-19-2 4-16,0 0-8 0,0 0 5 0,0 0-9 16,0 0 3-16,13 8-7 0,-13-8-9 0,0 0-12 15,0 0-20-15,0 0-14 0,0 0-22 0,0 0-23 16,25-2-23-16,-25 2-30 0,0 0-32 0,0 0-39 16,16-6-201-16,-16 6 95 0</inkml:trace>
  <inkml:trace contextRef="#ctx0" brushRef="#br1" timeOffset="-170514.467">26204 7719 4 0,'16'-5'167'15,"-16"5"-27"-15,33-7-31 0,-33 7-14 0,31-2-13 16,-31 2-2-16,28-2-9 0,-28 2-2 0,33 0-5 16,-33 0 0-16,34 2-7 0,-34-2 0 0,31 3-5 15,-31-3 6-15,33 6 4 0,-33-6 2 0,30 4-6 16,-30-4 4-16,31 7-9 0,-31-7-5 0,26 10 1 15,-26-10-2-15,27 8 2 0,-27-8-5 0,23 12-3 0,-23-12-7 16,20 8-6-16,-20-8-2 0,18 11-7 0,-18-11-1 16,17 7-6-16,-17-7 0 0,16 7-3 0,-16-7 2 15,15 8-1-15,-15-8-2 0,0 0 0 0,16 5-2 16,-16-5-1-16,0 0 2 0,0 0-7 0,0 0-20 16,19 3-24-16,-19-3-16 0,0 0-32 0,0 0-33 15,0 0-68-15,0 0-256 0,0 0 74 0</inkml:trace>
  <inkml:trace contextRef="#ctx0" brushRef="#br1" timeOffset="-169462.359">25794 9832 17 0,'0'0'295'16,"0"0"-77"-16,0 0-47 0,6-13-23 0,-6 13-9 15,0 0-6-15,0 0-6 0,0 0-13 0,10-13-10 16,-10 13-12-16,0 0-9 0,12-12-7 0,-12 12-9 16,11-12-5-16,-11 12-2 0,16-13 4 0,-7 4-5 15,1 0-4-15,-1-1-11 0,4 1-3 0,1-4-6 16,3 1-3-16,-1 0-8 0,3-1 0 0,-1 0-4 15,1 0-1-15,2 0-5 0,-2 2-1 0,2 0-3 0,0 2 3 16,-1 1-6-16,-1 1-1 0,0 2-3 0,-1 2 3 16,-18 3-3-16,34-5 2 0,-34 5-2 15,33-2 2-15,-33 2-2 0,33 4 4 0,-33-4 0 0,31 7 2 16,-31-7-3-16,28 10 4 0,-28-10-2 0,27 12 1 16,-27-12-22-16,23 13 24 0,-13-5-4 0,-10-8 0 15,21 11-2-15,-21-11 0 0,16 10-2 0,-16-10 0 16,17 11-3-16,-17-11-5 0,14 7-17 0,-14-7-19 0,0 0-16 15,22 7-20-15,-22-7-27 0,0 0-31 16,0 0-28-16,31 0-49 0,-31 0-82 0,0 0-144 16,19-8 89-16</inkml:trace>
  <inkml:trace contextRef="#ctx0" brushRef="#br1" timeOffset="-168544.722">26046 11620 233 0,'0'0'214'0,"0"0"-42"0,0 0-20 0,0 0-4 16,0 0-4-16,0 0-1 0,0 0-16 0,0-14-9 15,0 14-12-15,0 0-5 0,0 0-12 0,0 0-5 16,0 0-9-16,0 0-5 0,0-16-8 0,0 16-3 0,0 0-7 16,0 0-2-16,6-16-5 0,-6 16-8 15,0 0-8-15,12-12-2 0,-12 12-3 0,13-11-1 0,-13 11 4 16,16-7-8-16,-16 7 1 0,25-7-10 0,-25 7-14 16,33-8 11-16,-33 8 8 0,36-3-9 0,-15-1 3 15,-21 4-7-15,41-1 6 0,-41 1-7 0,46 0 7 16,-46 0-5-16,44 1 18 0,-23 1-27 0,2 2 11 15,-3-3-10-15,1 3 10 0,0 2-10 0,-4-2 8 16,0 0-6-16,1 2 3 0,-3 0-17 0,-1 0-12 16,-14-6-21-16,27 11-23 0,-27-11-24 0,23 9-33 15,-23-9-35-15,21 9-36 0,-21-9-57 0,15 6-216 16,-15-6 39-16</inkml:trace>
  <inkml:trace contextRef="#ctx0" brushRef="#br1" timeOffset="-167444.732">29716 13489 20 0,'0'0'335'0,"0"0"-83"15,0 0-61-15,0 0-19 0,-8-10-26 0,8 10-3 0,0 0-31 16,0 0 4-16,0 0-29 0,0 0 5 0,-7-11-7 16,7 11-10-16,0 0-7 0,0 0-8 0,0 0 3 15,-4-13-1-15,4 13-19 0,0 0 30 0,0 0 4 16,0 0-8-16,2-15-4 0,-2 15-10 0,0 0-8 0,0 0-6 16,0 0-7-16,0 0-5 0,2-15-3 0,-2 15-2 15,0 0-2-15,0 0-5 0,0 0-2 0,21-5-2 16,-21 5-1-16,0 0-4 0,27-2-5 0,-27 2 3 15,25 0-1-15,-25 0 1 0,32-2-4 0,-32 2 0 16,39 0-3-16,-39 0 5 0,41-2-3 0,-41 2-1 16,46-2-1-16,-46 2 4 0,44 0-6 0,-44 0 3 15,44 2 2-15,-44-2 1 0,39 4-2 0,-39-4 9 16,36 5-1-16,-17-1 1 0,-19-4 3 0,31 12-1 16,-19-5 1-16,-12-7-1 0,27 13-6 0,-17-6 2 15,1 2-2-15,-1 0-1 0,-10-9-1 0,18 16-4 0,-18-16-2 16,16 14-11-16,-16-14-13 0,17 13-9 0,-17-13-10 15,18 9-14-15,-18-9-10 0,21 5-18 0,-21-5-32 16,23 6-16-16,-23-6-51 0,20 2-54 0,-20-2-76 16,0 0-174-16,27 6 23 0</inkml:trace>
  <inkml:trace contextRef="#ctx0" brushRef="#br1" timeOffset="-166563.326">31976 15005 174 0,'0'0'331'15,"0"0"-84"-15,0 0-48 0,0 0-28 0,0 0-17 16,0 0-29-16,0 0-3 0,5-12-29 0,-5 12-2 16,0 0-26-16,0 0 7 0,11-12-16 0,-11 12 8 15,8-9-15-15,-8 9 10 0,12-10-21 0,-12 10 10 16,15-10-26-16,-15 10 12 0,14-11-14 0,-14 11 13 15,17-7-12-15,-17 7 15 0,16-9-24 0,-16 9 17 16,17-3-17-16,-17 3 17 0,21-6-23 0,-21 6 22 0,0 0-19 16,30-2 15-16,-30 2-21 0,22 2 18 0,-22-2-18 15,23 6 13-15,-23-6-17 0,23 5 16 0,-23-5-17 16,27 9 15-16,-27-9-18 0,22 11 19 0,-22-11-19 16,22 12 1-16,-22-12 2 0,23 14 19 0,-23-14-19 15,21 13 18-15,-21-13-17 0,16 13 14 0,-16-13-20 16,17 15 4-16,-17-15-3 0,14 13 2 0,-14-13 0 15,15 10-1-15,-15-10-7 0,12 12-10 0,-12-12-11 16,10 9-17-16,-10-9-23 0,0 0-24 0,12 14-27 16,-12-14-30-16,0 0-24 0,0 0-34 0,10 9-52 15,-10-9-159-15,0 0 113 0</inkml:trace>
  <inkml:trace contextRef="#ctx0" brushRef="#br1" timeOffset="-165481.131">28993 16281 329 0,'-16'-5'246'0,"16"5"-52"0,0 0-17 16,0 0-17-16,0 0 2 0,0 0-23 0,0 0 4 15,0 0-24-15,0 0 3 0,0 0-55 0,0 0 38 0,0 0-31 16,-21-4 10-16,21 4-19 0,0 0 22 0,0 0-21 16,0 0 5-16,0 0-4 0,0 0-14 15,25 1-6-15,-25-1-1 0,0 0-7 0,29 0-8 0,-29 0-2 16,29 0-10-16,-29 0 0 0,34 0-4 0,-34 0-3 15,41 3-5-15,-41-3 4 0,44 0-3 0,-44 0-4 16,43 1 1-16,-21 1-2 0,1 0-2 0,-1 0 2 16,-1 2 0-16,0-1-1 0,-1 3-3 0,-1-1-20 15,-1 0 22-15,-2 1-23 0,1 4 25 0,-3-3-26 16,1 1 20-16,-1-2-22 0,-2 5 12 0,1-4-24 16,-13-7 12-16,21 12-27 0,-21-12 4 0,17 10-29 0,-17-10 1 15,17 9-26-15,-17-9-9 0,14 6-28 0,-14-6-18 16,0 0-23-16,0 0-19 0,27 1-42 0,-27-1-167 15,0 0 131-15</inkml:trace>
  <inkml:trace contextRef="#ctx0" brushRef="#br1" timeOffset="-156775.249">33151 9571 91 0,'0'0'244'16,"0"0"-65"-16,0 0-27 0,0 0-23 0,-19-3-7 15,19 3-7-15,0 0 0 0,0 0-9 0,0 0-9 16,0 0-11-16,0 0-1 0,0 0-10 0,-25-3-3 15,25 3-8-15,0 0-1 0,0 0-10 0,0 0-2 16,0 0-8-16,0 0-7 0,0 0-10 0,-23-3 4 16,23 3-12-16,0 0 1 0,0 0-5 0,0 0 1 15,-22-2-7-15,22 2 0 0,0 0-3 0,-21 3 5 16,21-3-4-16,-17 6 5 0,17-6-4 0,-18 5 1 16,18-5 1-16,-20 6 3 0,20-6-1 0,-21 9 2 0,21-9-1 15,-20 8-1-15,20-8 1 0,-21 10-2 0,21-10 1 16,-21 11-4-16,21-11 2 0,-20 12 0 0,20-12-2 15,-21 13-1-15,21-13 5 0,-22 14-1 0,12-6-2 16,10-8 0-16,-21 15 0 0,9-8-2 0,12-7 1 16,-21 14 2-16,11-5 1 0,10-9-2 0,-21 15 18 15,21-15-20-15,-20 12-5 0,20-12 6 0,-17 12-1 16,17-12-4-16,-13 11 2 0,13-11-2 0,-13 11 0 0,13-11 0 16,-10 7 0-16,10-7-2 0,0 0 3 15,-15 9 1-15,15-9-4 0,0 0 2 0,-10 10 0 0,10-10 2 16,0 0 10-16,0 0-16 0,0 0-1 0,-10 9 0 15,10-9 4-15,0 0-1 0,0 0 0 0,0 0 0 16,0 0 2-16,0 0-4 0,-13 7 3 0,13-7-2 16,0 0 1-16,0 0-2 0,0 0-7 0,0 0-3 15,0 0-7-15,0 0-4 0,0 0-15 0,0 0-16 16,0 0-21-16,0 0-25 0,0 0-23 0,0 0-30 16,0 0-27-16,0 0-45 0,0 0-234 0,19-6 63 15</inkml:trace>
  <inkml:trace contextRef="#ctx0" brushRef="#br5" timeOffset="-139597.88">27028 14674 67 0,'0'0'137'0,"0"0"-25"15,0 0-28-15,0 0-24 0,0 0-11 0,0 0-11 16,0 0-11-16,0 0-9 0,0 0-12 0,0 0-14 15,0 0-10-15,0 0-17 0,0 0-22 0,0 0-29 16,0 0-45-16,0 0 40 0</inkml:trace>
  <inkml:trace contextRef="#ctx0" brushRef="#br5" timeOffset="-137873.71">27047 14696 146 0,'0'0'206'0,"0"0"-60"0,0 0-26 16,0 0-25-16,0 0-14 0,0 0-5 0,0 0-8 15,-10-7-3-15,10 7-5 0,0 0-7 0,0 0-6 16,0 0-3-16,0 0-3 0,0 0 3 0,0 0-1 15,0 0-4-15,0 0 1 0,0 0-5 0,0 0-1 16,0 0-2-16,14-8 3 0,-14 8 0 0,0 0-4 16,0 0 0-16,0 0-5 0,0 0 1 0,0 0-1 15,27 0 3-15,-27 0-4 0,0 0-1 0,0 0-2 0,31-2-1 16,-31 2-4-16,21 0 1 0,-21 0-3 0,27-3-1 16,-27 3-3-16,30-4 0 0,-30 4-2 0,37-4-1 15,-37 4-4-15,37-7 4 0,-37 7-3 0,39-3-1 16,-39 3-1-16,37-6-2 0,-37 6 5 0,37-3-3 15,-37 3-1-15,33-3 3 0,-33 3 0 0,29 0-1 16,-29 0 4-16,29 0-1 0,-29 0 2 0,24 0 18 16,-24 0-27-16,24 1 3 0,-24-1-1 0,23 2-2 15,-23-2 0-15,23 3 0 0,-23-3 1 0,23 2 3 16,-23-2 13-16,20 4-21 0,-20-4 0 0,18 3 3 0,-18-3-2 16,20 4 2-16,-20-4 1 0,19 3-3 0,-19-3 4 15,19 2-1-15,-19-2 1 0,0 0 0 0,29 4-1 16,-29-4 0-16,0 0 0 0,27 5-1 0,-27-5-4 15,0 0 5-15,29 2 2 0,-29-2-2 0,0 0-2 16,29 2 1-16,-29-2 1 0,0 0-1 0,34-2-2 16,-34 2-1-16,22-2-3 0,-22 2-1 0,23-7 0 15,-23 7-2-15,27-6 3 0,-27 6 14 0,24-8-16 16,-24 8 2-16,29-11 2 0,-29 11 0 0,26-10 1 16,-26 10 0-16,27-8 2 0,-27 8-1 0,23-7-2 0,-23 7 2 15,23-4 2-15,-23 4 10 0,19-3-11 0,-19 3 0 16,0 0-1-16,31-1 2 0,-31 1-1 0,0 0 1 15,27 4 1-15,-27-4-1 0,19 4 13 0,-19-4-16 16,16 5 3-16,-16-5-3 0,19 6 4 0,-19-6-1 16,17 7 1-16,-17-7 0 0,17 7 12 0,-17-7-6 15,19 7-11-15,-19-7 1 0,18 7 2 0,-18-7 1 16,19 5-3-16,-19-5 5 0,21 4-1 0,-21-4 2 0,22 0-5 16,-22 0 4-16,25 0-1 0,-25 0-1 0,26-2 2 15,-26 2-3-15,33-4 3 0,-33 4-1 0,33-5 3 16,-33 5-5-16,33-5 0 0,-33 5-11 15,36-7 11-15,-36 7-11 0,33-4 10 0,-33 4-12 16,36-6 17-16,-36 6-15 0,31-6 12 0,-31 6 0 0,29-4 1 16,-29 4-10-16,25-3 15 0,-25 3-16 0,23-4 14 15,-23 4-11-15,25-2 13 0,-25 2-12 0,0 0 12 16,33 0-11-16,-33 0 12 0,0 0-12 0,31 0 11 0,-31 0-12 16,0 0 14-16,32 0-14 0,-32 0 13 15,0 0-13-15,33-2 14 0,-33 2-15 0,0 0 16 0,35 0-15 16,-35 0 15-16,27 0-13 0,-27 0 9 0,0 0-11 15,36 0 15-15,-36 0-13 0,27 0 9 0,-27 0-12 16,25 2 13-16,-25-2-12 0,25 0 15 0,-25 0-14 16,25 2 14-16,-25-2-14 0,24 2 13 0,-24-2-15 15,22 5 15-15,-22-5-15 0,25 2 14 0,-25-2-11 0,23 4 10 16,-23-4-11-16,22 4 14 0,-22-4-12 16,23 2 10-16,-23-2-12 0,21 1 13 0,-21-1-12 0,0 0 10 15,30 0-11-15,-30 0 13 0,0 0-15 0,33-1-24 16,-33 1 34-16,21-2 10 0,-21 2-14 0,22-4-9 15,-22 4 14-15,21-4 11 0,-21 4-15 0,21-5 11 16,-21 5-13-16,23-6 11 0,-23 6-12 16,23-3 12-16,-23 3-12 0,23-4 10 0,-23 4-11 0,21-2 12 15,-21 2-15-15,22-4 14 0,-22 4-11 0,21-3 8 16,-21 3 6-16,0 0-4 0,31-5-12 0,-31 5 9 0,20-1-7 16,-20 1 12-16,0 0-14 0,31-2 13 0,-31 2-12 15,0 0 13-15,29-1-11 0,-29 1 15 0,0 0-13 16,28 4 11-16,-28-4-10 0,0 0 13 0,27 5-15 15,-27-5 12-15,16 7-11 0,-16-7 13 0,16 5-11 16,-16-5 12-16,15 4-11 0,-15-4 15 0,16 8-17 16,-16-8 18-16,15 7-17 0,-15-7 12 0,14 6-16 15,-14-6 16-15,17 8-15 0,-17-8 13 0,16 8-14 16,-16-8 14-16,19 6-14 0,-19-6 9 0,18 7-12 16,-18-7 15-16,20 6-14 0,-20-6 13 0,23 5-14 0,-23-5 16 15,23 4-15-15,-23-4 12 0,22 4-13 0,-22-4 38 16,25 3-44-16,-25-3 14 0,23 6-13 15,-23-6 15-15,22 3-11 0,-22-3 15 0,22 5-15 0,-22-5 14 16,23 5-11-16,-23-5 13 0,23 2-54 16,-23-2 59-16,23 5-15 0,-23-5 13 0,20 4-14 0,-20-4 15 15,22 4-14-15,-22-4 10 0,21 5-12 0,-21-5 13 16,22 2-13-16,-22-2 12 0,21 6-14 0,-21-6 16 0,21 3-18 16,-21-3 18-16,20 4-14 0,-20-4 14 15,19 5-14-15,-19-5 16 0,22 5-12 0,-22-5 17 16,23 1-11-16,-23-1 8 0,22 3-16 0,-22-3 13 0,25-4-14 15,-25 4 14-15,29-2-14 0,-29 2 12 0,31-8-14 16,-31 8 14-16,32-5 13 0,-32 5-21 0,33-8-13 16,-33 8 15-16,31-7-12 0,-31 7 12 0,27-4-13 15,-27 4 18-15,23-5-21 0,-23 5 22 0,0 0-16 16,28-3 17-16,-28 3-17 0,0 0 19 0,22-1-9 16,-22 1 14-16,0 0-41 0,0 0 42 0,27 4-16 15,-27-4 12-15,0 0-14 0,19 5 8 0,-19-5-10 0,14 7 15 16,-14-7-19-16,15 10 16 0,-15-10-15 0,14 10 12 15,-14-10-13-15,15 14 14 0,-15-14-14 0,13 12 14 16,-13-12-17-16,15 14 17 0,-15-14-15 16,14 10 13-16,-14-10-14 0,15 12 22 0,-15-12-10 0,12 7 18 15,-12-7-3-15,14 7-9 0,-14-7 2 0,13 8-10 16,-13-8 8-16,0 0-14 0,21 3 16 0,-21-3-17 0,0 0 4 16,0 0-30-16,24 4-6 0,-24-4-38 0,0 0-20 15,0 0-37-15,0 0-33 0,22-4-51 0,-22 4-260 16,0 0 39-16</inkml:trace>
  <inkml:trace contextRef="#ctx0" brushRef="#br5" timeOffset="-92738.62">19648 12307 149 0,'0'0'247'0,"0"0"-60"16,0 0-28-16,0 0-17 0,0 0-6 0,0 0-1 16,-10-8-16-16,10 8-8 0,0 0-10 0,0 0-14 15,0 0-10-15,0 0-10 0,0 0-7 0,0 0-8 16,0 0-7-16,0 0-6 0,0 0-5 0,-15-6-6 15,15 6-9-15,0 0-1 0,0 0 1 0,0 0 1 0,-3-10 0 16,3 10-1-16,0 0 0 0,0 0-1 0,-6-12 1 16,6 12 4-16,0 0 0 0,0 0 3 0,-2-14-1 15,2 14 0-15,0 0-3 0,-4-14 5 0,4 14 7 16,0 0-14-16,-7-12 6 0,7 12-11 0,0 0 11 16,-6-19 14-16,6 19-15 0,-6-11-11 0,6 11 13 15,-8-11-13-15,8 11 12 0,-8-12-13 0,8 12 7 16,-9-10-14-16,9 10 9 0,-10-13-12 0,10 13 11 15,-10-11-13-15,10 11 9 0,-11-11-9 0,11 11 6 16,-8-14-11-16,8 14 13 0,-10-11-11 0,10 11 7 0,-11-12-10 16,11 12 8-16,-10-15-4 0,10 15 4 0,-10-13-6 15,10 13 9-15,-8-15-11 0,8 15 10 0,-10-13-7 16,10 13 11-16,-10-14-11 0,10 14 9 0,-13-12-7 16,13 12 8-16,-10-14-8 0,10 14 8 0,-14-11-12 15,14 11 12-15,-15-14-13 0,15 14 10 0,-12-14-7 16,12 14 6-16,-15-14-8 0,15 14 9 0,-14-14-12 15,14 14 14-15,-15-15-11 0,15 15 9 0,-12-13-9 0,12 13 7 16,-14-15-6-16,14 15 8 0,-12-12-12 0,12 12 13 16,-12-12-10-16,12 12 6 0,-13-11-7 0,13 11 9 15,-12-14-10-15,12 14 11 0,-15-10-8 0,15 10 7 16,-14-11-7-16,14 11 7 0,-15-11-11 0,15 11 12 16,-14-8-11-16,14 8 10 0,-17-9-5 0,17 9-7 15,-13-9 6-15,13 9 9 0,-17-10-13 0,17 10 13 16,-16-6-10-16,16 6 6 0,-15-9-9 0,15 9 11 15,-16-7-10-15,16 7 11 0,-15-8-12 0,15 8 12 16,-12-8-10-16,12 8 10 0,-14-7-11 0,14 7 10 16,0 0-11-16,-17-8 10 0,17 8-10 0,-12-8 12 0,12 8-10 15,0 0 6-15,-18-9-8 0,18 9 18 0,0 0-20 16,-19-7 9-16,19 7-7 0,0 0 7 0,-20-3-8 16,20 3 9-16,0 0-8 0,-23-6 9 0,23 6-7 15,0 0 9-15,-25-4-10 0,25 4 8 0,0 0-7 16,-23-2 10-16,23 2-10 0,0 0 6 0,-22-3-8 15,22 3 14-15,0 0-12 0,-20-6 9 0,20 6-10 16,0 0 11-16,-21-4-12 0,21 4 15 0,0 0-14 0,-20-3 8 16,20 3-10-16,0 0 9 0,-23-4-8 15,23 4 10-15,0 0-11 0,-21-2 12 0,21 2-11 0,0 0 11 16,-22-1-12-16,22 1 11 0,0 0-9 0,0 0 10 16,-30 0-12-16,30 0 13 0,0 0-10 0,-25 1 10 15,25-1-12-15,0 0 10 0,-23 2-6 0,23-2 5 16,0 0-10-16,0 0 13 0,-29 0-10 0,29 0 5 15,0 0-5-15,0 0 11 0,0 0-13 0,-29 0 13 16,29 0-11-16,0 0 9 0,0 0-9 0,0 0 8 16,-25 0-10-16,25 0 12 0,0 0-13 0,0 0 11 0,0 0-10 15,-23 3 6-15,23-3-4 0,0 0 4 16,0 0-8-16,-23 4 13 0,23-4-11 0,0 0 9 0,-19 6-8 16,19-6 11-16,0 0-26 0,-22 9 28 0,22-9-13 15,-15 7 12-15,15-7-9 0,-14 6 6 0,14-6-8 16,0 0 10-16,-21 7-10 0,21-7 10 0,0 0-11 15,-18 9 20-15,18-9-21 0,0 0 10 0,-14 8-12 16,14-8 11-16,0 0-10 0,0 0 10 0,-19 8-8 0,19-8 14 16,0 0-14-16,-14 7 8 0,14-7-7 0,0 0 6 15,-19 11-9-15,19-11 14 0,-12 10-14 0,12-10 10 16,-17 12-9-16,17-12 11 0,-16 13-10 0,16-13 9 16,-19 15-12-16,19-15 12 0,-15 13-8 0,15-13 11 15,-15 14-14-15,15-14 16 0,-14 11-13 0,14-11 10 16,-15 12-12-16,15-12 14 0,-10 9-10 0,10-9 12 15,0 0-11-15,-15 11 10 0,15-11-11 0,0 0 15 16,-10 9-17-16,10-9 0 0,0 0 1 0,-10 9 13 16,10-9-4-16,0 0-2 0,-9 10-9 0,9-10 9 0,0 0-9 15,-10 13 9-15,10-13-8 0,-8 9 11 0,8-9-11 16,-6 10 8-16,6-10-8 0,-9 13 11 0,9-13-10 16,-8 11 8-16,8-11-9 0,-6 11 10 0,6-11-7 15,0 0 8-15,-9 14-7 0,9-14 7 0,0 0-13 16,-9 14 13-16,9-14-11 0,0 0 11 0,-6 11-2 15,6-11 2-15,0 0-12 0,-8 11 12 0,8-11-10 16,0 0 10-16,-6 12-12 0,6-12 10 0,0 0-2 0,-7 11 0 16,7-11-8-16,0 0 10 0,-6 15-9 0,6-15 6 15,0 0-6-15,-4 15 8 0,4-15-10 16,-4 13 12-16,4-13-13 0,-6 13 18 0,6-13-17 0,-4 13 10 16,4-13-11-16,-4 15 12 0,4-15-10 0,-5 10 10 15,5-10-11-15,0 0 11 0,-4 18-10 16,4-18 11-16,0 0-12 0,-4 14 12 0,4-14-12 0,0 0 9 15,-2 15-6-15,2-15 12 0,0 0-14 0,0 16 11 16,0-16-11-16,0 0 13 0,0 14-8 0,0-14 13 16,0 0-15-16,0 16 16 0,0-16-17 0,0 0 14 15,0 20-13-15,0-20 11 0,0 0-11 0,2 19 11 16,-2-19-10-16,0 0 12 0,2 21-15 0,-2-21 13 0,2 12-12 16,-2-12 13-16,2 14-12 0,-2-14 13 0,2 12-16 15,-2-12 15-15,0 0-15 0,5 18 12 0,-5-18-10 16,0 0 13-16,4 17-14 0,-4-17 12 0,0 0-14 15,2 15 12-15,-2-15-10 0,0 0 13 0,4 17-14 16,-4-17 12-16,0 0-13 0,4 13 10 0,-4-13-9 16,0 0 14-16,4 16-13 0,-4-16 12 0,0 0-12 0,4 16 15 15,-4-16-12-15,0 0 14 0,4 16-1 16,-4-16-3-16,0 0 2 0,7 17-3 0,-7-17-16 0,0 0 19 16,4 14-16-16,-4-14 13 0,0 0-14 15,4 17 15-15,-4-17-13 0,0 0 13 0,4 11-3 0,-4-11-13 16,0 0 14-16,4 13-12 0,-4-13 13 0,0 0-15 15,6 14 14-15,-6-14-14 0,0 0 15 0,7 14-15 16,-7-14 13-16,0 0-11 0,8 12 13 0,-8-12-18 16,0 0 20-16,7 13-16 0,-7-13 14 0,0 0-16 15,8 15 15-15,-8-15-13 0,0 0 12 0,9 13-12 0,-9-13 14 16,0 0-15-16,8 14 16 0,-8-14-16 16,0 0 14-16,10 14-13 0,-10-14 12 0,0 0-14 0,8 13 15 15,-8-13-15-15,0 0 14 0,9 12-13 0,-9-12 15 16,0 0-15-16,10 11 14 0,-10-11-14 0,0 0 14 15,10 11-16-15,-10-11 15 0,0 0-10 0,11 11 11 16,-11-11-13-16,0 0 12 0,12 12-12 0,-12-12 13 16,0 0-6-16,10 13 6 0,-10-13-16 0,0 0 15 0,15 14-10 15,-15-14 10-15,8 8-12 0,-8-8 13 16,8 10-14-16,-8-10 15 0,10 9-17 0,-10-9 16 16,8 9-14-16,-8-9 16 0,8 10-16 0,-8-10 15 0,11 7-16 15,-11-7 15-15,0 0-13 0,14 11 13 16,-14-11-14-16,0 0 14 0,17 11-14 0,-17-11 16 0,0 0-17 15,14 11 15-15,-14-11-14 0,0 0 15 0,17 8-15 16,-17-8 16-16,0 0-16 0,16 9 11 0,-16-9-10 16,0 0 16-16,17 7-16 0,-17-7 13 0,0 0-14 15,18 9 14-15,-18-9-13 0,0 0 14 0,18 9-16 0,-18-9 16 16,0 0-14-16,19 8 12 0,-19-8-12 0,0 0 15 16,18 8-17-16,-18-8 13 0,0 0-11 15,17 5 14-15,-17-5-14 0,0 0 15 0,16 9-13 0,-16-9 12 16,0 0-15-16,17 6 15 0,-17-6-17 0,0 0 19 15,0 0-19-15,20 5 17 0,-20-5-15 0,0 0 15 16,15 9-16-16,-15-9 16 0,0 0-15 0,13 6 14 16,-13-6-13-16,0 0 14 0,19 7-16 0,-19-7 16 15,0 0-16-15,14 10 16 0,-14-10-16 0,0 0 16 16,17 6-15-16,-17-6 15 0,0 0-15 0,16 5 15 16,-16-5-14-16,0 0 12 0,19 7-14 0,-19-7 14 15,0 0-14-15,17 6 14 0,-17-6-12 0,0 0 14 0,18 8-17 16,-18-8 17-16,0 0-14 0,15 7 13 0,-15-7-15 15,0 0 15-15,0 0-14 0,17 6 14 0,-17-6-12 16,0 0 13-16,0 0-15 0,19 7 15 0,-19-7-15 16,0 0 14-16,0 0-14 0,14 5 16 0,-14-5-15 15,0 0 14-15,0 0-17 0,0 0 16 0,21 6-12 16,-21-6 12-16,0 0-13 0,0 0 12 0,0 0-13 0,21 7 14 16,-21-7-14-16,0 0 14 0,0 0-11 0,18 1 11 15,-18-1-14-15,0 0 15 0,0 0-13 0,21 5 12 16,-21-5-14-16,0 0 15 0,0 0-16 0,20 6 17 15,-20-6-17-15,0 0 17 0,0 0-14 0,0 0 13 16,24 0-18-16,-24 0 18 0,0 0-14 0,0 0 12 16,0 0-12-16,25 1 14 0,-25-1-16 0,0 0 15 0,0 0-11 15,0 0 11-15,27-1-13 0,-27 1 13 16,0 0-13-16,0 0 13 0,0 0-14 0,29 0 15 16,-29 0-14-16,0 0 11 0,0 0-11 0,0 0 12 0,29-2-12 15,-29 2 10-15,0 0-9 0,0 0 12 0,0 0-12 16,30 0 9-16,-30 0-10 0,0 0 13 0,0 0-13 15,0 0 12-15,27 0-13 0,-27 0 15 0,0 0-13 16,0 0 12-16,0 0-13 0,23-4 12 0,-23 4-11 16,0 0 12-16,0 0-14 0,0 0 14 0,26-2-14 15,-26 2 12-15,0 0-12 0,0 0 16 0,19-4-15 16,-19 4 14-16,0 0-14 0,0 0 14 0,19-3-14 0,-19 3 12 16,0 0-12-16,0 0 12 0,17-6-14 0,-17 6 16 15,0 0-16-15,0 0 16 0,19-2-17 0,-19 2 16 16,0 0-14-16,0 0 13 0,20-5-15 0,-20 5 17 15,0 0-13-15,0 0 11 0,21-4-12 0,-21 4 14 16,0 0-16-16,0 0 19 0,21-4-19 0,-21 4 16 16,0 0-14-16,0 0 12 0,23-6-13 0,-23 6 18 15,0 0-18-15,0 0 13 0,20-5-14 0,-20 5 16 16,0 0-17-16,0 0 17 0,16-5-14 0,-16 5 13 16,0 0-14-16,0 0 15 0,18-4-14 0,-18 4 13 15,0 0-14-15,0 0 16 0,17-6-16 0,-17 6 15 0,0 0-16 16,0 0 17-16,18-7-16 0,-18 7 15 15,0 0-18-15,15-6 19 0,-15 6-17 0,0 0 22 0,19-7-22 16,-19 7 15-16,0 0-13 0,16-10 12 0,-16 10-13 16,0 0 14-16,17-7-14 0,-17 7 15 0,0 0-16 15,16-7 16-15,-16 7-15 0,0 0 14 0,14-8-15 16,-14 8 12-16,0 0-12 0,14-7 17 0,-14 7-16 0,0 0 15 16,0 0-14-16,17-7 12 0,-17 7-14 0,0 0 17 15,0 0-15-15,16-6 14 0,-16 6-15 0,0 0 18 16,0 0-18-16,17-9 14 0,-17 9-12 0,0 0 15 15,0 0-16-15,16-12 15 0,-16 12-15 0,0 0 15 16,11-9-15-16,-11 9 14 0,0 0-13 0,12-9 14 16,-12 9-17-16,0 0 15 0,10-11-15 0,-10 11 15 15,0 0-13-15,11-9 12 0,-11 9-12 0,0 0 12 16,0 0-12-16,10-12 14 0,-10 12-14 0,0 0 14 16,0 0-14-16,7-10 14 0,-7 10-15 0,0 0 14 0,0 0-13 15,0 0 14-15,8-11-16 0,-8 11 15 0,0 0-15 16,0 0 16-16,9-13-14 0,-9 13 13 0,0 0-15 15,8-13 16-15,-8 13-16 0,0 0 16 16,4-11-17-16,-4 11 16 0,0 0-15 0,6-13 16 0,-6 13-16 16,0 0 15-16,7-13-13 0,-7 13 14 0,0 0-15 15,6-13 16-15,-6 13-16 0,0 0 16 0,4-11-14 16,-4 11 15-16,0 0-16 0,0 0 16 0,4-13-14 0,-4 13 13 16,0 0-15-16,0 0 16 0,4-13-14 0,-4 13 12 15,0 0-15-15,0 0 12 0,2-15-11 16,-2 15 14-16,0 0-16 0,0 0 14 0,4-13-13 0,-4 13 11 15,0 0-14-15,4-11 19 0,-4 11-17 0,0 0 15 16,0 0-15-16,5-14 14 0,-5 14 1 0,0 0-1 16,0 0-2-16,4-13 1 0,-4 13 0 0,0 0 1 15,0 0 0-15,4-14 0 0,-4 14 1 0,0 0 0 16,0 0-1-16,6-17 3 0,-6 17-3 0,0 0 0 16,0 0 2-16,0-14-1 0,0 14 1 0,0 0 0 15,0 0-3-15,2-15 3 0,-2 15-3 0,0 0 2 0,0 0-1 16,0 0-2-16,-2-15 4 0,2 15 3 15,0 0 3-15,0 0 0 0,0 0 0 0,0-16 0 0,0 16-2 16,0 0 0-16,0 0-1 0,0 0-3 0,-2-15 2 16,2 15-1-16,0 0-1 0,0 0-1 0,-4-14-3 15,4 14 1-15,0 0-3 0,-4-14-15 0,4 14 18 16,0 0-13-16,0 0 12 0,-6-13-12 0,6 13 15 16,0 0-14-16,0 0 14 0,-5-15-14 0,5 15 16 15,0 0-16-15,0 0 16 0,0 0-16 0,-4-13 16 16,4 13-14-16,0 0 15 0,0 0-16 0,0 0 15 0,0 0-13 15,-6-13 13-15,6 13-14 0,0 0 14 0,0 0-17 16,0 0 17-16,-4-11-14 0,4 11 14 0,0 0-14 16,0 0 13-16,-4-13-15 0,4 13 15 0,0 0-13 15,0 0 15-15,-6-14-16 0,6 14 14 0,0 0-15 16,-7-12 14-16,7 12-13 0,0 0 14 0,0 0-14 16,-6-12 16-16,6 12-12 0,0 0 17 0,0 0-8 15,-6-13 15-15,6 13-15 0,0 0 14 0,0 0-16 0,0 0 11 16,-6-13-14-16,6 13 26 0,0 0-32 15,0 0 14-15,0 0-16 0,0 0 17 0,0 0-17 0,-4-11 12 16,4 11-11-16,0 0 14 0,0 0-13 0,0 0 13 16,0 0-13-16,0 0 17 0,0 0-13 0,0 0 15 15,0 0-9-15,0 0 16 0,0 0-15 0,0 0 14 16,-7-12-17-16,7 12 13 0,0 0-14 0,0 0 12 16,0 0-16-16,0 0 29 0,0 0-33 0,0 0 12 0,0 0-27 15,0 0 28-15,0 0-16 0,0 0 10 16,0 0-19-16,0 0-5 0,0 0-25 0,0 0 3 0,0 0-22 15,0 0 11-15,0 0-14 0,0 0 16 0,0 0-10 16,0 0 22-16,0 0-9 0,0 0 29 0,0 0-15 16,0 0 20-16,0 0-9 0,0 0 19 0,0 0-12 15,0 0 15-15,0 0-12 0,0 0 17 0,0 0-16 16,0 0 18-16,0 0-14 0,0 0 18 0,0 0-16 16,0 0 14-16,0 0-13 0,0 0 12 0,0 0-14 15,0 0 7-15,0 0-33 0,0 0-10 0,0 0-42 0,0 0-32 16,0 0-58-16,0 0-68 0,0 0-95 15,0 0-274-15,0 0-125 0</inkml:trace>
  <inkml:trace contextRef="#ctx0" brushRef="#br5" timeOffset="-85541.948">14393 17817 159 0,'0'0'212'0,"0"0"-44"0,0 0-17 0,0 0-28 16,0 0-10-16,0 0-10 0,0 0-11 0,0 0-6 16,0 0-11-16,0 0-7 0,-4-13-5 0,4 13-6 15,0 0-2-15,0 0 0 0,0 0 12 0,0 0-23 16,0 0 17-16,0 0-12 0,-3-14 3 0,3 14-19 16,0 0 14-16,0 0-16 0,0 0 10 0,-4-11-13 0,4 11 8 15,0 0-19-15,0 0 13 0,0 0-21 16,-4-12 15-16,4 12-18 0,0 0 15 0,0 0-17 0,-6-12 11 15,6 12-14-15,0 0 14 0,-4-13-16 0,4 13 12 16,0 0-11-16,-7-13 11 0,7 13-16 0,-6-11 19 16,6 11-15-16,0 0 17 0,-10-14 4 0,10 14-8 15,-6-14-18-15,6 14 13 0,-9-11-12 0,9 11 15 16,-8-12-14-16,8 12 14 0,-10-13-18 0,10 13 14 16,-9-16-10-16,9 16 11 0,-12-12-14 0,12 12 14 15,-10-17 5-15,10 17-8 0,-11-13-14 0,11 13 17 0,-12-15-13 16,12 15 12-16,-10-14-16 0,10 14 16 15,-12-15-15-15,12 15 19 0,-12-15-17 0,12 15 27 0,-13-14-32 16,13 14 17-16,-14-17-15 0,14 17 18 16,-12-14 0-16,12 14-4 0,-13-15-3 0,13 15-1 0,-14-12 4 15,14 12 0-15,-11-15-1 0,11 15-1 0,-14-15 1 16,14 15 0-16,-13-12 2 0,13 12-1 0,-12-14-2 16,12 14 1-16,-11-13 0 0,11 13-1 0,-13-13 1 15,13 13-2-15,-12-10 0 0,12 10 1 0,-12-12-4 16,12 12 2-16,-15-9 0 0,15 9 0 0,-12-11-1 0,12 11 1 15,-13-11 24-15,13 11-28 0,-14-10 3 0,14 10 0 16,-13-11 5-16,13 11 0 0,-12-9 0 16,12 9-2-16,-12-9 0 0,12 9-4 0,-13-11 2 0,13 11 1 15,-13-7 4-15,13 7-6 0,-11-11 2 0,11 11-1 16,-14-6 0-16,14 6 0 0,-12-8 2 0,12 8-1 16,-15-7 5-16,15 7-7 0,-12-7 4 0,12 7-2 15,-13-8 1-15,13 8-2 0,-14-8 2 0,14 8-1 0,-13-5 1 16,13 5-3-16,0 0 1 0,-20-11-1 0,20 11 3 15,-12-5-1-15,12 5 0 0,0 0-9 16,-20-8 11-16,20 8-4 0,-13-8 3 0,13 8-1 0,0 0 2 16,-20-7-3-16,20 7 4 0,0 0-5 15,-19-7 3-15,19 7 18 0,0 0-22 0,-21-9-2 0,21 9 6 16,0 0 1-16,-18-8 7 0,18 8-1 0,0 0 3 16,-17-5-6-16,17 5 0 0,0 0 0 0,-16-6 18 15,16 6-25-15,0 0 1 0,-16-3 1 0,16 3 1 16,0 0-4-16,0 0 5 0,-21-7-4 0,21 7 1 15,0 0 0-15,0 0 2 0,-18-5-3 0,18 5 2 0,0 0-3 16,0 0 5-16,0 0-7 0,-25-4 5 0,25 4-2 16,0 0 4-16,0 0-5 0,0 0 2 0,-25-3-2 15,25 3 3-15,0 0-3 0,0 0-2 0,-20-2 5 16,20 2 2-16,0 0-6 0,0 0 5 0,0 0-4 16,-28-2 4-16,28 2-4 0,0 0 4 0,0 0-6 15,0 0 6-15,-27-1-2 0,27 1 1 0,0 0 1 16,0 0-1-16,-25-3 0 0,25 3-22 0,0 0 25 15,0 0-5-15,-23-1-15 0,23 1 22 0,0 0 1 16,0 0-4-16,0 0-6 0,-29 0 5 0,29 0-4 0,0 0 5 16,0 0-4-16,-22 0 1 0,22 0 5 0,0 0-3 15,0 0-2-15,0 0 0 0,-26 0 0 0,26 0 2 16,0 0-2-16,0 0-2 0,0 0 2 0,-29 0 1 16,29 0 0-16,0 0-3 0,0 0 21 0,-23 1-24 15,23-1 0-15,0 0 3 0,0 0-1 0,-21 4 2 16,21-4 1-16,0 0-22 0,0 0 26 0,0 0-2 15,-26 4 0-15,26-4 0 0,0 0-2 0,0 0 1 0,-19 1 0 16,19-1 2-16,0 0-1 0,0 0-1 16,-20 6-2-16,20-6 3 0,0 0-2 0,0 0-1 15,-18 5 0-15,18-5 1 0,0 0 0 0,0 0-1 0,-21 2 0 16,21-2 1-16,0 0-2 0,0 0 1 0,-21 6 2 16,21-6-2-16,0 0-1 0,0 0 1 0,-18 6 2 15,18-6 1-15,0 0-21 0,0 0 21 0,-21 7 0 16,21-7 1-16,0 0-2 0,0 0 3 0,-21 8-5 15,21-8 3-15,0 0-2 0,-14 3-2 0,14-3 4 16,0 0-6-16,0 0 1 0,-20 7 4 0,20-7-4 16,0 0 2-16,0 0 3 0,-16 8-1 0,16-8-1 15,0 0 1-15,0 0-2 0,-17 4 2 0,17-4 0 16,0 0-6-16,0 0 7 0,-14 7-1 0,14-7-2 0,0 0 2 16,0 0-1-16,0 0 0 0,-17 8-2 0,17-8 0 15,0 0 2-15,0 0 0 0,0 0-2 0,-14 5 4 16,14-5-5-16,0 0 2 0,0 0-1 0,0 0 4 15,-15 9-9-15,15-9 9 0,0 0-3 0,0 0 2 16,0 0-3-16,-14 8 2 0,14-8-2 0,0 0 1 0,0 0-4 16,-11 9 7-16,11-9-2 0,0 0 4 0,0 0-4 15,-10 10 1-15,10-10-1 0,0 0 3 0,0 0 15 16,0 0-21-16,-9 6 0 0,9-6 5 0,0 0-3 16,0 0 1-16,0 0 1 0,-11 10 3 0,11-10-4 15,0 0 4-15,0 0-2 0,0 0 1 0,0 0-3 16,-10 9-2-16,10-9 0 0,0 0 3 0,0 0-1 15,0 0-2-15,-10 9 3 0,10-9-2 0,0 0 0 0,0 0 1 16,0 0 0-16,-8 10 1 0,8-10-3 16,0 0 2-16,0 0-4 0,0 0 6 0,-11 9-3 15,11-9 2-15,0 0-7 0,0 0 9 0,0 0 0 16,-8 11-3-16,8-11 2 0,0 0-2 0,0 0 2 0,0 0-2 16,0 0 2-16,-8 11-3 0,8-11 1 0,0 0 2 15,0 0-2-15,0 0 0 0,0 0 1 0,-11 9-1 16,11-9 1-16,0 0-4 0,0 0 3 0,0 0-2 15,-8 11 2-15,8-11-2 0,0 0 0 0,0 0 3 16,0 0-1-16,-8 10 1 0,8-10 0 0,0 0-2 0,0 0 3 16,0 0 3-16,-6 11-5 0,6-11-4 15,0 0 1-15,0 0 2 0,0 0-1 0,-7 13 1 0,7-13 0 16,0 0 1-16,0 0 1 0,-4 14-1 0,4-14 0 16,0 0-2-16,0 0 3 0,-4 13-1 0,4-13 0 15,0 0-1-15,0 0 3 0,-4 13-4 0,4-13 0 16,0 0 4-16,0 0-2 0,-2 13-1 0,2-13 2 15,0 0 0-15,0 0-2 0,0 0 2 0,-4 15 0 16,4-15 3-16,0 0-2 0,0 0 0 0,0 0 2 16,-4 13-3-16,4-13 1 0,0 0-2 0,0 0 4 0,0 0-4 15,0 0 0-15,-4 15-1 0,4-15 1 0,0 0 1 16,0 0-2-16,0 0 2 0,-3 15-2 16,3-15 1-16,0 0 1 0,0 0-1 0,0 0 0 0,-2 16 0 15,2-16 0-15,0 0-2 0,0 0 6 0,0 13-2 16,0-13-2-16,0 0-7 0,0 0 8 0,0 15-1 15,0-15-2-15,0 0 2 0,0 0-1 0,-2 13 3 16,2-13-3-16,0 0 3 0,0 0 0 0,0 0-2 0,-1 15 2 16,1-15-2-16,0 0-1 0,0 0-13 15,0 0 16-15,-2 13-17 0,2-13 20 0,0 0-18 16,0 0 20-16,0 0-19 0,0 15 19 0,0-15-18 0,0 0 18 16,0 0-15-16,0 0 14 0,2 16-14 0,-2-16 17 15,0 0-19-15,0 0 16 0,0 13-15 0,0-13 37 16,0 0-37-16,0 0 19 0,1 13-24 0,-1-13 18 15,0 0-11-15,0 0 14 0,0 0-16 0,0 17 17 0,0-17-15 16,0 0 14-16,0 0-38 0,0 0 44 16,2 14-20-16,-2-14 19 0,0 0-17 0,0 0 14 15,0 0-16-15,0 15 17 0,0-15-20 0,0 0 18 16,0 0-16-16,0 0 17 0,2 17-17 0,-2-17 17 0,0 0-19 16,0 0 20-16,3 15-20 0,-3-15 19 0,0 0-20 15,0 0 20-15,2 13-18 0,-2-13 0 0,0 0 5 16,0 0 16-16,4 17-17 0,-4-17 16 0,0 0-16 15,0 0 17-15,2 14-19 0,-2-14 15 0,0 0-16 16,0 0 18-16,2 15 3 0,-2-15-4 0,0 0-24 16,0 0 23-16,4 15-16 0,-4-15 14 0,0 0-17 15,0 0 16-15,4 13-16 0,-4-13 20 0,0 0-20 16,0 0 20-16,4 16-20 0,-4-16 19 0,0 0-15 0,4 12 19 16,-4-12-20-16,0 0 17 0,5 12-19 0,-5-12 22 15,0 0-22-15,2 14 18 0,-2-14-15 0,0 0 16 16,4 12-17-16,-4-12 17 0,0 0-19 15,0 0 18-15,6 13-15 0,-6-13 14 0,0 0-13 0,0 0 16 16,4 13-18-16,-4-13 15 0,0 0-14 0,0 0 18 16,4 15-20-16,-4-15 18 0,0 0-20 0,0 0 22 15,2 14-19-15,-2-14 16 0,0 0-16 0,0 0 14 16,6 14-18-16,-6-14-1 0,0 0 7 0,0 0 17 16,7 15-18-16,-7-15 17 0,0 0-18 0,6 10 37 0,-6-10-39 15,0 0 15-15,6 13-17 0,-6-13 18 0,0 0-16 16,6 11 17-16,-6-11-16 0,0 0 18 0,9 12-19 15,-9-12 18-15,0 0-15 0,6 11 16 0,-6-11-16 16,0 0 15-16,0 0-13 0,8 11 12 0,-8-11-17 16,0 0 17-16,0 0-15 0,8 13 16 0,-8-13-18 15,0 0 21-15,0 0-20 0,9 11 20 0,-9-11-21 16,0 0 37-16,0 0-40 0,8 9 20 0,-8-9-18 16,0 0 15-16,0 0-16 0,7 11 18 0,-7-11-14 0,0 0 18 15,0 0-19-15,10 13 20 0,-10-13-21 0,0 0 18 16,0 0-19-16,11 11 22 0,-11-11-19 0,0 0 16 15,8 10-14-15,-8-10 15 0,0 0-18 0,0 0 19 16,8 13-19-16,-8-13 19 0,0 0-20 16,0 0 21-16,11 12-20 0,-11-12 18 0,0 0-16 0,0 0 17 15,10 10-19-15,-10-10 17 0,0 0-19 0,0 0 23 16,10 9-42-16,-10-9 43 0,0 0-20 0,0 0 20 0,11 10-20 16,-11-10 19-16,0 0-20 0,0 0 18 0,12 9-16 15,-12-9 20-15,0 0-3 0,8 9-5 0,-8-9-18 16,0 0 18-16,0 0-17 0,13 11 19 0,-13-11-18 15,0 0 18-15,0 0-17 0,10 11 14 0,-10-11-11 16,0 0 16-16,0 0-21 0,12 8 20 0,-12-8-14 16,0 0 12-16,0 0-17 0,11 12 18 0,-11-12-15 15,0 0 17-15,0 0-21 0,9 12 21 0,-9-12-17 16,0 0 18-16,0 0-21 0,12 11 19 0,-12-11-16 16,0 0 18-16,11 11-19 0,-11-11 20 0,0 0-20 0,10 9 17 15,-10-9-16-15,0 0 17 0,10 12-18 0,-10-12 18 16,0 0-18-16,11 10 18 0,-11-10-20 0,0 0 22 15,10 9-18-15,-10-9 15 0,0 0-17 0,8 10 18 16,-8-10 1-16,0 0-5 0,9 9-4 16,-9-9 3-16,0 0 0 0,0 0-2 0,12 12 2 0,-12-12-1 15,0 0 15-15,10 10-19 0,-10-10-1 0,0 0 2 16,13 11-2-16,-13-11 1 0,0 0-3 0,10 11 5 16,-10-11-2-16,0 0-3 0,12 12 4 0,-12-12-1 0,0 0 0 15,12 10-1-15,-12-10 2 0,0 0-3 0,10 11 1 16,-10-11 1-16,0 0 1 0,13 11-1 0,-13-11-16 15,0 0 21-15,12 12-3 0,-12-12 2 0,0 0 0 16,10 12-5-16,-10-12 5 0,0 0-2 0,13 10-4 16,-13-10 6-16,0 0-4 0,10 9 0 0,-10-9-6 15,0 0 6-15,10 12 0 0,-10-12-1 0,0 0 1 0,11 8 12 16,-11-8-14-16,0 0 1 0,10 12-2 16,-10-12 2-16,0 0 0 0,13 9 2 0,-13-9-1 0,0 0-3 15,10 11 2-15,-10-11 1 0,0 0-4 0,10 7 7 16,-10-7-4-16,0 0 1 0,10 10 0 15,-10-10 0-15,0 0 2 0,12 9-2 0,-12-9 9 0,0 0-12 16,8 9 2-16,-8-9 1 0,0 0 0 0,11 9 0 16,-11-9 1-16,0 0 1 0,0 0-4 0,12 10 3 15,-12-10-1-15,0 0-1 0,0 0-1 0,12 8 4 16,-12-8-4-16,0 0 1 0,0 0 2 0,11 11-1 0,-11-11 0 16,0 0-2-16,10 9 2 0,-10-9-8 0,0 0 10 15,0 0-1-15,12 11-2 0,-12-11 1 16,0 0 2-16,11 9 0 0,-11-9-1 0,0 0-2 0,10 8 2 15,-10-8 0-15,0 0-1 0,12 10-2 0,-12-10 2 16,0 0 3-16,13 11-5 0,-13-11-14 0,0 0 16 16,9 12-12-16,-9-12 18 0,0 0-17 0,13 11 19 15,-13-11-21-15,0 0 22 0,12 10-19 0,-12-10 19 0,0 0-19 16,12 12 17-16,-12-12-17 0,0 0 19 16,15 13-20-16,-15-13 21 0,8 9-21 0,-8-9 19 0,0 0-16 15,15 11 18-15,-15-11-19 0,10 9 0 0,-10-9 0 16,12 10 21-16,-12-10-18 0,0 0 18 15,17 11-19-15,-17-11 20 0,0 0-21 0,18 9 17 0,-18-9-17 16,0 0 18-16,20 9-20 0,-20-9 21 0,0 0-20 16,21 7 19-16,-21-7-20 0,14 6 13 0,-14-6-10 15,0 0 17-15,23 8-21 0,-23-8 22 0,0 0-19 16,23 5 18-16,-23-5-19 0,0 0 18 0,22 6-19 0,-22-6 20 16,0 0-17-16,25 3 18 0,-25-3-22 15,0 0 22-15,24 4-17 0,-24-4 15 0,0 0-18 16,27 2 18-16,-27-2-18 0,0 0 18 0,27 0-21 0,-27 0 22 15,0 0-18-15,29-2 16 0,-29 2-15 0,0 0 19 16,25 0-21-16,-25 0 18 0,0 0-21 0,25 0 23 16,-25 0-21-16,0 0 36 0,27 0-40 0,-27 0 24 15,0 0-22-15,25-3 22 0,-25 3-19 0,0 0 18 16,27-3-19-16,-27 3 19 0,0 0-18 0,27-1 18 16,-27 1-17-16,0 0 17 0,27-6-20 0,-27 6 23 15,0 0-22-15,23-4 20 0,-23 4-20 0,0 0 18 0,25-1-15 16,-25 1 17-16,0 0-22 0,27-6 21 0,-27 6-20 15,0 0 21-15,25-5-20 0,-25 5 21 0,0 0-20 16,25-6 20-16,-25 6-22 0,0 0 23 16,23-4-22-16,-23 4 22 0,17-6-21 0,-17 6 19 0,0 0-20 15,23-5 22-15,-23 5-23 0,16-7 21 0,-16 7-18 16,15-6 4-16,-15 6-3 0,14-5 18 0,-14 5-21 16,15-8 24-16,-15 8-21 0,0 0 19 0,18-9-21 0,-18 9 20 15,0 0-22-15,17-10 25 0,-17 10-24 16,0 0 22-16,15-7-19 0,-15 7 18 0,0 0-20 0,13-9 22 15,-13 9-22-15,0 0 16 0,12-10-13 0,-12 10 17 16,0 0-20-16,10-16 24 0,-10 16-24 0,7-11 18 16,-7 11-17-16,6-11 20 0,-6 11 1 0,4-12-5 15,-4 12-3-15,4-13 2 0,-4 13 2 0,0-14-5 16,0 14 1-16,4-11 0 0,-4 11-4 0,0 0-3 16,2-20 4-16,-2 20 4 0,0 0-10 0,0-19 7 15,0 19 0-15,0 0 0 0,-2-20-1 0,2 20 0 0,-2-14 0 16,2 14-3-16,-2-12 0 0,2 12 1 15,0-15 1-15,0 15 0 0,-2-12 1 0,2 12-3 16,-2-15 0-16,2 15 3 0,-2-17-2 0,2 17 1 0,0-13-1 16,0 13 3-16,-2-16-23 0,2 16 21 15,0 0-14-15,0-18 20 0,0 18-21 0,0 0 24 0,-2-17-23 16,2 17 23-16,0 0-23 0,-2-18 24 0,2 18-22 16,0 0 26-16,-2-17-25 0,2 17 23 0,0 0-16 15,-2-15 23-15,2 15-20 0,0 0 20 0,-2-18-22 16,2 18 19-16,0 0-22 0,-5-14 21 0,5 14-25 15,0 0 23-15,-4-17-24 0,4 17 19 0,0 0-16 0,-4-15 17 16,4 15-18-16,0 0 20 0,-4-15-21 0,4 15 22 16,0 0-20-16,-6-14 18 0,6 14-22 0,0 0 24 15,-4-16-23-15,4 16 23 0,0 0-25 0,-7-12 24 16,7 12-21-16,0 0 29 0,-6-17-32 0,6 17 23 16,0 0-25-16,-3-12 22 0,3 12-22 0,0 0 23 15,-4-15-15-15,4 15 13 0,0 0-18 0,-4-17 22 0,4 17-24 16,0 0 22-16,-2-15-23 0,2 15 24 15,0 0-19-15,0-15 17 0,0 15-21 0,0 0 26 16,-2-13-24-16,2 13 25 0,0 0-25 0,0 0 23 0,0-17-16 16,0 17 13-16,0 0-19 0,0 0 20 15,-2-14-19-15,2 14 18 0,0 0-22 0,0 0 24 0,-2-17-22 16,2 17 22-16,0 0-19 0,0 0 19 0,-2-14-23 16,2 14 23-16,0 0-18 0,0 0 18 0,0 0-19 15,-5-18 21-15,5 18-25 0,0 0 23 0,0 0-21 16,-2-10 23-16,2 10-16 0,0 0 12 0,0 0-19 15,-4-16 20-15,4 16-21 0,0 0 20 0,0 0-22 0,-2-12 22 16,2 12-20-16,0 0 18 0,0 0-19 0,-2-13 21 16,2 13-20-16,0 0 21 0,0 0-19 0,0 0 18 15,0-17-27-15,0 17 27 0,0 0-21 0,0 0 20 16,2-13-16-16,-2 13 18 0,0 0-22 0,0 0 21 16,4-17-19-16,-4 17 23 0,0 0-25 0,7-11 23 15,-7 11-22-15,0 0 23 0,6-12-21 0,-6 12 21 16,0 0-20-16,4-13 21 0,-4 13-23 0,0 0 24 15,4-16-21-15,-4 16 21 0,0 0-21 0,2-12 20 16,-2 12-13-16,0 0 28 0,0-13-17 0,0 13 20 0,0 0-21 16,-4-14 15-16,4 14-22 0,0 0 17 15,-4-14-20-15,4 14 17 0,0 0-23 0,-4-13 21 16,4 13-19-16,0 0 18 0,0 0-21 0,-7-13 21 0,7 13-22 16,0 0 45-16,0 0-49 0,0 0 20 0,-6-13-17 15,6 13 21-15,0 0-20 0,0 0 17 0,-6-11-18 16,6 11 19-16,0 0-16 0,0 0 15 0,-8-11-18 15,8 11 20-15,0 0-17 0,0 0 16 0,-6-11-18 0,6 11 19 16,0 0-13-16,0 0 18 0,0 0-17 0,-9-12 15 16,9 12-17-16,0 0 15 0,0 0-19 0,0 0 11 15,0 0-53-15,0 0-13 0,0 0-56 0,0 0-29 16,-16-5-77-16,16 5-88 0,0 0-350 0,-17 11-171 16</inkml:trace>
  <inkml:trace contextRef="#ctx0" brushRef="#br5" timeOffset="-69427.931">14589 17118 2 0,'0'0'176'0,"0"0"-23"0,0 0-18 0,0 0-26 16,0 0-12-16,20-3-19 0,-20 3-4 0,0 0-10 0,0 0-3 16,0 0-11-16,0 0 6 0,0 0-10 0,0 0 1 15,0 0-9-15,0 0 2 0,0 0-11 0,0 0 8 16,0 0-7-16,0 0 12 0,0 0-10 0,25 2 12 16,-25-2-10-16,0 0 13 0,0 0-8 0,0 0 11 15,0 0-15-15,0 0 11 0,0 0 0 0,0 0-3 16,0 0-2-16,13 7-2 0,-13-7-4 0,0 0 4 15,0 0-3-15,0 0 0 0,0 0-2 0,0 0-2 16,0 0-3-16,0 0-5 0,0 0 0 0,0 0-5 16,0 0-6-16,0 0 1 0,0 0-1 0,-2 13-6 15,2-13 2-15,0 0-2 0,0 0-4 0,0 0 0 0,-19 4 1 16,19-4-34-16,0 0 37 0,-17 6-1 0,17-6-1 16,0 0 0-16,-18 5-2 0,18-5 2 0,0 0-6 15,-23 6 3-15,23-6-1 0,0 0-4 0,-21 7 0 16,21-7 2-16,0 0 3 0,-23 5-2 0,23-5 2 15,0 0-2-15,-23 9-1 0,23-9 2 0,0 0-2 0,-23 7 2 16,23-7-2-16,-16 5-1 0,16-5-2 0,-15 7 15 16,15-7-13-16,-14 8 0 0,14-8 4 0,-15 7-1 15,15-7 5-15,-14 7-1 0,14-7 0 0,-13 11-3 16,13-11 2-16,-13 10 1 0,13-10-1 0,-13 11 2 16,13-11 4-16,-10 10-2 0,10-10 1 0,-10 14-5 15,10-14 5-15,-8 11-2 0,8-11-25 0,-9 11 31 16,9-11-4-16,-8 10 2 0,8-10 2 0,0 0-3 15,-8 12-1-15,8-12 2 0,0 0 0 0,-9 13-4 16,9-13-1-16,0 0-1 0,-6 14-1 0,6-14 2 16,0 0-4-16,0 0 4 0,-8 12 0 0,8-12 0 15,0 0-1-15,0 0-1 0,0 0-2 0,0 0-3 0,-6 9 21 16,6-9-23-16,0 0 0 0,0 0 0 0,0 0 2 16,0 0-1-16,0 0 0 0,0 0 2 0,0 0-2 15,2-13-3-15,-2 13-1 0,0 0-4 0,4-16 0 16,-4 16 1-16,6-13-6 0,-6 13 1 0,6-15-3 15,-6 15-2-15,5-14 2 0,-5 14 11 0,6-17-8 16,-6 17-30-16,2-15 39 0,-2 15 2 0,4-15 18 16,-4 15-21-16,2-14 0 0,-2 14 2 0,0-16 1 0,0 16 1 15,0-12-2-15,0 12 4 0,0 0 0 16,-2-19 1-16,2 19-3 0,0 0 2 0,-4-16 3 0,4 16-3 16,0 0 3-16,-4-15-1 0,4 15 4 0,0 0 4 15,0 0 0-15,-7-11 0 0,7 11-2 0,0 0-2 16,0 0 1-16,0 0 0 0,0 0 1 0,-4-13 1 15,4 13-2-15,0 0 4 0,0 0 1 0,0 0-5 16,0 0-1-16,0 0 0 0,0 0-3 0,0 0 0 16,0 0 1-16,0 0-2 0,0 0 2 0,0 0-6 15,0 0 7-15,-16 7-1 0,16-7 0 0,0 0 1 0,0 0-1 16,0 0-2-16,-6 13 1 0,6-13 0 0,0 0 0 16,0 0 1-16,-7 14-2 0,7-14 1 0,0 0 1 15,-6 12-4-15,6-12 0 0,0 0 2 0,-4 17 0 16,4-17 4-16,0 0-1 0,-4 14 2 0,4-14-5 15,0 0 0-15,-4 19 0 0,4-19 2 0,0 0 1 16,-4 18-1-16,4-18 2 0,0 0 3 0,-2 19-2 0,2-19-1 16,0 0-3-16,-4 14 1 0,4-14-2 0,0 0 1 15,-2 19-3-15,2-19 2 0,0 0 1 0,0 17 0 16,0-17-1-16,0 0-2 0,2 14 0 0,-2-14 0 16,0 0 1-16,0 0-3 0,0 17 3 15,0-17-1-15,0 0-1 0,0 0 3 0,0 0 0 0,0 0 0 16,0 13-4-16,0-13 10 0,0 0-12 0,0 0 3 15,0 0 3-15,0 0-1 0,0 0-1 0,0 0 1 16,0 0 0-16,0 0 0 0,0 0 12 0,0 0-18 16,8-11 3-16,-8 11-19 0,0 0 22 0,4-17-4 15,-4 17 2-15,6-13-3 0,-6 13 2 0,4-14-3 0,-4 14 2 16,4-15-1-16,-4 15 11 0,6-15-11 0,-6 15 3 16,5-14 1-16,-5 14 0 0,4-12-2 0,-4 12-2 15,0 0 4-15,4-14 1 0,-4 14 2 0,0 0-3 16,2-13 4-16,-2 13-3 0,0 0 3 0,0 0-2 0,4-14-1 15,-4 14 1-15,0 0-2 0,0 0 2 0,0 0-21 16,0 0 20-16,0 0 3 0,0 0-1 16,0 0-4-16,0 0 1 0,0 0-2 0,-4-11 2 0,4 11-1 15,0 0 0-15,0 0-1 0,0 0 1 16,-8 11 1-16,8-11 0 0,0 0-3 0,-4 9 5 16,4-9-5-16,0 0 3 0,-7 13 2 0,7-13-1 0,0 0-1 15,-6 17-2-15,6-17 3 0,0 0 2 0,-4 17-1 16,4-17-2-16,0 0 1 0,-4 16-4 0,4-16 4 15,0 0-2-15,-2 19-1 0,2-19 2 0,0 0-1 16,-2 17 0-16,2-17 1 0,0 0 2 0,0 14-4 16,0-14 2-16,0 0 2 0,0 16-2 0,0-16-2 0,0 0 2 15,0 0-2-15,0 14 2 0,0-14-2 0,0 0 3 16,0 0-3-16,0 0 0 0,2 13 2 16,-2-13-2-16,0 0 3 0,0 0 0 0,0 0-3 0,4 11 4 15,-4-11-3-15,0 0 1 0,0 0 3 0,0 0-1 16,14 7 1-16,-14-7-3 0,0 0 1 0,0 0 0 0,0 0 2 15,0 0 0-15,29-1-3 0,-29 1 1 16,0 0-4-16,0 0 2 0,27-2-2 0,-27 2 5 16,0 0-1-16,0 0 0 0,29-2 0 0,-29 2-2 0,0 0 3 15,21-2-2-15,-21 2 0 0,0 0-2 0,0 0 4 16,28 0 0-16,-28 0-3 0,0 0 14 0,0 0-18 16,22 2 5-16,-22-2-4 0,0 0 5 0,0 0-2 15,21 4 1-15,-21-4 2 0,0 0-2 0,0 0 1 16,17 9 0-16,-17-9-1 0,0 0 1 0,0 0-2 15,14 9 3-15,-14-9-4 0,0 0 2 0,0 0 3 16,13 8-1-16,-13-8-1 0,0 0-1 0,0 0-1 0,0 0 4 16,0 0-22-16,12 9 26 0,-12-9 2 15,0 0-7-15,0 0 7 0,0 0 5 0,0 0 3 0,0 0 0 16,0 0 3-16,0 0 0 0,0 0-2 0,0 0-4 16,0 0-3-16,0 0-4 0,0 0-1 0,0 0-2 15,0 0-1-15,0 0-4 0,0 0 4 0,0 0 2 16,0 0-3-16,-19-3 2 0,19 3-2 0,0 0-2 0,0 0 2 15,-20-6-2-15,20 6-1 0,0 0 0 16,0 0 1-16,-23-6 2 0,23 6-4 0,0 0 2 16,0 0 2-16,-25-6 0 0,25 6-4 0,0 0 3 0,-18-1-2 15,18 1 1-15,0 0-1 0,0 0 0 0,-22-4 3 16,22 4-3-16,0 0-1 0,0 0 3 0,-21-4 0 16,21 4-2-16,0 0 1 0,0 0 2 0,0 0-4 15,-25-2-1-15,25 2 5 0,0 0-5 0,0 0 0 16,0 0 4-16,0 0 0 0,-22-2 0 0,22 2-2 15,0 0 4-15,0 0-7 0,0 0 6 0,0 0-2 16,0 0-2-16,0 0 4 0,0 0-3 0,0 0 2 16,-25 0 1-16,25 0-2 0,0 0 0 0,0 0 0 15,0 0 0-15,0 0-4 0,0 0 4 0,0 0-2 0,0 0 1 16,0 0-1-16,0 0-1 0,0 0 1 0,0 0-2 16,0 0 0-16,0 0-1 0,0 0 1 0,0 0 3 15,0 0-1-15,0 0 3 0,0 0-1 0,0 0 5 16,10 10-4-16,-10-10-2 0,0 0-1 0,21 2 1 15,-21-2-7-15,0 0-4 0,27 0-1 0,-27 0-9 16,0 0 17-16,33 0-33 0,-33 0-3 0,24-2-8 16,-24 2-9-16,24-2-12 0,-24 2-29 0,27 0-12 0,-27 0-27 15,27 0-15-15,-27 0-31 0,27 4-40 0,-27-4-234 16,23 4 63-16</inkml:trace>
  <inkml:trace contextRef="#ctx0" brushRef="#br5" timeOffset="24339.966">14955 13937 19 0,'0'0'190'15,"-15"-10"-26"-15,15 10-32 0,0 0-9 0,-10-11-15 16,10 11-13-16,0 0-11 0,-11-6-11 15,11 6-11-15,0 0-10 0,-10-11-6 0,10 11 1 0,0 0 0 16,-10-10-6-16,10 10-2 0,0 0-3 0,-11-15-2 16,11 15-2-16,-6-12 0 0,6 12 9 0,-8-15 7 15,8 15 6-15,-8-17 8 0,8 17 1 0,-7-14 8 16,7 14-7-16,-6-15 6 0,6 15-12 0,-6-11 7 0,6 11-14 16,-6-13 4-16,6 13-10 0,0 0 5 15,-6-11-14-15,6 11 2 0,0 0-21 0,0 0 14 16,0 0-14-16,0 0 5 0,0 0-10 0,0 0 5 0,0 0-25 15,0 0 39-15,0 0-14 0,6 17 12 0,0-7-12 16,2 5 8-16,-1-1-13 0,3 5 14 0,0 2-15 16,3 1 9-16,-1 4-9 0,3 0 2 0,-1 3 3 15,3 1 0-15,-3-1-5 0,1 1 4 0,0 2 1 16,1-3 3-16,1 3 5 0,-2-5 4 0,1 3 0 16,1-1 4-16,-3-1-1 0,3 0-1 0,-4-2-5 0,-1 0 0 15,1-6-2-15,-1 1-1 0,-1-3 0 16,-1-2 0-16,0 1-4 0,-1-4-2 0,-3-1-2 15,2 1-2-15,-8-13 0 0,10 18-1 0,-10-18-1 0,9 16-1 16,-9-16-23-16,8 11 23 0,-8-11-15 0,0 0-17 16,6 13-25-16,-6-13-31 0,0 0-22 0,0 0-24 15,0 0-28-15,0 0-22 0,-16-3-22 0,16 3-30 16,-13-12-23-16,13 12-13 0,-16-18-210 0,7 7 45 0</inkml:trace>
  <inkml:trace contextRef="#ctx0" brushRef="#br5" timeOffset="25273.267">14823 13694 193 0,'0'0'159'0,"0"0"-43"15,0 0-17-15,0 0-12 0,0 0-9 0,0 0-4 0,0 0 0 16,0 0-2-16,0 0-1 0,0 0-2 0,0 0-1 15,0 0-8-15,0 0-2 0,0 0-5 0,0 0 0 16,0 0 0-16,0 0 0 0,0 0-1 0,0 0-2 16,0 0-4-16,0 0 0 0,0 0-1 0,0 0-14 15,0 0-5-15,0 0-4 0,-4 13-5 0,4-13-3 16,0 0-2-16,0 0-5 0,0 0 3 0,-4 12-1 16,4-12 0-16,0 0-1 0,-4 11 1 0,4-11 3 0,0 0 4 15,-6 19-1-15,6-19 1 0,-2 15-1 16,2-15 2-16,-4 19-1 0,4-19 1 0,-5 18-1 15,5-18-5-15,-6 21 0 0,6-21-3 0,-4 23-3 0,4-23 1 16,-4 23-1-16,4-23-3 0,-4 21 4 16,4-21-5-16,-4 19 3 0,4-19 0 0,-4 19 1 0,4-19 9 15,-3 13 3-15,3-13 0 0,-4 14-1 0,4-14 2 16,0 0-23-16,-2 11 27 0,2-11-3 0,0 0-1 16,0 0-6-16,0 0-4 0,0 0 1 0,0 0-3 15,0 0 10-15,0 0-16 0,0 0 1 0,0 0-1 16,2-13 1-16,-2 13-2 0,2-16 1 0,-2 16-1 15,5-22 1-15,-5 22 8 0,4-25-15 0,-2 10 11 0,0-1-13 16,0 1 10-16,-2 2-8 0,2-3 9 0,-2 3-9 16,0 13 9-16,2-26-8 0,-2 26 11 0,-2-23 8 15,2 23-17-15,-2-19-1 0,2 19 7 0,0-19-6 16,0 19 8-16,-2-13-8 0,2 13 10 16,0 0-9-16,-2-18 8 0,2 18-7 0,0 0 4 0,-2-14 0 15,2 14 1-15,0 0-7 0,0 0 7 0,0 0-9 16,0 0 8-16,0 0-5 0,0 0 8 0,0 0-6 15,0 0 15-15,0 0-7 0,0 0 8 0,0 0-4 0,6 20-10 16,-6-20 19-16,8 12 8 0,-8-12-4 16,10 13 6-16,-10-13-7 0,13 16 6 0,-5-5 0 0,0-1 5 15,-8-10-8-15,18 15 13 0,-8-6-13 0,1-1 7 16,-11-8-14-16,20 14 7 0,-20-14-14 0,19 15 7 16,-19-15-14-16,19 9 10 0,-19-9-16 0,16 7 3 15,-16-7-28-15,12 6 5 0,-12-6-37 0,0 0-12 16,19 5-32-16,-19-5-36 0,0 0-48 0,0 0-58 15,0 0-100-15,18-6-156 0,-18 6 9 0</inkml:trace>
  <inkml:trace contextRef="#ctx0" brushRef="#br5" timeOffset="27495.591">10679 3965 176 0,'0'0'169'0,"8"-11"-40"0,-8 11-12 0,8-12-16 16,-8 12-10-16,11-10-7 0,-11 10 0 0,8-15-2 15,-8 15-4-15,8-11-2 0,-8 11-5 0,8-11-6 16,-8 11-18-16,7-10 22 0,-7 10-1 0,0 0 3 16,8-12 5-16,-8 12-2 0,0 0 0 0,6-11-6 15,-6 11 1-15,0 0-10 0,0 0-6 0,5-11-11 16,-5 11-2-16,0 0-3 0,0 0-5 0,0 0 0 15,0 0-2-15,0 0-4 0,0 0-6 0,0 0-6 0,0 0-6 16,0 0-1-16,0 0-4 0,0 0-2 0,0 0 2 16,0 0 1-16,-13 16-4 0,7-5 2 0,-3 2 0 15,1 0 15-15,0 2-19 0,-3 1 0 0,-1 2 1 16,2 0 1-16,-5 0-8 0,3 0 7 0,-1 3-2 16,1-3 5-16,0 3-1 0,0-3-1 0,0 1 1 15,2 0 1-15,-3-1-2 0,3-2-4 0,-1 3 6 16,1-6-1-16,2 2 2 0,0-2-25 0,-1-1 35 15,3 0-6-15,-2-1-1 0,2 0 3 0,6-11-4 16,-13 16 0-16,13-16 21 0,-10 15-16 0,10-15 0 0,-7 11 2 16,7-11 0-16,-9 9-2 0,9-9 1 0,0 0-2 15,-12 12-2-15,12-12-3 0,0 0 0 0,0 0 0 16,0 0-5-16,0 0 0 0,0 0 1 0,0 0-2 16,-21-5 2-16,21 5-2 0,0 0 0 0,-4-12 1 15,4 12-1-15,0 0 5 0,0-20-4 0,0 20-1 16,0-19 2-16,0 19 2 0,2-17-2 0,-2 17-1 15,2-17 2-15,-2 17-1 0,2-19-1 0,-2 19 0 16,2-17 1-16,-2 17 0 0,3-16 0 0,-3 16-4 0,2-16 5 16,-2 16-4-16,0 0 5 0,2-16-4 0,-2 16 2 15,0 0-6-15,0 0 4 0,2-15-3 0,-2 15-1 16,0 0 1-16,0 0 0 0,0 0 3 0,0 0 2 16,0 0-2-16,0 0-1 0,0 0-1 0,0 0 1 15,0 0 4-15,4 13 1 0,-4-13-4 0,0 15 3 16,0-15 16-16,2 14-20 0,-2-14 1 0,0 21 2 15,0-21 0-15,0 21 1 0,0-21-1 0,-2 23 10 16,2-23-6-16,-2 26 3 0,2-26 1 0,-2 26 3 16,2-26 1-16,-2 25 2 0,2-25-5 0,-4 27 5 0,4-27-7 15,-3 22 2-15,3-22-4 0,-4 21 5 0,4-21-7 16,-2 18 1-16,2-18-3 0,-2 14 2 0,2-14-2 16,0 0 0-16,-2 19-2 0,2-19 3 0,0 0 1 15,4 13 1-15,-4-13 7 0,0 0-6 0,0 0 0 16,15 8 2-16,-15-8 1 0,0 0-2 0,22-10 1 15,-22 10-4-15,24-14 1 0,-9 7-2 0,-1-7-3 16,5 3 3-16,-1-2-3 0,-1 1 5 0,2-2-4 0,-1 1 9 16,0 0-11-16,-2 3 10 0,1-2-12 15,-3 1 1-15,-1 4-3 0,-13 7-2 0,20-13-2 0,-20 13-4 16,17-11 3-16,-17 11-1 0,12-8 0 0,-12 8-8 16,0 0-16-16,0 0-22 0,0 0-24 0,0 0-33 15,21-2-32-15,-21 2-42 0,0 0-38 0,0 0-58 16,0 0-168-16,0 0 69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9-29T20:43:42.0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3598 481 216 0,'0'0'210'0,"0"0"-33"0,0 0-21 0,0 0-12 16,0 0-17-16,0 0-10 0,0 0-31 0,0 0 7 15,0 0-19-15,-6-11 1 0,6 11-17 0,0 0-2 0,0 0-9 16,0 0 3-16,0 0-17 0,0 0-1 0,0 0-7 16,0 0 7-16,0 0-1 0,0 0 4 0,0 0-9 15,0 0 9-15,0 0-1 0,0 0-6 0,2 18 6 16,-2-18-4-16,0 0-1 0,4 18 2 0,-4-18 2 0,2 15-4 16,-2-15-1-16,4 17 3 0,-4-17-2 15,2 22 15-15,-2-22-24 0,4 26 16 0,-2-11-24 0,0 1 19 16,2-2-7-16,-1 4-4 0,-1 0-18 15,0-1 23-15,0 1-9 0,2 1-19 0,-2 2 8 0,-1-3 5 16,1 2-1-16,2 1 2 0,-2-3-1 0,0 2 13 16,0-1-14-16,3 1 4 0,-3 1 5 0,0-3-3 15,0 3-1-15,0-3 2 0,0 0-2 0,0 3 0 0,0-4 4 16,0-2-1-16,0 2-1 0,0-2 3 0,0 0-1 16,0 2-2-16,-2-17 0 0,4 22-1 0,-4-22-3 15,3 20 2-15,-3-20-3 0,2 17-1 0,-2-17-5 16,2 15 3-16,-2-15-1 0,0 0-1 0,2 18-2 15,-2-18 17-15,0 0-29 0,0 0-19 0,2 15-24 16,-2-15-9-16,0 0-55 0,0 0-27 0,0 0-26 0,0 0-42 16,0 0-29-16,0 0-26 0,-13-7 0 0,13 7-166 15,-6-11 101-15</inkml:trace>
  <inkml:trace contextRef="#ctx0" brushRef="#br0" timeOffset="634.997">3623 542 150 0,'0'0'142'16,"0"0"-22"-16,0 0-9 0,-2-14 2 0,2 14-15 15,0 0-3-15,0 0-9 0,0 0-5 0,0 0 0 16,0 0 6-16,0 0-6 0,-9-11-4 0,9 11-3 15,0 0 4-15,0 0-8 0,0 0 5 0,0 0-5 0,0 0 4 16,0 0-8-16,0 0-1 0,-16-4-5 0,16 4 1 16,0 0-9-16,0 0-3 0,0 0 3 0,0 0-6 15,0 0 4-15,0 0-4 0,0 0-3 0,0 0 1 16,0 0-6-16,0 0-3 0,0 0 1 0,0 0-2 16,0 0 0-16,-21-5 0 0,21 5-4 0,0 0-4 0,0 0-4 15,0 0-4-15,0 0-1 0,0 0-7 0,0 0-5 16,0 0 1-16,0 0-5 0,0 0 1 0,0 0-2 15,0 0-4-15,0 0 2 0,0 0 0 0,0 0 5 0,0 0-3 16,23 3 1-16,-23-3 0 0,0 0-2 16,27 2 3-16,-27-2-2 0,19 1 1 0,-19-1 1 0,25 2 9 15,-25-2-17-15,27 3 8 0,-27-3-1 0,27 4 21 16,-27-4-24-16,27 4 18 0,-27-4-19 0,27 4 17 16,-27-4-22-16,25 3 24 0,-25-3-24 0,27 4 23 15,-27-4-23-15,25 1 23 0,-25-1-22 0,25 0 19 16,-25 0-23-16,0 0 24 0,31 0-22 0,-31 0 23 15,0 0-23-15,28 0 20 0,-28 0-17 0,0 0 9 16,0 0-32-16,29-1 6 0,-29 1-41 0,0 0-18 16,0 0-20-16,0 0-22 0,23-2-30 0,-23 2-37 0,0 0-29 15,0 0-10-15,0 0-40 0,0 0-156 0,0 0 108 16</inkml:trace>
  <inkml:trace contextRef="#ctx0" brushRef="#br0" timeOffset="1118.794">3708 774 76 0,'0'0'169'0,"-10"9"-24"0,10-9-28 0,0 0-14 16,0 0-3-16,-12 12-8 0,12-12-4 0,0 0-2 16,0 0 2-16,0 0-5 0,-13 7 2 0,13-7-11 15,0 0-2-15,0 0-10 0,0 0-2 0,0 0-6 0,0 0 0 16,-10 10 2-16,10-10-17 0,0 0-6 0,0 0-4 16,0 0-5-16,0 0-6 0,0 0-43 0,0 0 45 15,0 0-1-15,0 0-5 0,0 0 7 0,0 0 10 0,0 0 0 16,0 0 1-16,0 0 6 0,0 0-6 0,21 1 13 15,-21-1-6-15,0 0-2 0,0 0 5 0,24-1-2 16,-24 1 2-16,0 0 14 0,0 0-8 0,25 0-17 16,-25 0 23-16,0 0-26 0,0 0 18 0,25 0-24 15,-25 0 26-15,0 0-30 0,0 0 15 0,26 3-7 16,-26-3 7-16,0 0-16 0,18 4 17 0,-18-4-21 0,0 0 17 16,21 4-21-16,-21-4 15 0,0 0-21 15,19 4 15-15,-19-4-19 0,0 0 18 0,16 5-27 0,-16-5 24 16,0 0-21-16,0 0 21 0,23 4-23 0,-23-4 23 15,0 0-26-15,0 0 11 0,0 0-41 0,0 0 5 16,23 2-42-16,-23-2-27 0,0 0-25 0,0 0-39 16,0 0-60-16,0 0-65 0,0 0-261 0,0 0-72 15</inkml:trace>
  <inkml:trace contextRef="#ctx0" brushRef="#br0" timeOffset="2492.827">3873 1374 87 0,'0'0'213'15,"0"0"-42"-15,0 0-26 0,0 0-16 0,0 0-13 16,0 0-10-16,0 0-9 0,0 0-4 0,0 0-7 16,0 0-4-16,0 0-7 0,0 0-2 0,0 0-6 0,0 0 0 15,0 0-10-15,0 0 1 0,0 0 4 0,0 0-5 16,0 0 6-16,0 0 11 0,0 0-24 0,0 0 1 15,0 0-4-15,0 0-4 0,0 0 11 0,0 0-28 16,0 0-4-16,0 0-7 0,0 0-1 0,0 0-2 16,-9-13-1-16,9 13-4 0,0 0 0 0,0 0-6 15,-2-15 0-15,2 15 5 0,0 0-11 0,0-13 6 0,0 13 1 16,0 0-2-16,0-16 2 0,0 16 0 16,0 0-2-16,5-19-2 0,-5 19 0 0,0 0 3 0,4-16 0 15,-4 16-3-15,6-12-2 0,-6 12 4 0,0 0 1 16,8-14-3-16,-8 14 2 0,0 0-1 0,10-12-1 15,-10 12-3-15,0 0 3 0,0 0 4 0,0 0 1 16,25-2-2-16,-25 2-4 0,0 0 2 0,16 10 3 16,-16-10 0-16,12 11-2 0,-12-11 7 0,11 13-5 15,-11-13-2-15,10 15 4 0,-10-15-1 0,8 14-3 0,-8-14 0 16,8 15 0-16,-8-15-1 0,7 18 1 0,-7-18 3 16,4 14-2-16,-4-14-2 0,6 12 0 0,-6-12 4 15,0 0-5-15,4 18 2 0,-4-18 3 0,0 0 0 0,6 10 0 16,-6-10 3-16,0 0 1 0,0 0-1 15,0 0-2-15,0 0-1 0,0 0-1 0,0 0-5 0,0 0 3 16,0 0-4-16,0 0-2 0,0 0 2 0,9-9-3 16,-9 9 0-16,2-13 1 0,-2 13 1 0,2-15 1 15,-2 15-1-15,4-16-1 0,-4 16 2 0,4-15 0 16,-4 15 1-16,6-15 0 0,-6 15 0 0,8-15 0 16,-8 15 0-16,9-12 1 0,-9 12-2 0,10-12 3 15,-10 12-2-15,9-9 1 0,-9 9 1 0,0 0 3 0,17-9-2 16,-17 9 3-16,0 0-4 0,21-2 4 15,-21 2 2-15,0 0-5 0,22 3 2 0,-22-3-2 0,0 0 8 16,21 8 0-16,-21-8 4 0,14 9-1 0,-14-9 5 16,13 10 6-16,-13-10-1 0,10 12-5 0,-10-12 19 15,10 13-24-15,-10-13 21 0,9 15-19 0,-9-15 15 16,7 15-11-16,-7-15 9 0,6 13-18 0,-6-13 19 0,6 15-21 16,-6-15 19-16,5 13-29 0,-5-13 22 0,4 11-22 15,-4-11 22-15,0 0-27 0,4 16 22 0,-4-16-20 16,0 0 25-16,4 11-27 0,-4-11 20 0,0 0-21 0,0 0 17 15,0 0-33-15,4 13 9 0,-4-13-37 16,0 0-18-16,0 0-23 0,0 0-28 0,0 0-42 0,0 0-41 16,0 0-52-16,0 0-267 0,0 0-27 0</inkml:trace>
  <inkml:trace contextRef="#ctx0" brushRef="#br0" timeOffset="3816.782">4735 728 1 0,'0'0'199'0,"0"0"-28"0,0 0-28 0,0 0-21 16,0 0-15-16,0 0-9 0,0 0-10 16,0 0-2-16,0 0-4 0,0 0-6 0,6-9-3 0,-6 9-8 15,0 0-4-15,0 0 0 0,0 0-3 0,0 0-2 16,0 0-2-16,0 0 1 0,0 0-5 0,0 0 1 15,0 0-1-15,0 0-5 0,0 0-3 0,0 0-2 16,0 0-8-16,0 0-4 0,0 0 15 0,0 0-22 16,0 0 18-16,0 0-25 0,0 0 15 0,0 0-20 15,0 0 15-15,0 0-19 0,0 0 13 0,0 0-17 0,0 0 14 16,0 0-46-16,0 0 51 0,0 0-15 0,0 0 13 16,0 0-19-16,0 0 17 0,0 0-12 0,0 0 10 15,0 0-18-15,0 0 13 0,0 0-12 0,-4 11 17 0,4-11-20 16,0 0 20-16,-4 12-17 0,4-12-1 15,0 0-2-15,-9 15 6 0,9-15-2 0,-6 12 3 0,6-12 3 16,-6 13-4-16,6-13 0 0,-8 14 0 0,8-14 0 16,-9 17 4-16,9-17 0 0,-8 15-7 0,8-15 3 15,-8 17 4-15,8-17-3 0,-10 17 0 0,10-17 2 16,-9 16-4-16,9-16 1 0,-8 16 1 0,8-16 2 0,-5 12-1 16,5-12-8-16,-8 15 6 0,8-15 2 15,-7 12-2-15,7-12 2 0,0 0 0 0,-8 13 1 0,8-13-5 16,0 0 5-16,-8 14 0 0,8-14 1 0,0 0-6 15,-4 11 0-15,4-11 3 0,0 0 0 0,0 0-3 16,0 0 1-16,-4 12 2 0,4-12-2 0,0 0-5 16,0 0 7-16,4 13-4 0,-4-13 7 0,0 0-6 15,10 12 4-15,-10-12 0 0,0 0-2 0,12 13 2 16,-12-13 0-16,13 6 1 0,-13-6-3 0,13 11-1 0,-13-11 2 16,17 7 5-16,-17-7-7 0,16 9 3 0,-16-9-2 15,19 8 4-15,-19-8-3 0,17 7 0 0,-17-7 6 16,16 5-2-16,-16-5 2 0,17 8-1 0,-17-8 2 15,16 6-6-15,-16-6 5 0,13 7 0 0,-13-7 1 16,0 0-3-16,15 7-3 0,-15-7 1 0,0 0 2 0,15 6-5 16,-15-6 2-16,0 0 1 0,0 0-1 0,14 7 2 15,-14-7-1-15,0 0-3 0,0 0 4 0,0 0 0 16,0 0-6-16,12 5-4 0,-12-5-6 0,0 0-11 16,0 0-10-16,0 0-18 0,0 0-12 0,0 0-22 15,0 0-25-15,0 0-32 0,0 0-27 0,0 0-25 16,0 0-23-16,0 0-195 0,0 0 124 0</inkml:trace>
  <inkml:trace contextRef="#ctx0" brushRef="#br0" timeOffset="4468.732">4622 1094 61 0,'0'0'154'0,"0"0"-23"0,0 0-23 0,0 0-14 16,0 0-2-16,0 0-13 0,0 0 0 0,0 0-3 0,0 0 0 15,0 0-4-15,0 0-1 0,0 0-7 0,0 0 0 16,0 0-11-16,0 0-5 0,0 0-5 0,0 0-1 16,0 0-7-16,0 0-3 0,0 0-2 0,0 0 1 15,-12-8-8-15,12 8-3 0,0 0-5 0,0 0-2 0,0 0 0 16,0 0-1-16,0 0-2 0,0 0-3 0,0 0 1 15,0 0 0-15,0 0 1 0,0 0 0 0,0 0-1 16,0 0 4-16,8 9-3 0,-8-9-5 0,0 0 6 16,0 0-1-16,8 11-1 0,-8-11 0 0,0 0 2 15,11 9 7-15,-11-9-4 0,10 9-1 0,-10-9-1 0,9 8 3 16,-9-8 2-16,11 9-1 0,-11-9-1 16,12 11 0-16,-12-11-4 0,14 11 0 0,-14-11-2 0,15 11 1 15,-15-11 0-15,14 12 3 0,-14-12 0 0,17 10 2 16,-17-10 3-16,14 12 1 0,-14-12 6 0,15 11-4 15,-15-11 0-15,14 8 3 0,-14-8-4 0,13 11-2 16,-13-11 0-16,9 8-3 0,-9-8 2 0,0 0 1 16,10 10 3-16,-10-10-2 0,0 0-3 0,0 0 4 15,15 8-3-15,-15-8 2 0,0 0-3 0,0 0 2 0,0 0-2 16,0 0-5-16,12 10 1 0,-12-10-2 0,0 0-10 16,0 0 8-16,0 0-1 0,0 0-2 0,0 0-4 15,0 0-5-15,0 0-7 0,0 0-12 0,0 0-8 16,0 0-18-16,11 8-14 0,-11-8-24 0,0 0-29 0,0 0-19 15,0 0-32-15,0 0-33 0,0 0-31 16,0 0-169-16,0 0 141 0</inkml:trace>
  <inkml:trace contextRef="#ctx0" brushRef="#br0" timeOffset="6022.872">5336 766 71 0,'0'0'240'16,"0"0"-50"-16,0 0-28 0,0 0-27 0,0 0-14 16,0 0-10-16,0 0-13 0,0 0-10 0,0 0-13 0,0 0-10 15,0 0-14-15,0 0-4 0,0 0-4 0,0 0-5 16,-4-12-8-16,4 12-4 0,0 0-4 0,0 0-18 15,0 0 15-15,-2-15 1 0,2 15-3 0,0 0-2 16,0 0 0-16,-2-12 0 0,2 12 7 0,0 0-12 0,0 0 0 16,-2-15 0-16,2 15-4 0,0 0 5 15,0 0-5-15,0 0 8 0,-2-13-10 0,2 13 3 0,0 0 3 16,0 0-8-16,0 0 3 0,0 0 0 0,0 0-2 16,0 0-1-16,0 0-3 0,0 0 1 0,0 0 2 15,0 0 0-15,0 0-1 0,0 0-1 0,0 0-2 16,0 0 3-16,-8 9-1 0,8-9 1 0,0 0 2 0,0 0-3 15,0 19 2-15,0-19-3 0,0 0 0 16,2 15-8-16,-2-15 12 0,0 0-3 0,2 15 2 0,-2-15 1 16,0 0-2-16,0 0 0 0,4 14-1 0,-4-14-2 15,0 0-1-15,0 0 3 0,0 0-1 0,8 11-2 16,-8-11 3-16,0 0 0 0,0 0 0 0,0 0-1 16,0 0 2-16,27 0 1 0,-27 0 0 0,0 0-3 15,24-2-2-15,-24 2 3 0,0 0-1 0,27-2-1 0,-27 2 3 16,0 0 0-16,31 2-2 0,-31-2 2 0,0 0 3 15,29 3-2-15,-29-3-3 0,18 6 4 0,-18-6-2 16,17 6-1-16,-17-6 4 0,14 7 4 0,-14-7-2 16,12 8 5-16,-12-8 4 0,0 0 3 0,14 11 2 15,-14-11 4-15,0 0 1 0,8 12-5 0,-8-12 1 16,0 0-6-16,0 18 4 0,0-18 1 0,0 0 1 16,-8 14-1-16,8-14 0 0,-8 11-1 0,8-11-5 0,-15 10-2 15,15-10-1-15,-13 8 0 0,13-8 2 0,-17 7-5 16,17-7 1-16,-16 7-5 0,16-7 3 0,0 0-1 15,-23 5-5-15,23-5 2 0,0 0-5 0,-21 4-12 16,21-4-16-16,0 0 2 0,0 0-6 0,0 0-8 0,-29 0-9 16,29 0-11-16,0 0-15 0,0 0-15 0,-14-5-17 15,14 5-13-15,0 0-16 0,0 0-13 0,-8-11-16 16,8 11-42-16,0 0-81 0,0 0 252 0</inkml:trace>
  <inkml:trace contextRef="#ctx0" brushRef="#br0" timeOffset="6448.974">5309 694 209 0,'0'0'216'0,"0"0"-41"0,0 0-27 0,0 0-12 15,0 0-8-15,-10-10-5 0,10 10-12 0,0 0-16 0,0 0-12 16,0 0-5-16,0 0-12 0,0 0-8 0,0 0-4 16,0 0-12-16,0 0-5 0,0 0-8 0,0 0-8 15,0 0-1-15,0 0-4 0,0 0-1 0,0 0 12 16,0 0 11-16,0 0 2 0,0 0 16 0,0 0-21 15,0 0 9-15,23-2-22 0,-23 2 14 0,0 0-20 0,27 4 43 16,-27-4-58-16,22 2 16 0,-22-2-17 0,24 1 15 16,-24-1-14-16,25 0 16 0,-25 0-22 0,27 0 12 15,-27 0-12-15,25-1 14 0,-25 1-14 0,22-2 13 16,-22 2-17-16,23-2 21 0,-23 2-16 0,18-4 12 16,-18 4-16-16,0 0 10 0,25-3-33 0,-25 3-2 0,0 0-25 15,0 0-26-15,22-4-24 0,-22 4-27 16,0 0-24-16,0 0-29 0,0 0-32 0,0 0-186 0,0 0 135 15</inkml:trace>
  <inkml:trace contextRef="#ctx0" brushRef="#br0" timeOffset="6977.64">5391 1067 116 0,'0'0'204'0,"0"0"-48"0,0 0-25 0,0 0-23 15,0 0-9-15,0 0-13 0,0 0-2 0,0 0-11 16,0 0-1-16,0 0-4 0,0 0-5 0,0 0-4 0,0 0 4 16,0 0-10-16,0 0 5 0,0 0-2 15,0 0-4-15,0 0-1 0,0 0-6 0,0 0 10 0,0 0-17 16,0 0-17-16,0 0-34 0,0 0 38 0,0 0 8 15,0 0 6-15,0 0 2 0,0 0-4 0,0 0-2 16,10 10-5-16,-10-10-2 0,0 0-4 0,21 6 17 0,-21-6-27 16,19 6-4-16,-19-6-3 0,20 5 3 15,-20-5-24-15,25 2 26 0,-25-2-3 0,23 4-3 0,-23-4 3 16,26 2-4-16,-26-2-34 0,22 2 39 0,-22-2-1 16,25 0-1-16,-25 0-1 0,0 0-4 0,31 2 4 15,-31-2-2-15,0 0-4 0,27 0 2 0,-27 0-1 16,0 0-16-16,0 0-9 0,25 0-12 0,-25 0-16 0,0 0-18 15,0 0-30-15,0 0-30 0,20-4-36 16,-20 4-45-16,0 0-242 0,0 0 75 0</inkml:trace>
  <inkml:trace contextRef="#ctx0" brushRef="#br0" timeOffset="7746.52">5488 1270 226 0,'0'0'192'0,"0"0"-44"0,0 0-15 0,0 0-22 0,0 0-13 16,0 0-10-16,0 0-8 0,0-14-5 0,0 14-10 15,0 0-7-15,0 0-13 0,0 0-2 0,6-14-7 16,-6 14-1-16,0 0-5 0,0 0 2 0,15-10-2 0,-15 10-2 15,0 0-7-15,13-11-2 0,-13 11-24 0,0 0 22 16,15-6-2-16,-15 6-3 0,0 0 4 0,0 0-2 16,20-4 2-16,-20 4 7 0,0 0-8 0,0 0-2 15,17 8 4-15,-17-8-4 0,0 0 4 0,8 14 1 16,-8-14-3-16,2 15-1 0,-2-15-1 0,-2 16-1 16,2-16-2-16,-4 19 1 0,4-19-6 0,-6 19 2 0,6-19 0 15,-4 18-1-15,4-18-3 0,-6 18 8 0,6-18 3 16,-7 14-2-16,7-14 7 0,-4 11 2 0,4-11 3 15,0 0-6-15,-6 13-4 0,6-13-5 0,0 0-2 16,0 0-1-16,0 0-3 0,0 0 3 0,0 0-3 16,0 0-2-16,0 0-2 0,0 0-2 0,0 0 3 0,10-12-5 15,-10 12 3-15,0 0 0 0,11-11-5 0,-11 11-3 16,0 0 4-16,16-9-2 0,-16 9 0 0,0 0 3 16,21-5-3-16,-21 5 2 0,0 0 1 0,0 0 4 15,27 0-1-15,-27 0-6 0,0 0 9 0,18 7 0 16,-18-7 1-16,0 0 2 0,17 12 1 0,-17-12 3 15,5 8 8-15,-5-8 2 0,6 14 4 0,-6-14-1 16,2 12 2-16,-2-12 13 0,0 15-4 0,0-15-3 0,-4 14-19 16,4-14 20-16,-6 16-20 0,6-16 17 0,-9 16-9 15,9-16 15-15,-13 16-18 0,13-16 18 16,-14 13-16-16,14-13 17 0,-17 9-21 0,17-9 15 0,-18 9-20 16,18-9 18-16,-21 5-18 0,21-5 14 0,-19 3-19 15,19-3 14-15,-20 5-21 0,20-5 17 0,0 0-21 16,-24 0 12-16,24 0-6 0,0 0-10 0,-25-5-33 0,25 5-19 15,0 0 0-15,-20-5-17 0,20 5-17 0,0 0-17 16,-15-9-23-16,15 9-22 0,0 0-24 0,-10-7-22 16,10 7-37-16,0 0-119 0,0 0 184 0</inkml:trace>
  <inkml:trace contextRef="#ctx0" brushRef="#br0" timeOffset="8547.169">5307 470 61 0,'0'0'203'0,"0"0"-29"15,0 0-27-15,0 0-9 0,0 0-17 16,0 0-2-16,0 0-13 0,0 0-4 0,0 0-13 0,0 0-14 16,0 0-12-16,0 0-9 0,0 0-16 15,0 0-4-15,0 0-8 0,0 0-3 0,0 0-7 0,0 0 3 16,-16 8-6-16,16-8 10 0,-6 14-3 0,6-14 6 0,-9 14 1 16,9-14-5-16,-8 19 4 0,8-19-5 15,-8 24 4-15,2-10 1 0,-1 0 1 0,1 1 0 0,2-1-3 16,-1 3 0-16,-3 4-4 0,1-3-1 0,-1 2-5 15,0 0-1-15,2 1 0 0,-3 1-5 0,3 0 2 16,0 0-1-16,-2 1 0 0,2-2 0 0,-1 4-4 16,1-1 1-16,0 0 2 0,2 0 2 0,-2 0 0 15,1 2 3-15,1-2 1 0,0-1-1 0,0 4 0 16,2-4 0-16,-2 4-5 0,2-4 4 0,0 4-3 16,0-4 3-16,0 2-3 0,2-3 15 0,-2 0-15 0,2 1 0 15,0-1 0-15,0-2-2 0,2 2 0 0,0-2 8 16,-2 1-7-16,2-1 14 0,0 0-21 0,2-1 20 15,-2 1-27-15,2-3 21 0,0 0-20 0,2-1 11 16,-1 1-11-16,1-2 13 0,-2-2-15 0,2 0 17 16,2 0-17-16,-1-2 18 0,-1 0-16 0,2 0 15 15,0-2-22-15,1 1 11 0,-9-10-27 0,16 16 4 16,-16-16-29-16,17 13-12 0,-17-13-28 0,17 14-22 0,-17-14-18 16,19 10-29-16,-19-10-30 0,18 11-47 0,-18-11-161 15,19 8 143-15</inkml:trace>
  <inkml:trace contextRef="#ctx0" brushRef="#br0" timeOffset="9339.982">5678 584 65 0,'0'0'203'0,"0"0"-46"0,0 0-21 15,0 0-11-15,-8-9-22 0,8 9-12 0,0 0-12 0,0 0-10 16,0 0-6-16,0 0-13 0,0 0-3 16,0 0-1-16,0 0-6 0,0 0-5 0,0 0 0 0,8-9 4 15,-8 9 4-15,0 0 5 0,0 0-4 0,23 3-2 16,-23-3-3-16,17 8-5 0,-17-8-5 0,16 7-4 15,-16-7 0-15,23 15-4 0,-13-6 11 0,1 2-16 16,1 0 12-16,-2 4-15 0,1 2-2 0,0 1-1 16,-1 1 1-16,1 3 1 0,-1 1 0 0,-2 0 0 15,1 4 2-15,-1 2-3 0,0 0 3 0,-2 1 0 16,-2 1 4-16,3 2-1 0,-5-2 1 0,2 0-2 16,-2 0 1-16,0 0-28 0,-2 1 36 0,2-1-3 0,-2-1-3 15,0 2 20-15,-2-3-21 0,2-1 13 0,-2 2-1 0,0-4-9 16,0 1-18-16,0-3 22 0,0 0-20 15,0-4 15-15,-3-2-15 0,3 2 18 0,-2-2-18 0,2-1 16 16,-2-1-19-16,0-1 15 0,0-2-19 0,0 0 19 16,0 0-18-16,4-13 20 0,-7 23-18 0,7-23 13 15,-8 18-18-15,8-18 16 0,-8 16-15 0,8-16 16 16,-8 16-16-16,8-16 14 0,-7 14-18 0,7-14 12 16,-6 13-17-16,6-13 16 0,-6 11-19 0,6-11-23 15,0 0 8-15,-5 13 0 0,5-13-32 0,0 0 1 0,-6 9-31 16,6-9-1-16,0 0-21 0,0 0-12 0,0 0-26 15,0 0-31-15,0 0-44 0,0 0-151 0,0 0 167 16</inkml:trace>
  <inkml:trace contextRef="#ctx0" brushRef="#br0" timeOffset="10490.124">6084 519 191 0,'0'0'209'0,"0"0"-38"0,0 0-21 0,0 0-18 16,0 0-8-16,0 0-9 0,0 0-8 0,0 0-9 16,0 0-8-16,0 0-8 0,0 0-6 0,0 0-4 15,0 0 0-15,0 0-7 0,0 0 0 0,0 0-4 16,0 0-2-16,0 0-4 0,0 0 2 0,0 0-5 15,-23 0-9-15,23 0-5 0,0 0-11 0,0 0 0 0,0 0-3 16,0 0-11-16,-13-11-5 0,13 11-3 0,0 0-1 16,0 0 3-16,-4-12-6 0,4 12 0 0,0 0-3 15,0 0 1-15,2-15-5 0,-2 15 8 0,0 0-2 16,7-15 0-16,-7 15-6 0,0 0 2 0,12-15 0 16,-12 15-5-16,0 0-1 0,14-11 3 0,-14 11-3 15,0 0 6-15,17-6-5 0,-17 6 3 0,0 0-1 0,0 0 0 16,0 0 0-16,26 0 0 0,-26 0 5 0,0 0-16 15,16 6 18-15,-16-6 1 0,0 0-1 0,13 11 5 16,-13-11-4-16,6 12-1 0,-6-12 2 0,6 10-1 16,-6-10 1-16,0 0 1 0,4 17 2 0,-4-17-1 15,0 0-7-15,2 16 3 0,-2-16 4 0,0 0-2 16,2 13 0-16,-2-13 0 0,0 0 1 0,0 0 1 0,0 0-8 16,5 15 8-16,-5-15-11 0,0 0-2 0,0 0-6 15,0 0-7-15,0 0 2 0,0 0 6 0,12-9 0 16,-12 9 2-16,8-11 0 0,-8 11 0 0,13-9-1 15,-13 9 2-15,14-11-6 0,-14 11 3 0,15-10 6 16,-15 10-4-16,17-9 3 0,-17 9-3 0,17-5 7 16,-17 5-6-16,0 0 7 0,29-4-9 0,-29 4 12 15,0 0-3-15,24 5 5 0,-24-5 2 0,15 7 5 16,-15-7 10-16,12 10 4 0,-12-10 5 0,11 14 2 16,-11-14 5-16,6 15-1 0,-6-15 1 0,6 16 14 0,-6-16-23 15,2 16 11-15,-2-16-20 0,2 17 13 0,-2-17-23 16,0 14 16-16,0-14-24 0,0 0 22 0,0 19-23 15,0-19 19-15,0 0-48 0,2 13 37 0,-2-13-32 16,0 0-7-16,0 0-49 0,0 0-34 0,-2 13-46 0,2-13-40 16,0 0-65-16,0 0-187 0,0 0 67 0</inkml:trace>
  <inkml:trace contextRef="#ctx0" brushRef="#br0" timeOffset="46478.97">769 2212 67 0,'0'0'151'0,"0"0"-14"0,0 0-45 16,0 0-9-16,0 0-10 0,0 0-13 0,0 0-13 0,0 0-5 15,0 0-7-15,0 0 0 0,0 0-7 16,0 0 2-16,0 0-7 0,0 0 9 0,0 0-3 0,0 0 11 16,0 0 13-16,0 0-6 0,0 0 2 0,0 0 9 15,0 0-5-15,0 0 2 0,0 0-1 0,0 0 5 16,0 0-13-16,0 0-2 0,0 0-13 0,0 0-6 0,0 0-4 16,0 0-6-16,-6-11-3 0,6 11 6 0,0 0-8 15,0 0-1-15,0 0-4 0,-2-13 4 0,2 13-5 16,0 0-1-16,0 0-3 0,-2-19 3 0,2 19-3 15,0 0 2-15,2-18-5 0,-2 18 6 0,4-15-6 16,-4 15 1-16,6-17 1 0,-6 17-2 0,10-17 1 16,-10 17 4-16,11-16-3 0,-11 16 1 0,12-17-1 0,-12 17-1 15,17-14-2-15,-17 14-4 0,12-10-1 0,-12 10 3 16,12-9 0-16,-12 9 1 0,0 0 0 0,17-5 4 16,-17 5-3-16,0 0 3 0,0 0-1 0,22 5 0 15,-22-5 0-15,0 0 5 0,14 9-2 0,-14-9 3 16,0 0-7-16,8 15 8 0,-8-15-7 0,7 11 5 0,-7-11-2 15,4 13 2-15,-4-13-3 0,0 0 6 16,4 15-5-16,-4-15 3 0,0 0-3 0,2 15 2 0,-2-15-2 16,0 0 1-16,0 0 0 0,4 14 1 0,-4-14-3 15,0 0 3-15,0 0-3 0,0 0 1 0,0 0-2 16,2 16 4-16,-2-16-2 0,0 0 3 0,0 0-1 16,0 0-11-16,0 0 15 0,0 0-4 0,0 0 1 0,0 0 1 15,0 0-4-15,0 0 2 0,0 0 0 16,0 0-3-16,0 0-1 0,0 0 0 0,6-12-1 0,-6 12 3 15,0 0-3-15,9-15 2 0,-9 15-3 0,4-10 4 16,-4 10-3-16,8-12 4 0,-8 12-5 0,10-9 1 16,-10 9-5-16,13-8 1 0,-13 8-1 0,0 0 2 0,16-7-3 15,-16 7 5-15,0 0-2 0,0 0 4 0,24-2-2 16,-24 2 2-16,0 0-1 0,21 6 3 0,-21-6-2 16,0 0 1-16,18 11-3 0,-18-11 4 0,11 9-5 15,-11-9 6-15,10 13-2 0,-10-13 3 0,8 11-2 16,-8-11 4-16,9 13-5 0,-9-13 7 0,6 12-4 15,-6-12 5-15,4 13-3 0,-4-13 3 0,2 12-2 16,-2-12 7-16,4 11-10 0,-4-11 8 0,0 0-6 16,0 16 5-16,0-16-8 0,0 0 10 0,0 0 2 0,2 16-3 15,-2-16-5-15,0 0 2 0,0 0-3 0,0 0 3 16,0 16-5-16,0-16 1 0,0 0-2 0,0 0-1 16,0 0-1-16,0 0 2 0,0 0 0 0,0 0 2 15,-2 13-4-15,2-13 3 0,0 0-3 0,0 0 0 0,0 0-4 16,0 0-1-16,0 0-4 0,0 0-5 15,0 0-17-15,0 0-8 0,0 0-31 0,0 0-16 0,0 0-25 16,0 0-20-16,0 0-39 0,0 0-188 0,0 0 185 16</inkml:trace>
  <inkml:trace contextRef="#ctx0" brushRef="#br0" timeOffset="48213.656">1258 2031 149 0,'0'0'154'0,"0"0"-36"15,0 0-43-15,0 0 3 0,0 0-19 0,0 0-9 16,0 0-11-16,0 0-7 0,0 0-9 0,0 0 2 15,0 0-10-15,0 0 1 0,0 0-3 0,0 0-2 16,0 0-7-16,0 0 6 0,0 0 1 0,0 0 1 16,0 0 3-16,0 0 2 0,0 0 1 0,0 0 6 0,0 0-4 15,0 0 2-15,0 0-4 0,0 0-1 0,0 0-3 16,0 0-1-16,0 0-7 0,0 0 2 0,23 0-2 16,-23 0 3-16,0 0-4 0,22-3 0 0,-22 3-3 15,0 0 3-15,28-3-4 0,-28 3 0 0,23-2 0 16,-23 2 2-16,23-4-3 0,-23 4 2 0,20-3-4 0,-20 3 3 15,0 0-2-15,27-2-3 0,-27 2 2 0,0 0 5 16,0 0 0-16,27 2 6 0,-27-2 5 0,0 0 9 16,9 9-3-16,-9-9 16 0,0 0-10 0,2 20 4 15,-2-20 4-15,-4 15 0 0,4-15-6 0,-5 17-1 0,5-17-1 16,-8 19 3-16,8-19-6 0,-8 25 3 16,1-14-9-16,1 2 1 0,2-1-3 0,0 0-2 0,-2-1-5 15,2 3 3-15,0-3-10 0,4-11 6 0,-7 23-1 16,7-23 2-16,-8 21-6 0,8-21 4 0,-4 22-4 15,4-22 2-15,-6 18-3 0,6-18 2 0,-4 19-5 16,4-19 5-16,-5 15-3 0,5-15 2 0,-4 12-2 16,4-12-1-16,0 0-13 0,-2 16 3 0,2-16-13 15,0 0-4-15,0 0-19 0,0 0-4 0,0 0-7 0,0 0-1 16,0 0-2-16,0 0-5 0,15-6-16 0,-15 6 5 16,12-15-9-16,-4 6 5 0,1-4 4 0,1 1 2 15,-2-1 12-15,5 1 0 0,-3-2 19 0,1-2 3 16,2 2 7-16,-3-1 4 0,0 2 41 0,1 2-27 15,-3-2-2-15,0 4 21 0,1-2 16 0,-9 11 17 16,14-17 11-16,-14 17 16 0,10-11 2 0,-10 11 4 0,0 0-7 16,11-13 0-16,-11 13-7 0,0 0-6 0,0 0-9 15,0 0 6-15,0 0-6 0,0 0 2 0,0 0-4 16,0 0 2-16,0 0-8 0,0 0-2 0,0 0-6 0,0 0 5 16,-15 9-7-16,15-9 1 0,0 0-4 15,-12 15 7-15,12-15-3 0,-10 14 2 0,10-14-5 0,-11 15 4 16,11-15-14-16,-12 21 17 0,6-13-2 15,-1 4-1-15,1 1-3 0,-2 2 2 0,2-2-8 0,-3 1 15 16,2 1-4-16,1 1-8 0,-2-2 0 0,2 1 4 16,-1 0-14-16,1-2 6 0,0 1-6 0,0-1 2 15,2-2-4-15,-3 2 0 0,7-13-4 0,-6 19 1 16,6-19-5-16,-8 14 5 0,8-14-4 0,-4 16 0 16,4-16-13-16,0 0 4 0,-6 16-10 0,6-16-3 0,0 0-12 15,0 0-7-15,-5 13-11 0,5-13-6 0,0 0-18 16,0 0-7-16,0 0-24 0,0 0-28 0,0 0-27 0,0 0-151 15,17-11 227-15</inkml:trace>
  <inkml:trace contextRef="#ctx0" brushRef="#br0" timeOffset="48734.91">1674 2125 57 0,'0'0'156'0,"0"0"-16"0,0 0-23 0,0 0-14 16,0 0 1-16,0 0-10 0,0 0-2 0,0 0-9 15,0 0 1-15,0 0-11 0,0 0-5 0,0 0 0 16,0 0-19-16,0 0-5 0,0 0-2 0,0 0-3 16,0 0-4-16,0 0-11 0,0 0 1 0,0 0-10 0,-14 7 2 15,14-7-7-15,0 0-1 0,-6 13-2 16,6-13 2-16,0 0-5 0,-9 15 5 0,9-15-3 0,-4 13 7 16,4-13-1-16,-6 15 3 0,6-15-9 0,-4 17 3 15,4-17 4-15,-4 18-2 0,4-18-3 0,0 21 2 16,0-21-3-16,0 19 1 0,0-19-5 0,2 19 1 15,-2-19-3-15,6 17 2 0,-6-17-4 0,8 14 6 16,-8-14-3-16,13 8 0 0,-13-8-1 0,0 0 0 16,0 0 0-16,29 0-1 0,-29 0 2 0,14-13-2 0,-14 13-4 15,17-19 4-15,-9 8 0 0,0-1-3 0,-2-3-1 16,-1 0 1-16,-2 0 1 0,-1 2 2 0,0-4 4 16,-2 17 3-16,0-24 2 0,-2 12-1 0,-2-2 1 0,-4 3 5 15,8 11 7-15,-12-17 2 0,12 17-4 0,-12-17-5 16,12 17-2-16,-17-8-8 0,17 8-6 0,0 0-4 15,-27 0-26-15,27 0-10 0,-18 13-27 0,9-4-20 16,-1 4-28-16,2 0-40 0,1 3-48 0,1 3-152 16,2-1 187-16</inkml:trace>
  <inkml:trace contextRef="#ctx0" brushRef="#br0" timeOffset="49646.087">2128 2066 15 0,'0'0'167'0,"0"0"-30"0,0-14-33 0,0 14-26 15,0 0-14-15,0 0-14 0,0 0-11 0,0 0-5 16,0 0-5-16,0 0 1 0,0 0 10 0,0 0-4 15,0 0 3-15,0 0 10 0,0 0 6 0,0 0-1 16,0 0-2-16,8 12 3 0,-8-12-3 0,0 0 3 0,0 14-6 16,0-14 4-16,5 14-6 0,-5-14-5 0,0 15-1 15,0-15-5-15,0 12-6 0,0-12-5 0,2 15 0 16,-2-15-4-16,0 0 0 0,0 15 0 0,0-15 1 16,0 0 2-16,0 0 4 0,2 15 7 0,-2-15 4 15,0 0 5-15,0 0-7 0,0 0-7 0,0 0-8 16,0 0-5-16,8-12-6 0,-4 1-2 0,2-3-2 0,3-5 1 15,-1-3-4-15,3-6 15 0,4-2-17 16,1-2-7-16,3-4-7 0,3-1-10 0,-1-2-12 0,2 3-9 16,-1-2-21-16,0 1-27 0,-1 4-35 0,-2 6-28 15,-1 1-23-15,-1 2-43 0,-5 5-112 0,3 2 210 16</inkml:trace>
  <inkml:trace contextRef="#ctx0" brushRef="#br0" timeOffset="57318.178">1017 3370 120 0,'0'0'128'16,"0"0"-31"-16,0 0-18 0,0 0-12 0,0 0-5 0,0 0-12 15,0 0-4-15,0 0-14 0,0 0 0 16,0 0-10-16,0 0 0 0,0 0-3 0,0 0 1 0,0 0 1 15,0 0 5-15,0 0-4 0,0 0-2 0,0 0 8 16,0 0 1-16,0 0-1 0,0 0 8 0,0 0-1 16,0 0 6-16,0 0-4 0,0 0 5 0,0 0-1 15,0 0 1-15,0 0-5 0,0 0 1 0,0 0-3 0,0 0 4 16,0 0-4-16,0 0-2 0,0 0-8 16,0 0-3-16,0 0-7 0,0 0-2 0,0 0-6 0,-5-11 5 15,5 11-6-15,0 0 0 0,0 0-2 0,-4-15 0 16,4 15-1-16,0 0 0 0,-2-13-1 0,2 13-5 15,0 0 6-15,-2-17-1 0,2 17-2 0,0 0 3 0,2-15-2 16,-2 15 1-16,0 0-3 0,2-15 3 16,-2 15-3-16,0 0 0 0,0 0-5 0,4-14 4 0,-4 14-2 15,0 0 0-15,0 0 2 0,7-11 0 0,-7 11-2 16,0 0 0-16,0 0 2 0,0 0 0 0,19-7 0 16,-19 7-1-16,0 0-1 0,0 0-9 0,0 0 13 15,0 0 0-15,22 3-3 0,-22-3 2 0,0 0 2 16,0 0-1-16,15 5 2 0,-15-5-4 0,0 0 2 15,10 9 2-15,-10-9-1 0,0 0 4 0,0 0-5 0,11 12 7 16,-11-12-7-16,0 0 5 0,0 0-3 0,6 15 1 16,-6-15 1-16,0 0-2 0,0 0-1 0,4 14 2 15,-4-14-3-15,0 0 2 0,0 0-2 0,0 0 4 16,2 13-4-16,-2-13 2 0,0 0-2 0,0 0 4 0,0 0-3 16,0 0 3-16,0 0-4 0,0 0 5 15,0 0-5-15,0 0 2 0,0 0-5 0,0 0 4 16,0 0-3-16,0 0-2 0,0 0 3 0,12-7 0 0,-12 7 1 15,0 0 0-15,5-12-5 0,-5 12 4 0,0 0 0 16,8-10 0-16,-8 10-1 0,0 0 2 0,12-12-4 0,-12 12 2 16,8-9-1-16,-8 9 2 0,0 0 0 15,12-13 0-15,-12 13-1 0,0 0-1 0,16-9 1 16,-16 9-1-16,0 0-3 0,0 0 3 0,19-7-3 16,-19 7 4-16,0 0-2 0,0 0 4 0,19 5 0 0,-19-5-8 15,0 0 12-15,12 15-2 0,-12-15 1 0,8 13 2 16,-8-13 1-16,9 15-4 0,-9-15 3 0,8 15-4 0,-8-15 4 15,6 16-6-15,-6-16 4 0,4 17-1 16,-4-17 5-16,6 11 0 0,-6-11 6 0,0 0 5 0,4 18 8 16,-4-18-1-16,0 0 8 0,5 12 1 0,-5-12 1 15,0 0-5-15,0 0-3 0,2 11-6 0,-2-11-4 16,0 0-6-16,0 0-3 0,0 0-1 0,0 0-4 16,0 0-7-16,0 0-15 0,0 0-20 0,0 0-18 15,0 0-22-15,-7 10-35 0,7-10-33 0,0 0-36 16,0 0-211-16,0 0 151 0</inkml:trace>
  <inkml:trace contextRef="#ctx0" brushRef="#br0" timeOffset="57848.563">1491 3352 113 0,'0'0'195'0,"0"0"-29"0,0 0-20 16,0 0-13-16,-8 11-21 0,8-11-11 0,0 0-8 15,0 0-6-15,0 0-9 0,0 0-6 0,0 0-4 0,0 0-8 16,0 0 2-16,0 0-4 0,-27 0-5 0,27 0-6 16,0 0 0-16,0 0-3 0,0 0 5 0,0 0-16 15,0 0-1-15,0 0-41 0,0 0 40 0,0 0-3 16,0 0 0-16,0 0-8 0,0 0-3 0,0 0-6 16,0 0-4-16,0 0 2 0,0 0-5 0,0 0-3 15,0 0 1-15,0 0 0 0,0 0-4 0,0 0 2 0,0 0 7 16,0 0-8-16,0 0-1 0,0 0 23 15,0 0-27-15,0 0 3 0,19-9 6 0,-19 9-7 0,0 0 3 16,25-2-1-16,-25 2 0 0,0 0-1 0,25-3 3 16,-25 3 1-16,0 0-1 0,24 0 2 0,-24 0-2 15,0 0-3-15,21-1 6 0,-21 1-5 0,0 0 17 16,0 0-17-16,0 0 2 0,27 0 0 0,-27 0 0 0,0 0 1 16,0 0-2-16,0 0 1 0,0 0 0 15,0 0 4-15,0 0-4 0,24-3-1 0,-24 3-5 0,0 0-11 16,0 0-18-16,0 0-21 0,0 0-23 0,0 0-30 15,0 0-29-15,0 0-35 0,0 0-29 0,0 0-182 16,0 0 162-16</inkml:trace>
  <inkml:trace contextRef="#ctx0" brushRef="#br0" timeOffset="58258.681">1473 3309 104 0,'-13'-8'227'0,"13"8"-44"16,0 0-19-16,0 0-11 0,0 0-27 0,0 0-11 15,0 0-11-15,-13-9-14 0,13 9-15 0,0 0-3 16,0 0-9-16,0 0-2 0,0 0-6 0,0 0-7 16,0 0-2-16,-12-8-3 0,12 8-5 0,0 0-5 15,0 0-4-15,0 0 1 0,0 0-6 0,0 0-1 16,0 0-4-16,0 0-3 0,0 0-3 0,0 0-3 0,0 0-1 15,0 0-4-15,0 0-4 0,-7-11 2 0,7 11 1 16,0 0-3-16,0 0 1 0,0 0 1 0,0 0-1 16,15-7 1-16,-15 7 2 0,0 0-1 0,0 0 1 15,17-6-3-15,-17 6-1 0,0 0 3 0,0 0-1 16,21-1-1-16,-21 1-1 0,0 0 2 0,0 0 0 0,0 0-1 16,25-4-2-16,-25 4 2 0,0 0-1 0,0 0 1 15,0 0-2-15,0 0 1 0,25-3 1 0,-25 3 1 16,0 0-3-16,0 0 0 0,0 0 2 0,0 0-1 15,18-4 0-15,-18 4 1 0,0 0-3 0,0 0 2 16,0 0-3-16,17-6 3 0,-17 6-9 0,0 0-17 16,0 0-20-16,0 0-30 0,0 0-31 0,0 0-25 0,0 0-39 15,0 0-51-15,0 0-182 0,0 0 140 0</inkml:trace>
  <inkml:trace contextRef="#ctx0" brushRef="#br0" timeOffset="67190.975">1795 3163 53 0,'0'0'99'0,"0"0"-7"15,0 0-5-15,0 0-13 0,0 0-9 0,0 0-6 0,0 0-8 16,0 0-3-16,0 0-1 0,0 0-5 16,0 0 3-16,-2-14 2 0,2 14-1 0,0 0-1 0,0 0 0 15,0 0-1-15,0 0 1 0,0 0-3 0,0 0-1 16,0 0-1-16,0 0-2 0,0 0-4 0,0 0-3 15,0 0-4-15,0 0 1 0,0 0-8 0,0 0-2 16,0 0-3-16,0 0-4 0,-14 6-3 0,14-6 1 0,0 0-3 16,0 0 0-16,-6 14 0 0,6-14-6 15,0 0 2-15,0 12-1 0,0-12 1 0,0 0 2 0,-7 17-1 16,7-17 2-16,0 0 3 0,-2 18-4 0,2-18 4 16,0 0-2-16,2 19 3 0,-2-19-1 0,2 13-3 15,-2-13 4-15,0 0-1 0,2 21 0 0,-2-21-1 16,7 12-2-16,-7-12 0 0,6 11 0 0,-6-11-1 15,8 9 1-15,-8-9-3 0,10 9 0 0,-10-9 1 0,0 0-1 16,15 11 0-16,-15-11 0 0,0 0 0 0,14 8-2 16,-14-8 3-16,0 0-1 0,0 0 2 0,0 0 1 15,0 0 2-15,25 2-1 0,-25-2 1 0,0 0 2 16,0 0-5-16,15-10-1 0,-15 10 2 0,0 0-7 0,10-11 5 16,-10 11-1-16,0 0-2 0,4-16 2 15,-4 16-3-15,0 0 9 0,4-17-8 0,-4 17 2 16,0 0 4-16,1-18 0 0,-1 18 7 0,0 0 11 0,0-17-16 15,0 17 13-15,0 0-16 0,-3-15 13 0,3 15-17 16,0 0 16-16,-8-17-18 0,8 17 16 0,-8-9-13 16,8 9 11-16,-9-9-13 0,9 9 10 0,-12-10-13 15,12 10 19-15,0 0-17 0,-14-9 17 0,14 9-16 16,0 0 12-16,0 0-21 0,-19-3 14 0,19 3-25 0,0 0-18 16,-15 7-18-16,15-7-28 0,-10 13-34 15,10-13-46-15,-10 19-77 0,6-8-103 0,-3 0 197 0</inkml:trace>
  <inkml:trace contextRef="#ctx0" brushRef="#br0" timeOffset="68273.026">1008 3678 85 0,'-17'6'127'16,"17"-6"-10"-16,0 0-25 0,0 0-4 0,0 0-7 15,-18 5 2-15,18-5-5 0,0 0 7 0,0 0-6 0,0 0 1 16,0 0-11-16,0 0-1 0,0 0-11 0,0 0 2 16,-21 2-15-16,21-2-7 0,0 0-12 0,0 0 1 15,0 0-8-15,0 0-1 0,0 0-7 0,0 0 4 16,8-9-4-16,-8 9 1 0,0 0-1 0,17-5 4 15,-17 5-8-15,0 0 4 0,22-10-7 0,-22 10 4 16,20-7-4-16,-20 7 3 0,27-8-4 0,-27 8 4 0,29-7-10 16,-29 7 9-16,33-7-4 0,-14 5 2 0,-19 2 1 15,38-8-1-15,-18 5 1 0,1-1-2 0,2 2-1 16,0 0 3-16,-1 1-1 0,3 1-1 0,-3-2-2 16,3 1 2-16,2-2-2 0,-5 2 0 0,3 1 1 15,2-5 1-15,-27 5-4 0,44 0 4 0,-44 0-3 0,48 0 2 16,-48 0 0-16,45 0 0 0,-45 0-1 15,45-2 4-15,-45 2-4 0,45-1 1 0,-45 1-1 0,42-3 1 16,-42 3-2-16,40-2 2 0,-40 2 1 0,39-4-2 16,-39 4 0-16,38-6-2 0,-38 6 2 0,35-6 0 15,-35 6 0-15,32-5 3 0,-32 5-4 0,27-8 1 16,-27 8 0-16,24-4 0 0,-24 4 2 0,21-6-1 0,-21 6-2 16,17-6 1-16,-17 6 2 0,0 0 0 15,20-6 5-15,-20 6 8 0,0 0 5 0,0 0 6 0,21-2 5 16,-21 2 4-16,0 0 3 0,0 0-2 0,0 0-1 15,0 0-3-15,0 0-6 0,0 0-6 0,0 0-4 16,20-4-2-16,-20 4-2 0,0 0-6 0,0 0-4 16,0 0-22-16,0 0-13 0,0 0-18 0,0 0-15 15,0 0-18-15,0 0-29 0,0 0-31 0,0 0-40 0,0 0-214 16,-13-7 145-16</inkml:trace>
  <inkml:trace contextRef="#ctx0" brushRef="#br0" timeOffset="69907.638">3374 2789 102 0,'0'0'99'0,"0"0"-18"16,0 0-12-16,4 18-13 0,-4-18-4 0,4 19 4 0,-4-19-5 16,8 18 1-16,-8-18-13 0,8 20 4 0,-1-8-9 15,-3-1 3-15,2 2-2 0,0-2 12 0,0 1-4 16,0 2 2-16,1-1-6 0,-1 0 6 0,2 0-7 15,-2-1 6-15,1 3-7 0,-1-2 14 0,-2 0-5 16,2 2 8-16,-2-2-16 0,-1 0 4 0,1 0-11 16,1 0 6-16,-5-13-13 0,6 20 9 0,-6-20-13 0,4 21 10 15,-4-21-10-15,2 14 11 0,-2-14-9 16,4 13 17-16,-4-13-16 0,0 0 15 0,2 17-19 0,-2-17 10 16,0 0-11-16,0 0 2 0,0 0-21 0,0 0 15 15,-4 11-20-15,4-11 12 0,0 0-19 0,-8-11 15 16,8 11-11-16,-6-15 8 0,6 15-17 0,-9-22 17 15,7 9-17-15,-1-2 14 0,-1-2-11 0,0 3 9 0,0-5-23 16,0 2 26-16,-1 1-6 0,3-1 4 0,-2 1-10 16,0-1 2-16,0 3 4 0,0-2 0 0,0 0-2 15,-2 0 4-15,1 2-1 0,1 1 2 0,-2-2 2 16,2 0 5-16,0 3-5 0,0-1 1 0,0 0-2 0,-3 1 4 16,7 12-1-16,-8-20 2 0,8 20 1 0,-8-18 0 15,8 18-1-15,-8-17-17 0,8 17 21 0,-7-13 0 16,7 13 0-16,-8-13 0 0,8 13-1 0,0 0 2 15,-12-14-1-15,12 14 1 0,0 0 1 0,-10-12-2 16,10 12-2-16,0 0 2 0,0 0 1 0,-10-9 0 0,10 9 1 16,0 0-6-16,0 0 1 0,0 0-2 0,-8-9-1 15,8 9 0-15,0 0 0 0,0 0 2 0,0 0-1 16,0 0-1-16,0 0 2 0,0 0 3 0,14-7 3 16,-14 7-1-16,0 0 4 0,26-3 6 0,-26 3-2 0,25-2 0 15,-25 2 0-15,33-1 1 0,-33 1-5 0,35 0 1 16,-35 0-4-16,36 0 0 0,-36 0 0 0,37 1-1 15,-37-1 0-15,38 5 1 0,-38-5-4 0,35 3 1 0,-35-3-2 16,31 6 0-16,-31-6 0 0,28 4-1 0,-28-4 3 16,25 5-3-16,-25-5-16 0,20 4 21 0,-20-4-19 15,0 0-20-15,27 3-24 0,-27-3-27 0,0 0-32 16,0 0-53-16,25 2-243 0,-25-2 123 0</inkml:trace>
  <inkml:trace contextRef="#ctx0" brushRef="#br0" timeOffset="70222.23">3458 2905 100 0,'0'0'248'0,"0"0"-65"15,0 0-16-15,0 0-24 0,0 0-3 0,0 0-22 16,-4 14-5-16,4-14-31 0,0 0 2 0,0 0-24 0,0 0 0 16,0 0-17-16,0 0 8 0,0 0-20 15,0 0 10-15,8 10-10 0,-8-10 9 0,0 0-20 16,0 0 13-16,17 6-12 0,-17-6 19 0,0 0-20 0,20 4 9 16,-20-4-18-16,0 0 10 0,31 3-16 0,-31-3 12 15,22 2-12-15,-22-2 8 0,27 2-13 0,-27-2 6 16,27-2-40-16,-27 2-16 0,27 0-47 0,-27 0-18 0,26-2-37 15,-26 2-33-15,0 0-241 0,31 0 110 0</inkml:trace>
  <inkml:trace contextRef="#ctx0" brushRef="#br0" timeOffset="70989.018">3725 3232 41 0,'0'0'211'0,"0"0"-40"0,0 0-34 15,0 0-18-15,0 0-19 0,0 0-8 0,0 0-9 0,0 0-5 16,0 0-3-16,0 0-3 0,0 0-7 0,0 0 0 16,-17 6-13-16,17-6 6 0,0 0-12 0,0 0-18 15,0 0 14-15,-6 13 4 0,6-13-16 0,0 0 15 16,-2 13-23-16,2-13 13 0,2 15-12 0,-2-15 13 16,2 13-20-16,-2-13-22 0,6 17 24 0,-6-17 10 15,7 16-20-15,-7-16 12 0,8 17-18 0,-8-17 15 16,12 17-19-16,-12-17 13 0,13 12-12 0,-13-12 13 0,16 10-15 15,-16-10 10-15,14 9-11 0,-14-9 13 0,0 0-14 16,22 2 14-16,-22-2-14 0,0 0 13 0,21-11-14 16,-21 11 12-16,10-12-13 0,-10 12 17 0,9-18-17 15,-9 18 13-15,2-19-11 0,-2 19 20 0,-4-19-13 16,4 19 16-16,-11-21-11 0,5 10 23 0,-4 0-16 16,2 1 14-16,-3 1-18 0,1 0 19 0,10 9-19 0,-22-15 17 15,22 15-16-15,-18-8 8 0,18 8-19 16,-17-9 11-16,17 9-24 0,0 0 7 0,-23 3-24 0,23-3-5 15,-10 10-36-15,10-10-19 0,-8 17-37 0,8-17-35 16,-2 24-47-16,2-24-233 0,4 28 89 0</inkml:trace>
  <inkml:trace contextRef="#ctx0" brushRef="#br0" timeOffset="82784.579">4583 2759 119 0,'0'0'167'0,"0"0"-34"16,0 0-26-16,4-13-17 0,-4 13-9 0,0 0-15 15,0 0-11-15,0 0-8 0,0 0-7 0,0 0-4 16,0 0-2-16,0 0-2 0,10-11-1 0,-10 11 2 16,0 0-1-16,0 0 0 0,6-11-4 0,-6 11 0 15,0 0 3-15,0 0-5 0,9-11 1 0,-9 11 1 16,0 0 2-16,0 0 1 0,0 0-2 0,6-11 0 15,-6 11 0-15,0 0-4 0,0 0-1 0,0 0-5 16,0 0-1-16,0 0-2 0,6-11-2 0,-6 11 0 16,0 0-3-16,0 0 3 0,0 0 0 0,0 0 4 0,0 0 3 15,0 0-2-15,0 0 3 0,0 0-6 16,0 0 7-16,0 0 2 0,0 0 5 0,0 0-5 16,0 0-1-16,0 0 1 0,0 0-7 0,0 0 15 0,0 0-21 15,0 0 14-15,0 0-13 0,0 0 4 0,0 0-12 16,0 0 12-16,0 0-17 0,0 0 15 0,-8 11-13 15,8-11 9-15,0 0-10 0,-6 13 13 0,6-13-42 16,0 0 49-16,-11 14-19 0,11-14 12 0,-6 13-17 16,6-13 23-16,-6 15-18 0,6-15 16 0,-8 14-18 15,8-14 16-15,-9 18-13 0,9-18 15 0,-10 18-15 16,4-6 12-16,6-12-17 0,-13 20 20 0,5-11-13 0,8-9 13 16,-12 21-20-16,12-21 17 0,-15 18-14 0,15-18 14 15,-11 16-17-15,11-16 17 0,-10 16-16 0,10-16 14 16,-11 14-15-16,11-14 15 0,-10 13-17 0,10-13 13 15,-8 9-14-15,8-9 16 0,0 0-20 0,-9 14 21 16,9-14-22-16,0 0 20 0,-8 10-19 0,8-10 13 16,0 0-15-16,0 0 31 0,0 0-16 0,-6 12-16 0,6-12 17 15,0 0-16-15,0 0 17 0,0 0-16 16,0 0 13-16,0 0-14 0,0 0 15 0,-4 12-13 0,4-12 15 16,0 0-11-16,0 0 13 0,0 0-12 0,0 0 16 15,0 0-24-15,0 0 22 0,0 0-16 0,4 13 12 16,-4-13-12-16,0 0 14 0,0 0-1 0,0 0-3 15,6 13 0-15,-6-13-20 0,0 0 22 0,0 0 1 0,8 15-4 16,-8-15-19-16,0 0 22 0,11 11-15 16,-11-11 14-16,8 9-13 0,-8-9 16 0,8 9-17 0,-8-9 21 15,11 10-17-15,-11-10 13 0,10 9-11 0,-10-9 11 16,13 9 14-16,-13-9-16 0,15 9-13 0,-15-9 16 16,16 10-14-16,-16-10 17 0,15 7-21 0,-15-7 15 15,14 10-15-15,-14-10 21 0,13 5-22 0,-13-5 23 16,0 0-16-16,16 9 14 0,-16-9-13 0,0 0 20 15,15 7-21-15,-15-7 24 0,0 0-16 0,0 0 19 16,12 6-21-16,-12-6 17 0,0 0-20 0,0 0 16 0,0 0-22 16,0 0 19-16,0 0-19 0,15 7 10 15,-15-7-30-15,0 0-7 0,0 0-39 0,0 0-11 0,0 0-33 16,0 0-22-16,0 0-44 0,0 0-26 0,0 0-40 16,0 0-171-16,0 0 117 0</inkml:trace>
  <inkml:trace contextRef="#ctx0" brushRef="#br0" timeOffset="83518.539">4441 3220 90 0,'0'0'114'0,"0"0"-24"16,0 0-11-16,0 0 0 0,0 0-11 0,0 0 6 15,0 0-9-15,0 0 8 0,0 0-7 0,0-15 16 16,0 15-9-16,0 0 13 0,0 0-6 0,0 0 10 16,0 0-16-16,0 0 4 0,0 0-16 0,0 0 6 15,0 0-18-15,-8-9 1 0,8 9-20 0,0 0 9 16,0 0-19-16,0 0 9 0,0 0-19 0,0 0 10 16,0 0-18-16,0 0 13 0,0 0-15 0,0 0 16 0,0 0-11 15,-15-6 16-15,15 6-10 0,0 0 17 0,0 0-19 16,0 0 19-16,0 0-14 0,0 0 10 0,0 0-15 15,0 0 10-15,0 0-18 0,0 0 29 0,0 0-39 16,0 0 18-16,0 0-14 0,0 0 15 0,0 0-20 16,0 0 16-16,0 0-13 0,0 0 12 0,0 0-12 15,0 0 12-15,0 0-28 0,0 0 30 0,9 9-12 16,-9-9 15-16,0 0-16 0,10 10 17 0,-10-10-16 16,0 0 17-16,12 11-13 0,-12-11 16 0,0 0-14 15,13 11 14-15,-13-11-13 0,0 0 31 0,14 11-33 0,-14-11 19 16,0 0-14-16,13 13 12 0,-13-13-16 0,0 0 18 15,12 11-16-15,-12-11 18 0,0 0-25 0,12 11 17 16,-12-11-18-16,0 0 18 0,10 10-17 0,-10-10 15 16,0 0-17-16,10 9 17 0,-10-9-17 0,0 0 15 15,0 0-15-15,13 6 17 0,-13-6-13 0,0 0 12 16,0 0-15-16,0 0 20 0,0 0-20 0,12 8 16 16,-12-8-17-16,0 0 17 0,0 0-13 0,0 0 10 0,0 0-12 15,0 0 17-15,0 0-17 0,0 0 15 0,0 0-19 16,0 0 18-16,0 0-19 0,12 10 12 0,-12-10-11 15,0 0 19-15,0 0-7 0,0 0 3 0,0 0-17 16,0 0 11-16,0 0-13 0,0 0 7 0,0 0-30 16,0 0-5-16,0 0-40 0,0 0-6 0,0 0-46 15,11-10-49-15,-11 10-48 0,0 0-247 0,0 0 43 16</inkml:trace>
  <inkml:trace contextRef="#ctx0" brushRef="#br0" timeOffset="84929.038">5376 2824 113 0,'0'0'203'0,"0"0"-37"0,0 0-26 0,0 0-20 0,0 0-10 16,0 0-11-16,0 0-8 0,0 0-8 0,0 0-9 16,0 0-10-16,0 0-8 0,2-13-7 0,-2 13-3 15,0 0-6-15,0 0-5 0,0 0 0 0,0 0-1 16,0 0-4-16,-7-11-3 0,7 11 1 0,0 0-7 15,0 0-5-15,-4-12 0 0,4 12-4 0,0 0-3 16,0 0-3-16,-2-17 2 0,2 17 4 0,0 0-10 16,0 0 0-16,0-15 0 0,0 15-1 0,0 0-1 0,0 0 1 15,0 0 2-15,-2-14-3 0,2 14 0 16,0 0 2-16,0 0-4 0,0 0 0 0,0 0 0 16,0 0-3-16,0 0 0 0,0 0-1 0,0 0-2 0,-4-10 2 15,4 10 1-15,0 0 2 0,0 0 1 0,0 0 2 16,0 0-3-16,-6 10 0 0,6-10 0 0,0 0 3 15,0 0-1-15,-4 17 1 0,4-17 0 0,0 0 0 16,-4 17 0-16,4-17 0 0,0 0 6 0,-5 16-7 16,5-16 2-16,0 0 10 0,-2 17-13 0,2-17 10 15,0 0-11-15,-4 17 12 0,4-17-15 0,0 0 14 16,-2 15-13-16,2-15 13 0,0 0-12 0,0 0 9 0,0 16-11 16,0-16 13-16,0 0-13 0,0 0 12 0,0 0-10 15,2 13 10-15,-2-13-12 0,0 0 12 0,0 0-7 16,0 0 6-16,19 6-8 0,-19-6 14 0,0 0-22 15,20-5 19-15,-20 5-13 0,18-7 12 0,-18 7-13 16,23-5 11-16,-23 5-12 0,23-7 15 0,-23 7-18 16,22-4 18-16,-22 4-15 0,23 2 15 0,-23-2-13 15,0 0 13-15,29 3-12 0,-29-3 9 0,18 8-6 16,-18-8 8-16,14 8-5 0,-14-8 18 0,10 10-9 16,-10-10 14-16,9 13-8 0,-9-13 12 0,6 13-15 0,-6-13 11 15,2 16-12-15,-2-16 14 0,-2 14-27 0,2-14 23 16,-4 15-16-16,4-15 16 0,-9 13-9 0,9-13-8 15,-8 8 16-15,8-8 15 0,-10 11-20 0,10-11 11 16,0 0-23-16,-18 5 13 0,18-5-17 0,0 0 19 16,-20 4-18-16,20-4 11 0,0 0-18 0,0 0 17 15,-27-3-18-15,27 3 8 0,0 0-18 0,0 0 7 16,-23-1-58-16,23 1 43 0,0 0-28 0,0 0-3 0,0 0-25 16,0 0-6-16,-25-2-25 0,25 2-21 0,0 0-34 15,0 0-38-15,0 0-170 0,0 0 171 0</inkml:trace>
  <inkml:trace contextRef="#ctx0" brushRef="#br0" timeOffset="85434.526">5371 2729 1 0,'0'0'226'0,"0"0"-32"15,0 0-35-15,0 0-21 0,0 0-17 0,0 0-14 16,0 0-15-16,0 0-11 0,0 0-9 0,-22 0-5 0,22 0-12 15,0 0-5-15,0 0 1 0,0 0-5 16,0 0 3-16,0 0 0 0,0 0-1 0,0 0 1 16,0 0-3-16,0 0-1 0,0 0-1 0,0 0-41 0,0 0 41 15,0 0-10-15,0 0-6 0,-19 4-3 16,19-4-4-16,0 0 9 0,0 0-22 0,0 0 3 0,0 0 13 16,0 0-15-16,0 0 20 0,0 0-16 0,17 8-6 15,-17-8 11-15,0 0 14 0,20 3-23 0,-20-3 14 16,0 0-17-16,26 2 17 0,-26-2-23 0,0 0 15 15,31 2-16-15,-31-2 39 0,0 0-44 0,33 0 16 16,-33 0-22-16,0 0 23 0,33 0-17 0,-33 0 14 0,0 0-19 16,32-2 24-16,-32 2-21 0,0 0 18 15,27-4-13-15,-27 4 11 0,0 0-16 0,23-1 16 0,-23 1-20 16,0 0 9-16,0 0-29 0,23-2 6 16,-23 2-32-16,0 0 1 0,0 0-34 0,0 0-18 0,0 0-36 15,20-1-37-15,-20 1-46 0,0 0-188 0,0 0 123 16</inkml:trace>
  <inkml:trace contextRef="#ctx0" brushRef="#br0" timeOffset="86006.236">5379 3194 143 0,'0'0'175'0,"0"0"-44"0,0 0-13 16,0 0-6-16,0 0-13 0,0 0-1 0,0 0-14 15,0 0-4-15,0 0-21 0,0 0-4 0,0 0-15 16,0 0-1-16,0 0-14 0,-6-12 2 0,6 12-9 15,0 0 14-15,0 0-1 0,0 0 26 0,0 0-8 0,0 0 9 16,0 0-16-16,0 0 6 0,0 0-7 0,0 0 10 16,26 3-12-16,-26-3 12 0,0 0-16 15,0 0 8-15,29 0-15 0,-29 0 12 0,0 0-22 0,29 0 19 16,-29 0-23-16,0 0 21 0,31 0-20 0,-31 0 11 16,0 0-19-16,31 2 15 0,-31-2-15 0,0 0 13 15,26 0-16-15,-26 0 14 0,0 0-17 0,27 3-10 16,-27-3 10-16,0 0 13 0,0 0-11 0,23 4 8 15,-23-4-13-15,0 0 6 0,0 0-21 0,0 0 4 16,20 4-20-16,-20-4 6 0,0 0-25 0,0 0-2 16,0 0-33-16,0 0-16 0,0 0-33 0,0 0-35 0,0 0-37 15,0 0-203-15,13-8 130 0</inkml:trace>
  <inkml:trace contextRef="#ctx0" brushRef="#br0" timeOffset="86783.617">5416 3425 39 0,'0'0'129'0,"0"0"-22"16,0 0-13-16,0 0-25 0,0 0-7 0,0 0-9 15,0 0-5-15,0 0 0 0,14-8-7 0,-14 8-8 16,0 0-4-16,0 0-6 0,0 0 0 0,0 0-7 0,0 0 1 15,21-4-4-15,-21 4-3 0,0 0-5 0,14-6 1 16,-14 6 2-16,0 0-3 0,17-6 1 16,-17 6 3-16,0 0-4 0,19-6 5 0,-19 6 0 0,0 0 4 15,0 0 0-15,21-3 4 0,-21 3 3 0,0 0 2 16,0 0 7-16,0 0-1 0,0 0 1 0,23 3 3 16,-23-3 1-16,0 0 2 0,0 0-4 0,0 0-2 15,0 0-8-15,10 12 2 0,-10-12-3 0,0 0-4 0,0 0 1 16,-4 16 1-16,4-16-4 0,0 0-3 15,-6 15-1-15,6-15-1 0,-6 11-3 0,6-11 0 16,0 0 1-16,-13 15-2 0,13-15 2 0,0 0 0 0,-9 13 3 16,9-13-2-16,0 0 1 0,-10 11-3 0,10-11 6 15,0 0-1-15,0 0 0 0,-8 10 3 0,8-10-3 16,0 0 0-16,0 0-3 0,0 0-6 0,0 0 0 16,0 0-5-16,0 0 4 0,0 0-2 0,0 0-1 15,0 0-2-15,0 0 3 0,0 0 1 0,0 0-1 16,20 4 0-16,-20-4 1 0,0 0 4 0,26-6 0 15,-26 6-7-15,0 0 0 0,27-3 0 0,-27 3-3 0,0 0 1 16,25 2 2-16,-25-2 2 0,0 0 1 16,22 6-2-16,-22-6 5 0,0 0 4 0,15 8 2 0,-15-8 3 15,0 0 0-15,6 14-2 0,-6-14-2 0,0 0 2 16,-2 19-1-16,2-19 4 0,-6 12-1 0,6-12-4 16,-10 13 3-16,10-13 5 0,-13 11 25 0,13-11-5 15,-16 11-8-15,16-11 9 0,-15 7 14 0,15-7-19 16,-18 8 15-16,18-8-14 0,-17 6 14 0,17-6-18 15,0 0 19-15,-24 6-28 0,24-6 13 0,0 0-22 16,0 0 11-16,-27 1-21 0,27-1 16 0,0 0-26 0,0 0 14 16,0 0-29-16,-24 0 7 0,24 0-33 0,0 0-4 15,0 0-14-15,0 0-34 0,0 0-24 16,-21-1-31-16,21 1-31 0,0 0-36 0,0 0-189 0,-13-12 129 16</inkml:trace>
  <inkml:trace contextRef="#ctx0" brushRef="#br0" timeOffset="87708.888">5289 2562 63 0,'0'0'134'16,"0"0"-18"-16,0 0-23 0,0 0-37 0,0 0 9 16,0 0-14-16,0 0-9 0,0 0 0 0,0 0 4 15,0 0 6-15,0 0 6 0,-13 8-5 0,13-8-7 16,0 0-4-16,-2 15 2 0,2-15 0 0,-4 11 4 16,4-11-4-16,-4 15 0 0,4-15-3 0,-4 18-5 15,4-18-1-15,-8 21 1 0,3-8-1 0,1 0 1 0,-2 0-6 16,2 2-2-16,-1-2-8 0,1 2 3 0,-3-1-3 15,1 1-2-15,2 0 4 0,-2 0-10 0,2-1 12 16,-2 1-12-16,1 0 8 0,1 0-15 0,-2-1 11 16,2-1-15-16,0 2 11 0,0 0-11 0,2-1 11 15,-2 2-12-15,-1-3 8 0,1 1-8 0,0 1 11 16,0 0-11-16,2 2 10 0,-2-2-10 0,0-1 10 16,0 1-9-16,1 0 16 0,-1 0-16 0,0-1 11 0,0 1-11 15,2 0-3-15,0-2 2 0,-2 2 5 0,2-1-3 16,0 0-1-16,0 0 0 0,0 0 3 0,2-14 1 15,-5 24 1-15,5-24 3 0,-2 23-4 0,2-23 15 16,0 24-7-16,0-24-12 0,0 25-3 0,0-25 6 16,2 22-2-16,-2-22 1 0,0 23 0 0,0-23 1 15,5 21-3-15,-5-21 1 0,2 21-2 16,-2-21 3-16,2 24-2 0,-2-24 0 0,4 22 1 0,-4-22-1 16,2 21 2-16,-2-21-1 0,4 18 2 0,-4-18 1 15,4 17-1-15,-4-17 4 0,4 19-3 0,-4-19 2 0,4 17 2 16,-4-17-22-16,5 18 23 0,-5-18 0 0,6 17 1 15,-6-17-5-15,6 17 1 0,-6-17 1 0,4 18-2 16,-4-18 1-16,8 17-5 0,-8-17 1 0,7 17 1 16,-7-17 1-16,8 16-2 0,-8-16-3 0,8 17 1 15,-8-17 2-15,10 15 1 0,-10-15-2 0,11 16 1 16,-11-16-3-16,10 15 0 0,-10-15-3 0,10 13 2 16,-10-13-3-16,11 15-13 0,-11-15-12 0,7 14-13 0,-7-14-17 15,0 0-22-15,12 10-16 0,-12-10-23 0,0 0-20 16,13 13-40-16,-13-13-201 0,0 0 163 15</inkml:trace>
  <inkml:trace contextRef="#ctx0" brushRef="#br0" timeOffset="88535.74">5800 2695 1 0,'0'0'138'0,"0"0"-13"0,-10-7-16 16,10 7-10-16,0 0-10 0,0 0-2 15,0 0-8-15,0 0 2 0,-8-12-4 0,8 12-1 0,0 0-8 16,0 0-13-16,0 0-13 0,0 0-3 0,0 0-10 16,0 0-3-16,0 0-3 0,0 0-4 0,0 0 2 15,0 0 1-15,0 0 1 0,0 0 10 0,0 0-6 16,6 13 7-16,-6-13-8 0,10 11 4 0,-10-11-10 15,11 15 9-15,-11-15-6 0,11 17 1 0,-5-7-12 16,0 1 15-16,-1 3-13 0,3-2-4 0,-2 3 9 16,0 0 13-16,0 0-5 0,1 2 10 0,-3-3-16 0,2 2 11 15,-2 4-14-15,0-4 14 0,0 3-21 0,-2 1 15 16,3-2-18-16,-3 1 13 0,0 1-17 0,-2 0 9 16,2-3-10-16,-2 3 8 0,2-1-13 0,-2 0-15 15,0-1 20-15,0-1 20 0,0 1-23 16,0 0 14-16,-2 0-16 0,2-3 15 0,-2 3-14 0,0 0 15 15,0-1-19-15,-1-1 16 0,-1 3-17 0,2-2 14 16,-2 1-12-16,0 1 16 0,0-3-21 0,0 5 20 16,0-6-16-16,-1 3 15 0,1 0-18 0,-2 1 17 15,2-3-14-15,0 1 9 0,0-3-10 0,0 4 15 0,-1-3-18 16,1-1 15-16,2 0-11 0,-2-2 13 0,2 1-15 16,2-13 10-16,-6 23-10 0,6-23 35 0,-3 20-37 15,3-20 16-15,-6 18-14 0,6-18 15 0,-5 17-15 16,5-17 13-16,-4 15-12 0,4-15 14 0,-4 11-10 15,4-11 17-15,0 0-14 0,-6 14 33 0,6-14-38 16,0 0 21-16,0 0-20 0,-6 15 12 0,6-15-20 16,0 0 5-16,0 0-25 0,0 0 5 0,0 0-34 0,0 0-23 15,0 0-39-15,0 0-29 0,0 0-43 0,0 0-61 16,0 0-116-16,4-19 175 0</inkml:trace>
  <inkml:trace contextRef="#ctx0" brushRef="#br0" timeOffset="89566.035">5930 2652 76 0,'0'0'179'0,"0"0"-33"0,0 0-28 0,0 0-15 15,0 0-15-15,0 0-10 0,0 0-16 0,0 0-10 16,0 0-9-16,0 0-8 0,0 0-8 0,0 0-4 15,0 0-7-15,0 0 0 0,0 0 0 0,0 0-3 16,0 0 5-16,0 0-1 0,-3-13-5 0,3 13 0 16,0 0-5-16,0 0 1 0,0 0 4 0,3-19-1 0,-3 19 3 15,0 0-3-15,2-14 5 0,-2 14-6 0,0 0 1 16,2-12-1-16,-2 12-2 0,0 0 0 0,2-15-1 16,-2 15 0-16,0 0-5 0,6-10 2 0,-6 10-1 15,0 0-2-15,0 0 0 0,8-12 1 0,-8 12 0 16,0 0-2-16,0 0 3 0,10-9-2 0,-10 9 3 15,0 0 2-15,0 0 3 0,0 0-2 0,0 0 3 16,0 0-1-16,0 0 3 0,22 6 3 0,-22-6 7 16,0 0 7-16,6 13-1 0,-6-13 3 0,3 12-4 0,-3-12-1 15,0 16-2-15,0-16-4 0,0 16-2 16,0-16-1-16,0 15 10 0,0-15-36 0,-3 15 32 0,3-15-15 16,0 0 9-16,0 16-11 0,0-16 6 0,0 0-7 15,0 0 9-15,3 17-11 0,-3-17 15 0,0 0-14 16,0 0 15-16,0 0-13 0,0 0 10 0,0 0-13 15,0 0 9-15,0 0-14 0,0 0 0 0,16-9 2 0,-16 9-1 16,8-13-2-16,-8 13 3 0,9-14-1 0,-9 14-2 16,10-15 1-16,-10 15 4 0,10-16 3 15,-10 16-6-15,9-13-2 0,-9 13 1 0,8-12 1 0,-8 12-3 16,8-9 1-16,-8 9-1 0,0 0-8 0,8-11 11 16,-8 11-2-16,0 0 0 0,0 0 3 0,0 0-18 15,13-8 21-15,-13 8 1 0,0 0-1 0,0 0 0 16,0 0 7-16,12 11 4 0,-12-11 3 0,0 0 1 15,5 14 25-15,-5-14-13 0,4 15-12 0,-4-15 15 16,3 15-17-16,-3-15 13 0,2 15-17 0,-2-15 13 16,0 15-18-16,0-15 13 0,2 13-19 0,-2-13 12 15,0 0-12-15,0 15 16 0,0-15-19 0,0 0 13 16,0 0-14-16,0 16 8 0,0-16-20 0,0 0 0 0,0 0-31 16,0 0-11-16,0 0-40 0,2 13-29 0,-2-13-31 15,0 0-42-15,0 0-238 0,0 0 94 0</inkml:trace>
  <inkml:trace contextRef="#ctx0" brushRef="#br0" timeOffset="92431.6">4610 2260 65 0,'0'0'121'0,"0"0"-15"0,0 0-20 15,0 0-16-15,0 0-7 0,0 0-7 16,0 0-7-16,0 0 0 0,0 0-4 0,0 0-3 0,12-8-5 16,-12 8 2-16,0 0 0 0,0 0 0 0,0 0-3 15,0 0 6-15,0 0-3 0,0 0 2 0,0 0 1 16,0 0 3-16,0 0 2 0,0 0 10 0,0 0-20 16,0 0-6-16,-4-14 4 0,4 14 0 0,0 0-2 15,0 0-7-15,0 0-1 0,0 0-2 0,-6-11-4 16,6 11 3-16,0 0-3 0,0 0 3 0,0 0-4 15,-6-14-5-15,6 14 3 0,0 0-1 0,0 0 0 0,-3-12-1 16,3 12-1-16,0 0-2 0,0 0-4 0,-4-13 2 16,4 13-6-16,0 0 3 0,0 0-3 0,0-19 1 15,0 19-2-15,0 0 1 0,4-12-15 0,-4 12 13 16,0 0-1-16,7-16 1 0,-7 16 1 0,0 0 0 16,8-14-4-16,-8 14 2 0,0 0 2 0,8-13-1 15,-8 13-4-15,0 0-1 0,0 0-2 0,13-9-4 16,-13 9 2-16,0 0 0 0,0 0 4 0,0 0-2 0,0 0 3 15,15-6-1-15,-15 6 3 0,0 0-3 16,0 0 2-16,0 0 2 0,0 0 2 0,0 0-4 0,13 9 4 16,-13-9-2-16,0 0 0 0,0 0 2 0,0 0-1 15,2 15 0-15,-2-15 2 0,0 0-2 0,-2 15-4 16,2-15 11-16,-7 11-2 0,7-11 1 0,-4 13 0 16,4-13 10-16,-5 16-14 0,5-16-3 0,-6 16 7 15,6-16-4-15,-8 16 5 0,8-16 2 0,-9 18-3 16,9-18 1-16,-8 17 1 0,8-17-6 0,-8 17 1 15,8-17 0-15,-9 16-4 0,9-16 4 0,-6 13 1 0,6-13-4 16,-6 11 3-16,6-11-3 0,0 0 2 0,-6 15-2 16,6-15-2-16,0 0 1 0,0 0-4 15,-4 15 0-15,4-15 2 0,0 0-6 0,0 0 1 0,0 0-7 16,0 0-4-16,0 13-13 0,0-13-12 0,0 0-18 16,0 0-20-16,0 0-22 0,0 0-11 0,6 11-26 15,-6-11-29-15,0 0-145 0,0 0 226 0</inkml:trace>
  <inkml:trace contextRef="#ctx0" brushRef="#br0" timeOffset="92963.578">4595 2506 126 0,'0'0'160'0,"0"0"-26"0,0 0-30 15,0 0-15-15,0 0-11 0,0 0-2 0,0 0-10 16,0 0-1-16,0 0-5 0,0 0-2 0,0 0-5 16,0 0-1-16,0 0-2 0,0 0 2 0,0 0-5 15,0 0 0-15,0 0 1 0,0 0-4 0,0 0-4 16,0 0-8-16,0 0-7 0,0 0-4 0,0 0-4 16,-16 7-4-16,16-7-4 0,0 0 2 0,0 0-3 0,-9 11-1 15,9-11-5-15,0 0 3 0,0 0-5 0,-6 11 2 16,6-11 3-16,0 0-3 0,0 0-2 0,0 0 1 15,0 0 1-15,0 0 0 0,-2 15-1 0,2-15 0 16,0 0 1-16,0 0 0 0,0 0 0 0,0 0 6 0,0 0-4 16,0 0 4-16,0 0 0 0,0 0-1 15,0 0-1-15,0 0 8 0,0 0 4 0,0 0 1 16,0 0 5-16,0 0 0 0,0 0 3 0,0 0-4 0,0 0-3 16,0 0-4-16,0 0-1 0,0 0-42 0,0 0 43 15,0 0-7-15,0 0-4 0,0 0-13 0,0 0-16 16,0 0-18-16,0 0-21 0,0 0-24 0,0 0-28 15,0 0-30-15,0 0-22 0,0 0-219 0,10-9 159 16</inkml:trace>
  <inkml:trace contextRef="#ctx0" brushRef="#br0" timeOffset="96463.797">6430 3349 85 0,'0'0'154'0,"0"0"-24"0,0 0-31 16,0 0-5-16,0 0-8 0,0 0-10 0,0 0 10 15,-6-9 9-15,6 9-5 0,0 0 14 0,0 0-6 16,0 0 9-16,0 0-11 0,0 0 8 0,0 0-15 16,0 0 9-16,0 0-20 0,0 0 8 0,0 0-27 15,0 0 11-15,-5-13-22 0,5 13 6 0,0 0-23 16,0 0 8-16,0 0-22 0,0 0 11 0,0 0-23 16,0 0 14-16,0 0-21 0,0 0 18 0,0 0-19 0,0 0 17 15,0 0-17-15,17-7 16 0,-17 7-19 0,0 0 16 16,17-6-18-16,-17 6 16 0,0 0-6 0,22-5 6 15,-22 5-16-15,0 0 16 0,25-7-17 0,-25 7 17 16,0 0-15-16,27-3 13 0,-27 3-13 0,0 0 11 0,22-3-11 16,-22 3-10-16,0 0 13 0,0 0 13 15,29 0-12-15,-29 0 4 0,0 0-15 0,0 0 26 16,22 2-24-16,-22-2 22 0,0 0-21 0,0 0 14 0,0 0-18 16,0 0 19-16,23 1-20 0,-23-1 10 15,0 0-24-15,0 0 7 0,0 0-25 0,0 0-3 0,0 0-37 16,17-5-16-16,-17 5-33 0,0 0-27 0,0 0-29 15,4-13-29-15,-4 13-139 0,0 0 180 0</inkml:trace>
  <inkml:trace contextRef="#ctx0" brushRef="#br0" timeOffset="97375.08">6510 3214 1 0,'0'0'211'0,"0"0"-35"0,0 0-37 16,0 0-7-16,0 0-26 0,0 0 4 0,0 0-14 15,0 0 5-15,-18-4-16 0,18 4 5 0,0 0-18 16,0 0-4-16,0 0-14 0,0 0 8 0,0 0-15 0,0 0 10 16,0 0-15-16,0 0 10 0,0 0-16 0,0 0 5 15,0 0-16-15,0 0 5 0,0 0-17 0,0 0 10 16,-6-11-16-16,6 11 9 0,0 0-16 0,0 0 17 15,0 0-16-15,0 0 15 0,0 0-13 0,0 0 12 16,16-5-10-16,-16 5 12 0,0 0 1 0,0 0-2 16,0 0-18-16,0 0 17 0,25-2-18 0,-25 2 14 15,0 0-13-15,0 0 13 0,0 0-13 0,24 2 13 16,-24-2-14-16,0 0 16 0,0 0-13 0,0 0 13 16,25-2-14-16,-25 2 12 0,0 0-12 0,0 0 12 0,22-4-14 15,-22 4 12-15,0 0-17 0,0 0 26 0,19-6-38 16,-19 6 0-16,0 0-21 0,0 0 7 15,16-5-17-15,-16 5 7 0,0 0-11 0,0 0 10 0,0 0-14 16,0 0 1-16,0 0-23 0,0 0 23 0,13-7 0 16,-13 7 9-16,0 0-2 0,0 0 10 0,0 0-4 0,0 0 9 15,0 0 6-15,0 0 4 0,-8-10 1 16,8 10 7-16,0 0 3 0,0 0 5 0,-9-11 4 16,9 11 14-16,0 0 3 0,0 0 9 0,-10-11-1 0,10 11 14 15,0 0 0-15,-8-9 14 0,8 9-6 0,0 0 12 16,0 0-12-16,-11-10 6 0,11 10-13 0,0 0-3 15,0 0 6-15,-8-12 13 0,8 12-5 0,0 0 6 16,0 0-8-16,0 0 7 0,-8-11-18 0,8 11 8 16,0 0-19-16,0 0 12 0,0 0-18 0,0 0 8 15,0 0-17-15,0 0 11 0,0 0-16 0,0 0 10 16,-11-9-13-16,11 9 15 0,0 0-16 0,0 0 12 16,0 0-13-16,0 0 13 0,0 0-18 0,0 0 19 15,0 0-17-15,0 0 16 0,9 9-16 0,-9-9 14 0,0 0-13 16,0 0 16-16,16 7-15 0,-16-7 15 0,0 0-19 15,21 7 19-15,-21-7-17 0,0 0 16 0,23 9-16 16,-23-9 16-16,18 4-16 0,-18-4 14 0,17 6-14 16,-17-6 14-16,17 8-12 0,-17-8 12 0,15 7-14 15,-15-7 19-15,16 7-19 0,-16-7 29 0,15 9-28 16,-15-9 14-16,12 10-18 0,-12-10 22 0,11 11-12 16,-11-11 17-16,10 11-21 0,-10-11 28 0,8 13-18 15,-8-13 20-15,4 14-12 0,-4-14 14 0,4 10-17 16,-4-10 36-16,3 13-41 0,-3-13 17 0,0 0-23 0,0 21 21 15,0-21-19-15,-3 13 16 0,3-13-18 0,-4 12 13 16,4-12-16-16,-6 14 19 0,6-14-19 0,-6 14 22 16,6-14-24-16,-8 15 20 0,8-15-17 0,-11 14 16 15,11-14-12-15,-10 15 19 0,10-15-18 0,-10 13 20 16,10-13-20-16,-11 15 13 0,11-15-15 0,-10 13 17 0,10-13-21 16,-8 12 17-16,8-12-19 0,-9 8 20 15,9-8-4-15,0 0-2 0,-8 11-19 0,8-11 16 0,0 0-17 16,0 0 21-16,-9 11-16 0,9-11 18 0,0 0-22 15,0 0 15-15,0 0-22 0,0 0 3 16,0 0-23-16,0 0 6 0,0 0-30 0,0 0-10 0,0 0-43 16,0 0-19-16,0 0-50 0,0 0-55 0,0 0-267 15,0 0 3-15</inkml:trace>
  <inkml:trace contextRef="#ctx0" brushRef="#br0" timeOffset="104416.869">7210 3105 76 0,'0'0'131'0,"0"0"-22"0,0 0-22 0,0 0-11 16,0 0-8-16,0 0-3 0,0 0-11 0,0 0-5 15,0 0-2-15,4-13-3 0,-4 13-2 0,0 0 0 16,0 0-1-16,0 0-3 0,0 0 0 0,0 0 1 15,0 0-1-15,0 0 4 0,4-13 5 0,-4 13 6 16,0 0 2-16,0 0-3 0,0 0 4 0,0 0 3 16,0 0-3-16,0 0 0 0,0 0-9 0,0 0 1 15,0 0-1-15,0 0-8 0,0 0 0 0,0 0-11 0,0 0-3 16,0 0-7-16,0 0-1 0,0 0-7 0,0 0-2 16,0 0 10-16,0 0-14 0,0 0-3 0,0 0 1 15,0 0-1-15,0 0 0 0,0 0 0 0,0 0 0 16,0 0 0-16,0 0 2 0,0 0-1 0,0 0-1 15,0 0 2-15,0 0 0 0,0 15 3 0,0-15 1 16,0 0-2-16,0 0 2 0,0 16 0 0,0-16-17 16,0 0 17-16,2 17-16 0,-2-17 15 0,0 0-13 0,3 19 14 15,-3-19-13-15,0 0 14 0,4 17-16 0,-4-17 17 16,0 0-15-16,4 16 14 0,-4-16-18 0,0 0 18 16,4 13-17-16,-4-13 19 0,0 0-19 0,0 0 14 15,6 13-15-15,-6-13 18 0,0 0-15 0,0 0 18 16,8 9-18-16,-8-9 12 0,0 0-9 0,0 0 12 15,0 0-14-15,13 7 14 0,-13-7-16 0,0 0 20 16,0 0-25-16,0 0 22 0,15 6-12 0,-15-6 12 0,0 0-11 16,0 0 7-16,0 0-13 0,0 0 13 15,0 0-10-15,29-1 14 0,-29 1-14 0,0 0 14 16,0 0-15-16,0 0 16 0,0 0-18 0,21-6 16 0,-21 6-18 16,0 0 20-16,0 0-15 0,10-7 24 0,-10 7-16 15,0 0-12-15,0 0 16 0,11-12-17 0,-11 12 16 16,0 0-11-16,6-11 10 0,-6 11-14 0,0 0 13 15,0 0-9-15,4-13 12 0,-4 13-2 0,0 0 20 16,4-14-27-16,-4 14 3 0,0 0-2 0,0 0 1 16,0-17-1-16,0 17 0 0,0 0 2 0,-2-15 3 15,2 15 17-15,0 0-15 0,-2-12 1 0,2 12 0 0,0 0-2 16,-4-14 4-16,4 14 3 0,0 0-3 16,-6-11 3-16,6 11 3 0,0 0 0 0,-9-9-4 0,9 9-1 15,0 0-2-15,0 0 0 0,-12-12-2 0,12 12-3 16,0 0-3-16,0 0-1 0,-17-4 2 0,17 4 1 15,0 0-1-15,0 0 5 0,0 0-8 0,0 0-1 16,-27 0 2-16,27 0-2 0,0 0 3 0,0 0-2 16,0 0 2-16,0 0-3 0,0 0-7 0,-19 2-3 15,19-2-6-15,0 0 4 0,0 0-4 0,-8 14-11 0,8-14-9 16,0 0-33-16,-7 13-18 0,7-13-42 0,-2 12-37 16,2-12-51-16,-2 13-206 0,2-13 105 0</inkml:trace>
  <inkml:trace contextRef="#ctx0" brushRef="#br0" timeOffset="105614.942">7847 2850 60 0,'0'0'188'0,"0"0"-46"0,0 0-31 0,0 0-20 16,0 0-14-16,0 0-21 0,0 0-4 0,0 0-5 16,0 0-1-16,0 0-1 0,0 0 2 0,0 0-1 15,0 0 8-15,0 0-7 0,0 0 13 0,0 0-5 16,0 0 3-16,0 0-6 0,0 0 5 0,0 0-13 0,0 0-1 16,0 0-11-16,0 0 13 0,0 0-14 0,0 0 13 15,0 0-15-15,0 0 22 0,0 0-28 0,0 0 10 16,0 0-21-16,0 0 12 0,0 0-19 0,0 0 13 15,0 0-18-15,0 0 14 0,0 0-14 0,0 0 9 16,0 0-36-16,-21 5 44 0,21-5-18 0,0 0 10 16,-10 9-12-16,10-9 13 0,0 0-14 0,-13 12 13 15,13-12-18-15,0 0 17 0,-12 13-12 0,12-13 13 0,-8 9-13 16,8-9 9-16,-9 9-11 0,9-9 14 16,-8 12-13-16,8-12 15 0,-10 10-16 0,10-10 16 0,-8 13-14 15,8-13 16-15,-9 10-4 0,9-10-18 0,-10 11 18 16,10-11 10-16,-8 10-13 0,8-10 6 0,-7 10-3 15,7-10 4-15,0 0-6 0,-11 13 2 0,11-13 0 16,0 0-4-16,-8 12 3 0,8-12-2 0,0 0-36 0,-8 11 44 16,8-11-4-16,0 0 0 0,0 0-3 15,-7 10-1-15,7-10-2 0,0 0 1 0,0 0-1 16,0 0-1-16,0 0-4 0,-8 11 6 0,8-11-6 0,0 0 3 16,0 0-1-16,0 0 2 0,0 0 0 0,0 0 9 15,0 0-13-15,4 13 0 0,-4-13 0 0,0 0-1 16,0 0 5-16,11 10-6 0,-11-10 4 0,0 0 0 15,12 7-3-15,-12-7 6 0,0 0-1 0,13 11-1 16,-13-11-16-16,0 0 17 0,17 9-13 0,-17-9 17 16,10 9-13-16,-10-9 15 0,0 0-22 0,17 11 20 15,-17-11-13-15,0 0 14 0,14 11-12 0,-14-11 15 16,0 0-17-16,15 10 14 0,-15-10-12 0,0 0 11 16,10 9-9-16,-10-9 10 0,0 0-14 0,0 0 16 0,0 0-16 15,15 9 15-15,-15-9-15 0,0 0 15 0,0 0-14 16,0 0 12-16,0 0-14 0,10 8 11 15,-10-8-10-15,0 0 10 0,0 0-30 0,0 0-1 0,0 0-30 16,0 0-12-16,0 0-31 0,0 0-25 0,0 0-30 16,0 0-28-16,0 0-211 0,0 0 150 0</inkml:trace>
  <inkml:trace contextRef="#ctx0" brushRef="#br0" timeOffset="106466.112">7682 3131 102 0,'0'0'132'0,"0"0"-37"0,0 0-4 0,0 0-22 16,0 0 7-16,0 0-5 0,0 0-8 0,0 0 0 0,0 0-6 15,0 0 2-15,0 0-6 0,0 0 6 16,0 0-6-16,0 0 5 0,0 0-9 0,0 0 5 0,0 0-14 15,0 0 1-15,0 0-11 0,0 0 8 0,0 0 0 16,0 0 9-16,0 0-9 0,0 0 7 0,0 0-13 16,0 0 9-16,0 0-18 0,3 15 15 0,-3-15-15 15,0 0 9-15,6 11-13 0,-6-11 11 0,0 0-12 16,8 14 11-16,-8-14-13 0,5 14 11 0,-5-14-10 16,8 13 12-16,-8-13-18 0,9 11 8 0,-9-11-15 15,8 11 14-15,-8-11-15 0,10 12 14 0,-10-12-16 16,13 12 15-16,-13-12-17 0,12 11 14 0,-12-11-15 0,10 11 18 15,-10-11-16-15,13 13 13 0,-13-13-13 0,10 9 12 16,-10-9-14-16,8 11 18 0,-8-11-16 0,0 0-17 16,13 11 25-16,-13-11 15 0,0 0-24 0,10 10 15 15,-10-10 6-15,0 0-7 0,0 0-13 16,11 9 15-16,-11-9-18 0,0 0 17 0,0 0-16 0,0 0 17 16,8 11-19-16,-8-11 15 0,0 0-15 0,0 0 12 15,0 0-9-15,0 0 13 0,0 0-16 0,0 0 10 16,0 0-25-16,0 0-6 0,0 0-36 0,0 0-26 15,0 0-53-15,0 0-59 0,0 0-66 0,0 0-170 0,0 0 95 16</inkml:trace>
  <inkml:trace contextRef="#ctx0" brushRef="#br0" timeOffset="124901.614">8101 3048 101 0,'0'0'202'0,"-4"-13"-38"0,4 13-24 0,0 0-15 15,0 0-21-15,0 0-7 0,0 0-15 0,0 0 2 16,0 0-15-16,0 0 2 0,0 0-20 0,0 0 4 16,0 0-14-16,0 0 8 0,0 0-12 0,0 0 7 15,0 0-12-15,8-9 12 0,-8 9-13 0,0 0 13 0,0 0-16 16,11-12 14-16,-11 12-19 0,0 0-9 0,10-12 5 15,-10 12 9-15,8-14-11 0,-8 14 3 0,9-11-17 16,-9 11 12-16,11-14-12 0,-11 14 13 0,12-15-19 16,-12 15 8-16,10-15-10 0,-10 15 16 0,9-14-15 15,-9 14 16-15,8-12-13 0,-8 12 18 0,8-11-4 16,-8 11 10-16,0 0-15 0,9-14 12 0,-9 14-12 16,0 0 12-16,0 0-16 0,6-13 11 0,-6 13-16 0,0 0 9 15,0 0-15-15,0 0 12 0,0 0-12 0,0 0 14 16,0 0-14-16,0 0 11 0,0 0-12 0,0 0 14 15,0 0-12-15,0 0 14 0,14 13-12 0,-14-13 17 16,2 12-17-16,-2-12 18 0,2 19 3 0,-2-19-5 16,5 20 10-16,-5-20 5 0,0 24-2 0,0-24 1 15,2 26-4-15,-2-26 7 0,0 25 5 0,0-10-4 16,0-15 5-16,0 26-4 0,0-11 4 0,0-15-3 0,-2 24-3 16,2-24 0-16,0 25-4 0,0-25 0 0,-3 20-2 15,3-20-1-15,-2 20-3 0,2-20-2 16,0 17-2-16,0-17-6 0,0 0 2 0,-2 18-4 0,2-18-5 15,0 0 5-15,0 17 1 0,0-17-2 0,0 0 1 16,0 0 0-16,0 0 0 0,0 15-6 0,0-15 1 16,0 0 1-16,0 0-6 0,0 0-16 0,0 0-16 15,0 0-25-15,0 0-28 0,0 0-47 0,0 0-45 16,0 0-60-16,0 0-49 0,0 0-233 0,11 9-23 16</inkml:trace>
  <inkml:trace contextRef="#ctx0" brushRef="#br0" timeOffset="125603.924">8657 3023 194 0,'0'0'194'0,"2"-12"-41"0,-2 12-12 16,0 0-29-16,0 0-8 0,0 0-18 0,0 0-4 16,0 0-18-16,0 0 0 0,0 0-15 0,0 0 12 15,0 0-11-15,0 0 7 0,0 0-2 0,0 0-11 0,0 0-3 16,0 0-2-16,0 0-4 0,-2 15-4 0,2-15-2 15,0 0-6-15,-2 12 0 0,2-12-2 16,0 0 2-16,0 0 0 0,-4 15 0 0,4-15-1 16,0 0 1-16,0 0 1 0,0 0-2 0,0 0 4 15,0 0 2-15,0 16-25 0,0-16 29 0,0 0-7 0,0 0-4 16,0 0-3-16,12-17-7 0,-12 17 1 0,15-19 0 16,-5 5-15-16,3-3 10 0,3-3-11 0,0-5 15 15,4 0-24-15,5-5 7 0,0-3-23 0,0-1 6 16,2 2-32-16,-2-1-1 0,2 2-22 0,-2-1-17 15,-2 7-11-15,0 0-29 0,-3 1-35 0,-2 4-54 0,-2 2-130 16,-1 2 188-16</inkml:trace>
  <inkml:trace contextRef="#ctx0" brushRef="#br0" timeOffset="140968.642">529 5092 4 0,'0'0'215'0,"0"0"-43"0,0 0-27 16,-4-14-20-16,4 14-15 0,0 0-16 0,0 0-8 15,-4-12-6-15,4 12-4 0,0 0-7 0,0 0-2 16,0-15-6-16,0 15 0 0,0 0-19 0,0 0-18 16,-2-15 42-16,2 15-2 0,0 0 0 0,0 0-5 15,0-13-2-15,0 13 0 0,0 0 11 0,0 0-23 16,0 0-8-16,0 0-3 0,0 0-6 0,-2-13-7 15,2 13-3-15,0 0-4 0,0 0-6 0,0 0-8 0,0 0 5 16,0 0-1-16,0 0 0 0,0 0 2 0,0 0-2 16,-2 17 0-16,2-17 2 0,0 0-3 0,2 20 5 15,-2-20-4-15,0 17-2 0,0-17 0 0,2 20-3 16,-2-20 2-16,2 20 1 0,-2-20 0 0,2 23 3 16,-2-23 1-16,2 24 0 0,-2-24 17 0,2 24-18 15,-2-24 17-15,2 28-20 0,-2-15 22 0,2 1-23 0,0 3 21 16,-2-4-26-16,0 0 20 0,2 2-21 15,-2-15 23-15,2 23-21 0,-2-23 51 0,3 28-55 0,-3-28 22 16,0 22-19-16,0-22 20 0,0 23-19 0,0-23 20 16,2 20-19-16,-2-20 20 0,0 19-20 0,0-19 15 15,0 16-16-15,0-16 18 0,0 14-22 0,0-14 20 16,0 0-19-16,0 18 20 0,0-18-21 0,0 0 17 0,0 13-21 16,0-13 19-16,0 0-18 0,0 0 9 0,0 14-27 15,0-14 9-15,0 0-28 0,0 0 1 0,0 0-27 16,0 0-17-16,2 13-14 0,-2-13-14 0,0 0-11 15,0 0-17-15,0 0-23 0,0 0-17 0,0 0-207 16,0 0 153-16</inkml:trace>
  <inkml:trace contextRef="#ctx0" brushRef="#br0" timeOffset="141731.479">544 5360 135 0,'0'0'185'0,"0"0"-35"0,0 0-18 0,0 0-9 15,0 0-9-15,0 0-4 0,-2-18-7 0,2 18-2 16,0 0-5-16,0 0-7 0,0 0 6 0,0 0-17 16,0 0-4-16,0 0-8 0,-5-12-2 0,5 12-3 0,0 0-10 15,0 0 9-15,0 0-25 0,0 0 11 16,0 0-26-16,0 0 13 0,0 0-27 0,0 0 16 0,0 0-23 15,0 0 18-15,0 0-19 0,0 0 17 0,0 0-19 16,0 0 19-16,0 0-21 0,0 0 19 0,17-6-17 16,-17 6 16-16,0 0-15 0,0 0 15 0,0 0-14 15,25 0 20-15,-25 0-20 0,0 0 17 0,0 0-16 0,21-1 15 16,-21 1-18-16,0 0 15 0,0 0-17 16,23-2 1-16,-23 2 12 0,0 0-12 0,0 0 2 0,0 0 17 15,25-2-19-15,-25 2 1 0,0 0 1 16,0 0 0-16,0 0-2 0,21-4 5 0,-21 4-2 0,0 0 20 15,0 0-22-15,0 0 4 0,0 0 20 0,0 0-21 16,16-5 18-16,-16 5-21 0,0 0 18 0,0 0-21 16,0 0 17-16,0 0-19 0,0 0 4 0,4-15 0 15,-4 15-1-15,0 0-2 0,0 0 0 0,-4-15 4 0,4 15 2 16,0 0-3-16,-4-11 1 0,4 11-1 0,0 0 2 16,-6-15-1-16,6 15-1 0,0 0 5 0,-4-13-3 15,4 13 18-15,0 0-18 0,-4-14-2 0,4 14 4 16,0 0-1-16,-4-14 0 0,4 14 2 0,0 0 0 15,0 0-2-15,-5-15 9 0,5 15-2 0,0 0 2 16,0 0 5-16,0 0-1 0,-4-12 1 0,4 12-7 0,0 0 0 16,0 0-27-16,0 0 27 0,0 0 2 0,0 0-4 15,0 0-1-15,0 0 2 0,0 0-4 0,0 0 3 16,0 0 0-16,-6 12-4 0,6-12 2 0,0 0 2 16,2 21-1-16,-2-21 15 0,2 15-19 0,-2-15 20 0,4 19-20 15,-4-19 17-15,4 20-21 0,-4-20 22 16,5 25-19-16,-5-25 15 0,4 21-15 0,-4-21 20 0,6 23-14 15,-6-23 29-15,4 23-21 0,-4-23 17 0,4 23-19 16,-4-23 19-16,6 22-19 0,-6-22 17 0,5 20-19 16,-5-20 22-16,4 18-22 0,-4-18 26 0,2 15-27 15,-2-15 19-15,4 15-24 0,-4-15 20 0,0 0-23 16,2 17 26-16,-2-17-24 0,0 0 24 0,4 14-26 16,-4-14 22-16,0 0-18 0,0 0 21 0,2 14-18 0,-2-14 13 15,0 0-21-15,0 0 17 0,0 0-21 16,0 0 16-16,0 0-36 0,0 0 2 0,0 0-39 0,0 0-13 15,0 0-45-15,0 0-41 0,0 0-40 0,0 0-41 16,0 0-43-16,0 0-176 0,-6-16 57 0</inkml:trace>
  <inkml:trace contextRef="#ctx0" brushRef="#br0" timeOffset="142830.862">586 4942 191 0,'0'0'222'16,"0"0"-39"-16,0 0-14 0,-7-11-20 15,7 11-8-15,0 0-14 0,0 0-11 0,0 0-19 0,-8-9-11 16,8 9-5-16,0 0-9 0,0 0-1 0,0 0-11 16,0 0-5-16,0 0-6 0,0 0-1 0,0 0-16 15,-11-11-6-15,11 11-7 0,0 0-3 0,0 0 7 16,0 0-17-16,0 0 0 0,0 0 0 0,0 0 1 16,0 0 3-16,0 0 1 0,13 12 0 0,-13-12 1 15,0 0-3-15,15 9 3 0,-15-9-2 0,15 8-4 0,-15-8-3 16,16 11 7-16,-16-11-6 0,17 8 0 0,-17-8-26 15,18 7 30-15,-18-7-1 0,21 7 0 0,-21-7-3 16,19 5 8-16,-19-5-7 0,20 4-6 0,-20-4 6 16,0 0-3-16,26 4-2 0,-26-4 3 0,0 0 1 15,23 4-4-15,-23-4 1 0,0 0-4 0,0 0 2 0,25 3 2 16,-25-3 3-16,0 0-3 0,0 0-1 0,0 0-2 16,20 4-1-16,-20-4 3 0,0 0-3 0,0 0 2 15,0 0-1-15,15 7 0 0,-15-7-1 0,0 0 0 16,0 0 3-16,10 12 1 0,-10-12-2 0,0 0-1 15,6 12 4-15,-6-12-34 0,0 0 44 0,9 19-2 16,-9-19-4-16,4 17-2 0,-4-17 4 0,4 14-2 0,-4-14 27 16,6 20-33-16,-6-20 0 0,4 21-18 15,-4-21 22-15,4 22 4 0,-1-9 0 0,-1-1-1 0,0 2 18 16,1 1-22-16,1-1 20 0,-2 0-23 0,0-1 26 16,0 2-22-16,0 1 17 0,0-1-18 0,-2 0 14 15,2-1-17-15,0 3 15 0,-2-3-15 0,2 3 15 16,-2-3-2-16,0-14-1 0,0 28-19 0,2-16 22 15,-2-12-17-15,-2 28 19 0,2-28-8 0,0 24 7 16,0-24-22-16,0 26 27 0,0-26-22 0,-2 24 21 0,2-24-22 16,-2 24 19-16,2-24-21 0,-2 22 21 0,2-22-23 15,-2 23 23-15,2-23-21 0,-2 19 19 0,2-19-21 16,-4 17 18-16,4-17-20 0,-2 16 22 0,2-16-23 16,-2 18 23-16,2-18-25 0,-2 16 22 0,2-16-22 0,0 0 22 15,-3 16-22-15,3-16 24 0,0 0-20 0,-4 16 18 16,4-16-26-16,0 0 25 0,0 15-21 0,0-15 21 15,0 0-21-15,0 0 19 0,0 0-16 0,-2 14 16 16,2-14-19-16,0 0 18 0,0 0-14 0,0 0 18 16,2 16-20-16,-2-16 17 0,0 0-18 0,0 0 29 15,0 0-31-15,9 10 21 0,-9-10-18 0,0 0 17 0,0 0-20 16,0 0 20-16,0 0-17 0,6 11 21 0,-6-11-23 16,0 0 22-16,0 0-23 0,0 0 22 0,10 11-18 15,-10-11 17-15,0 0-15 0,0 0 18 0,0 0-19 16,0 0 24-16,10 12-22 0,-10-12 25 0,0 0-15 15,0 0 18-15,0 0-18 0,0 0 22 0,0 0-19 16,0 0 16-16,0 0-20 0,0 0 24 0,7 11-23 0,-7-11 19 16,0 0-20-16,0 0 24 0,0 0-18 15,0 0 24-15,0 0-15 0,0 0 14 0,0 0-19 0,0 0 13 16,0 0-17-16,0 0 10 0,0 0-13 0,0 0 6 16,0 0-13-16,-19 5 11 0,19-5-15 0,0 0 18 15,0 0-21-15,-21 2 16 0,21-2-15 0,0 0 18 16,0 0-19-16,-23-2 17 0,23 2-18 0,0 0 17 15,0 0-18-15,-31-2 20 0,31 2-17 0,0 0 15 16,-23-3-15-16,23 3 14 0,0 0-16 0,-21-4 17 0,21 4-17 16,0 0 15-16,-20-6-13 0,20 6 12 0,0 0-17 15,-19-3 18-15,19 3-18 0,0 0 16 0,0 0-18 16,0 0 19-16,-22-5-13 0,22 5 8 0,0 0-30 16,0 0 6-16,0 0-32 0,0 0 4 0,0 0-32 15,-18-5-2-15,18 5-37 0,0 0-27 0,0 0-37 16,0 0-42-16,0 0-40 0,0 0-263 0,14-9-37 15</inkml:trace>
  <inkml:trace contextRef="#ctx0" brushRef="#br0" timeOffset="147382.071">1190 5704 143 0,'0'0'197'0,"0"0"-43"0,0 0-17 16,0 0-24-16,0 0-10 0,0 0-5 0,0 0-3 0,0 0-5 15,0 0 0-15,0 0-10 0,0 0-4 16,0 0-6-16,0-15-5 0,0 15-6 0,0 0-12 0,0 0-2 16,0 0-12-16,0 0-10 0,0 0-2 0,2-15-4 15,-2 15-5-15,0 0-20 0,2-15 20 0,-2 15-2 16,0 0-4-16,4-18 11 0,-4 18-21 0,2-15-8 16,-2 15-6-16,4-17 0 0,-4 17-10 0,4-17 6 15,-4 17 2-15,2-14 1 0,-2 14 2 0,4-13 1 16,-4 13 2-16,0 0 0 0,3-17 3 0,-3 17 0 0,0 0-2 15,0 0 5-15,4-13 1 0,-4 13 0 16,0 0 2-16,0 0 0 0,0 0 1 0,0 0 1 0,0 0-1 16,0 0 3-16,0 0-2 0,0 0 3 0,4 13 1 15,-4-13 2-15,0 0 2 0,2 19 2 0,-2-19-1 16,2 12 1-16,-2-12 1 0,4 18 0 0,-4-18 3 16,4 16 2-16,-4-16-5 0,4 15 2 0,-4-15-6 0,7 17 3 15,-7-17 1-15,6 12-2 0,-6-12-2 16,6 13 2-16,-6-13-1 0,8 11 0 0,-8-11 1 0,0 0-4 15,13 11 4-15,-13-11 2 0,0 0-4 0,0 0 1 16,0 0 0-16,0 0 0 0,26-3-2 0,-26 3-2 16,0 0-1-16,18-13 1 0,-18 13-2 0,8-13-1 15,-8 13 2-15,13-15-2 0,-13 15 1 0,10-13-2 0,-10 13 1 16,8-12 0-16,-8 12 0 0,11-14 0 16,-11 14 2-16,0 0-2 0,10-12 2 0,-10 12 0 0,0 0 0 15,8-12 0-15,-8 12-1 0,0 0 0 0,0 0 0 16,6-11-3-16,-6 11 1 0,0 0 0 0,0 0 1 15,0 0 1-15,0 0 0 0,0 0 2 0,0 0-3 16,0 0 4-16,0 0-2 0,0 0 3 0,0 0-1 16,9 11 0-16,-9-11 0 0,0 0 1 0,2 15 2 0,-2-15-2 15,0 0 1-15,2 17-3 0,-2-17 5 0,0 0-5 16,4 17 1-16,-4-17 0 0,0 0-1 0,2 13 1 16,-2-13 0-16,0 0 0 0,6 12-2 0,-6-12 3 15,0 0-1-15,9 11-1 0,-9-11 0 0,0 0 8 16,0 0-9-16,10 9 0 0,-10-9 0 0,0 0-1 0,0 0 2 15,0 0 1-15,0 0-2 0,19-1-1 16,-19 1 2-16,0 0-1 0,15-10-4 0,-15 10-3 0,0 0-2 16,14-14 0-16,-14 14-3 0,9-9 0 0,-9 9 1 15,8-14 3-15,-8 14 0 0,6-11 3 0,-6 11 1 16,6-11 0-16,-6 11 3 0,0 0 1 0,9-12 0 16,-9 12 3-16,0 0 4 0,0 0 4 0,6-12 12 15,-6 12-16-15,0 0 1 0,0 0 0 0,0 0 0 16,0 0 1-16,0 0 0 0,0 0-4 0,0 0 3 0,0 0-3 15,0 0 2-15,0 0-2 0,0 0 0 16,6 12 1-16,-6-12-3 0,0 0-3 0,2 12 2 0,-2-12 2 16,0 0-2-16,0 17 0 0,0-17-2 0,0 0 2 15,4 16 2-15,-4-16-3 0,0 0 3 0,4 17-2 16,-4-17 0-16,0 0 0 0,7 15 1 0,-7-15-1 16,0 0 0-16,6 15-4 0,-6-15 6 0,0 0-1 0,8 11-1 15,-8-11 1-15,0 0-31 0,0 0 37 16,0 0-3-16,17 6 2 0,-17-6-3 0,0 0-1 0,0 0-1 15,15-9 23-15,-15 9-27 0,10-11 13 0,-10 11-20 16,11-10 17-16,-11 10-18 0,12-11 16 0,-12 11-20 16,10-15 15-16,-10 15-19 0,11-14 16 0,-11 14-15 15,10-10 17-15,-10 10-17 0,11-11 17 0,-11 11-13 0,8-11 15 16,-8 11-15-16,10-9 17 0,-10 9-16 0,0 0 16 16,10-11-21-16,-10 11 23 0,0 0-21 15,0 0 19-15,17-10-14 0,-17 10 14 0,0 0-14 16,0 0 18-16,0 0-16 0,0 0 14 0,20 2-14 15,-20-2 13-15,0 0-28 0,0 0 33 0,14 8-13 0,-14-8 14 16,0 0-22-16,0 0 20 0,10 8-15 0,-10-8 12 16,0 0-12-16,0 0 14 0,0 0-13 0,11 8 16 15,-11-8-16-15,0 0 13 0,0 0-10 0,0 0 16 16,0 0-16-16,0 0 19 0,0 0-18 0,0 0 17 16,0 0-16-16,8 9 14 0,-8-9-19 0,0 0 18 0,0 0-18 15,0 0 16-15,0 0-19 0,0 0 16 0,0 0-7 16,0 0 3-16,0 0-21 0,0 0 12 0,0 0-15 15,-2-12 14-15,2 12-15 0,0 0 17 0,0 0-15 16,-12-12 19-16,12 12-16 0,0 0 17 0,-13-9-17 16,13 9 16-16,0 0-13 0,0 0 15 0,-17-8-14 0,17 8 17 15,0 0-16-15,0 0 14 0,0 0-14 0,-25 5 20 16,25-5-19-16,0 0 13 0,-13 11-11 0,13-11-3 16,0 0 7-16,-12 14 1 0,12-14 3 0,-6 13 1 15,6-13 4-15,-6 15-2 0,6-15 3 0,-5 16-3 16,5-16-1-16,-4 15 3 0,4-15-4 0,0 15 1 15,0-15 2-15,0 14 0 0,0-14 0 0,0 0 3 16,4 16 13-16,-4-16 2 0,0 0-17 0,9 11 18 16,-9-11-15-16,0 0 15 0,0 0-16 0,0 0 15 0,18-7-20 15,-18 7 12-15,13-15-16 0,-7 3 13 0,2 1-16 16,0-3 27-16,-2-1-32 0,2 0 14 0,0-5-23 16,0 1 17-16,-1 2-12 0,1 2 15 0,-4-2-14 15,2 4 17-15,0-3-18 0,-4 1 24 0,-2 15-20 16,7-19 34-16,-7 19-32 0,4-19 22 0,-4 19-18 0,2-13 14 15,-2 13-20-15,0 0 18 0,4-17-17 0,-4 17 21 16,0 0-20-16,0 0 16 0,0 0-18 0,0 0 19 16,0 0-4-16,0 0 4 0,-2 12-15 0,2-12 18 15,0 17-13-15,0-17 14 0,-2 15-14 0,2-15 13 16,-2 18-14-16,2-18 16 0,0 20-14 0,0-20 14 16,0 20-16-16,0-20 13 0,2 21-13 0,-2-21 12 15,2 21-14-15,-2-21 14 0,4 21-15 0,-4-21 17 0,4 18-17 16,-4-18 17-16,6 19-3 0,-6-19-2 15,7 15-17-15,-7-15 14 0,6 13-11 0,-6-13 17 0,0 0-16 16,10 13 14-16,-10-13-15 0,0 0 15 0,0 0-16 16,15 7 23-16,-15-7-25 0,0 0 16 0,14-9-17 0,-14 9 6 15,9-11-19-15,-9 11 9 0,13-13-15 16,-13 13 18-16,10-17-11 0,-10 17 15 0,8-15-12 0,-8 15 18 16,9-14-12-16,-9 14 19 0,4-13-14 0,-4 13 20 15,6-14-11-15,-6 14 16 0,0 0-15 0,4-11 16 16,-4 11-17-16,0 0 15 0,0 0-20 0,0 0 13 15,0 0-14-15,0 0 15 0,0 0-17 0,0 0 18 16,0 0-18-16,0 0 18 0,0 0-17 0,0 0 15 16,0 0-14-16,-2 16 14 0,2-16-18 0,0 0 18 15,0 19-16-15,0-19 17 0,0 0-19 0,2 17 19 16,-2-17-20-16,4 14 18 0,-4-14-17 0,0 0 15 0,4 13-13 16,-4-13 16-16,0 0-17 0,9 12 19 0,-9-12-18 15,0 0 17-15,0 0-18 0,0 0-17 0,0 0 28 16,0 0 13-16,27-3-17 0,-27 3 14 0,10-10-18 15,-10 10 14-15,10-12-19 0,-10 12 12 0,11-16-19 16,-11 16-27-16,8-12 36 0,-8 12 13 0,9-16-15 16,-9 16 15-16,8-12-15 0,-8 12 18 0,5-11-16 0,-5 11 16 15,0 0-16-15,8-14 19 0,-8 14-18 0,0 0 16 16,0 0-17-16,6-13 15 0,-6 13-19 0,0 0 19 16,0 0-19-16,0 0 15 0,0 0-16 0,0 0 16 15,0 0-13-15,0 0 17 0,0 0-17 0,0 0 17 16,0 0-13-16,0 0 16 0,-2 13-13 0,2-13 18 15,0 0-20-15,0 17 17 0,0-17-13 0,0 0 10 16,0 19-12-16,0-19 16 0,0 0-16 0,2 19 13 0,-2-19-12 16,0 0 11-16,4 16-14 0,-4-16 13 15,0 0-12-15,4 11 15 0,-4-11-16 0,0 0 15 0,11 11-15 16,-11-11 15-16,0 0-14 0,12 7 14 0,-12-7-19 16,0 0 22-16,0 0-19 0,21 5 16 0,-21-5-14 15,0 0 12-15,0 0-16 0,22 1 18 0,-22-1-12 16,0 0 10-16,0 0-13 0,21-1 15 0,-21 1-17 15,0 0 18-15,15-6-19 0,-15 6 16 0,0 0-15 16,13-10 14-16,-13 10-14 0,8-11 13 0,-8 11-20 0,9-13 29 16,-9 13-34-16,10-15 20 0,-10 15-17 0,8-14 18 15,-8 14-15-15,6-15 15 0,-6 15-16 0,9-10 17 16,-9 10-18-16,0 0 13 0,12-17-14 0,-12 17 15 16,0 0-13-16,10-12 15 0,-10 12-17 0,0 0 18 0,0 0-13 15,15-9 17-15,-15 9-17 0,0 0 16 0,0 0-14 16,0 0 14-16,0 0-14 0,21-4 17 0,-21 4-17 15,0 0 18-15,0 0-18 0,0 0 10 0,0 0-10 16,0 0 16-16,22 2-16 0,-22-2 16 0,0 0-13 16,0 0 16-16,0 0-19 0,0 0 18 0,0 0-13 15,14 8 16-15,-14-8-17 0,0 0 14 0,0 0-11 0,0 0 23 16,0 0-14-16,0 0 16 0,0 0-18 0,0 0 18 16,0 0-21-16,0 0 17 0,0 0-20 15,0 0 17-15,0 0-24 0,0 0 21 0,0 0-22 16,0 0 19-16,0 0-21 0,0 0 21 0,0 0-16 0,0 0 11 15,0 0-16-15,-18-6 17 0,18 6-16 0,0 0 12 16,0 0-13-16,0 0 14 0,0 0-18 0,0 0 18 16,-27 3-18-16,27-3 14 0,0 0-12 0,-12 8 15 15,12-8-14-15,0 0 19 0,-11 13-22 0,11-13 22 0,-8 11-34 16,8-11 37-16,-6 11-16 0,6-11 13 0,-4 13-14 16,4-13 16-16,-4 15-16 0,4-15 17 0,0 15-15 15,0-15 12-15,4 16-14 0,-4-16 16 0,4 16-16 16,-4-16 12-16,6 16-9 0,-6-16 15 0,11 13-16 15,-11-13 17-15,12 11-15 0,-12-11 18 0,14 9-44 16,-14-9 50-16,0 0-19 0,23 0 16 0,-23 0-20 0,18-6 15 16,-18 6-17-16,20-14 15 0,-9 1-17 0,-1 0 16 15,2-2-20-15,1-2 13 0,-3 1-12 0,1-2 9 16,-1-2-27-16,0-1 24 0,-1 0-28 0,-1 1 13 16,0 0-12-16,-3-1 20 0,1 1-15 0,-1 3 21 15,-1 1-12-15,0-1 0 0,-2 0 6 0,0 2 1 16,0 1 3-16,-2 14 1 0,0-24-4 0,0 24 8 15,2-19-2-15,-2 19 5 0,0-17 0 0,0 17 2 16,0-14-1-16,0 14 1 0,0 0-4 0,-2-13-1 0,2 13 2 16,0 0 4-16,0 0 19 0,0 0-22 0,0 0 18 15,0 0-17-15,0 0 11 0,-10 13-15 0,10-13 18 16,0 14-11-16,0-14 13 0,-2 18-15 0,2-18 20 16,-2 23-17-16,2-23 17 0,0 24-12 0,-3-7 11 0,3-2-16 15,0 3 12-15,0-3-13 0,0 4 11 0,3-3-19 16,-3 1 22-16,0 0-18 0,2 1 12 0,-2-3-14 15,2 2 14-15,0-5-18 0,-2 3 15 0,0-15-16 16,4 23 18-16,-4-23-21 0,6 22 18 0,-6-22-14 16,6 18 14-16,-6-18-16 0,9 13 14 0,-9-13-12 15,8 10 12-15,-8-10-16 0,10 11 17 0,-10-11-14 0,0 0 13 16,15 7-18-16,-15-7 14 0,0 0-19 0,0 0 16 16,20-6-22-16,-20 6 12 0,11-7-22 0,-11 7 14 15,10-13-12-15,-10 13 8 0,8-13-10 0,-8 13 16 16,6-15-9-16,-6 15 18 0,7-15-12 0,-7 15 19 15,4-12-15-15,-4 12 22 0,0 0-15 0,4-16 20 16,-4 16-16-16,0 0 17 0,0 0-19 0,1-15 22 0,-1 15-23 16,0 0 12-16,0 0-13 0,0 0 16 15,0 0-16-15,0 0 18 0,0 0-12 0,0 0 10 0,0 0-14 16,0 0 18-16,0 0-16 0,-3 12 10 0,3-12-11 16,0 0 15-16,0 14-16 0,0-14 14 0,0 0-16 15,0 18 17-15,0-18-19 0,0 0 19 0,0 20-21 16,0-20 21-16,0 0-19 0,3 14 18 0,-3-14-18 15,0 0 17-15,4 14-16 0,-4-14 18 0,0 0-20 16,0 0 21-16,12 11-19 0,-12-11 18 0,0 0-14 0,0 0 13 16,21-10-15-16,-21 10 14 0,13-11-14 0,-13 11 14 15,14-15-18-15,-14 15 16 0,17-17-34 0,-7 9 33 16,-2-2-19-16,-8 10 10 0,17-17-17 0,-17 17 27 16,16-15-30-16,-16 15 16 0,13-10-12 0,-13 10 14 15,13-11-13-15,-13 11 15 0,10-8-12 0,-10 8 16 16,0 0-13-16,15-7 16 0,-15 7-14 0,0 0 17 0,0 0-11 15,0 0 19-15,0 0-12 0,23 1 23 16,-23-1-16-16,0 0 18 0,0 0-16 0,8 11 17 0,-8-11-19 16,0 0 18-16,2 16-20 0,-2-16 25 0,0 0-27 15,0 16 18-15,0-16-19 0,0 0 11 0,-2 18-16 16,2-18 23-16,-2 16-26 0,2-16 14 0,0 0-17 16,0 20 17-16,0-20-18 0,0 0 13 0,0 20-9 15,0-20 14-15,2 11-18 0,-2-11 17 0,2 13-16 0,-2-13 31 16,4 13-34-16,-4-13 14 0,0 0-14 15,10 15 19-15,-10-15-18 0,0 0 14 0,11 10-13 0,-11-10 18 16,0 0-24-16,14 6 16 0,-14-6-18 0,0 0 14 16,0 0-18-16,23-1 18 0,-23 1-15 0,0 0 14 15,13-10-12-15,-13 10-9 0,0 0 13 0,15-13 19 16,-15 13-18-16,0 0 9 0,10-14-16 0,-10 14 14 16,0 0-12-16,6-19 18 0,-6 19-15 0,2-11 12 15,-2 11-13-15,3-15 16 0,-3 15-15 0,0 0 12 0,-3-20-10 16,3 20 10-16,-2-13-11 0,2 13 14 0,-2-13-12 15,2 13 14-15,0 0-14 0,-2-16 16 0,2 16-14 16,0 0 13-16,-4-13-20 0,4 13 19 0,0 0-14 16,0 0 11-16,-2-13-16 0,2 13 16 0,0 0-12 15,0 0 14-15,0 0-13 0,0 0 18 0,0 0-21 16,6-10 20-16,-6 10-17 0,0 0 15 0,0 0-30 0,0 0 37 16,23-5-18-16,-23 5 16 0,0 0-15 0,21-3 14 15,-21 3-16-15,0 0 12 0,24-5-12 0,-24 5 14 16,0 0-14-16,23-3 13 0,-23 3-16 0,0 0 16 15,23-3-14-15,-23 3 14 0,0 0-17 0,0 0 15 16,0 0-14-16,30-1 16 0,-30 1-13 0,0 0 19 16,0 0-7-16,16 6 18 0,-16-6-14 0,0 0 14 15,0 0-16-15,13 9 13 0,-13-9-15 0,0 0 16 0,0 0-15 16,6 12 25-16,-6-12-28 0,0 0 18 16,2 16-14-16,-2-16 13 0,0 0-17 0,2 19 15 0,-2-19-14 15,0 12 16-15,0-12-21 0,0 14 20 0,0-14-17 16,0 18 19-16,0-18-18 0,-2 18 14 0,2-18-18 15,0 19 10-15,0-19-14 0,-2 14 18 0,2-14-19 16,0 17 14-16,0-17-15 0,0 14 12 0,0-14-15 16,4 16 21-16,-4-16-19 0,4 11 15 0,-4-11-14 15,0 0 12-15,13 12-17 0,-13-12 14 0,0 0-19 0,16 8 18 16,-16-8-18-16,0 0 18 0,21-4-20 0,-21 4 15 16,0 0-13-16,21-5 16 0,-21 5-13 0,11-10 18 15,-11 10-17-15,12-9 18 0,-12 9-13 0,9-12 15 16,-9 12-15-16,8-10 13 0,-8 10-14 0,4-11 15 15,-4 11-17-15,0 0 16 0,0-18-15 0,0 18 18 16,-2-13-16-16,2 13 14 0,-6-16-12 0,6 16 14 0,-6-12-10 16,6 12 15-16,-13-14-20 0,13 14 17 0,-10-14 0 15,10 14 2-15,-9-13-7 0,9 13 1 0,-13-12 0 16,13 12-5-16,-12-11 1 0,12 11-1 0,-13-7-2 16,13 7-16-16,0 0 16 0,-16-7-14 0,16 7 15 15,0 0-14-15,0 0 38 0,-23 4-39 0,23-4 18 0,-10 10-14 16,10-10 14-16,-11 14-15 0,11-14 15 0,-12 17-13 15,12-17 22-15,-8 18-24 0,8-18 17 0,-9 18-16 16,9-18 18-16,-6 20-20 0,6-20 11 0,-4 18-11 16,4-18 10-16,0 18-10 0,0-18 14 0,4 13-19 0,-4-13 14 15,6 11-19-15,-6-11 9 0,0 0-15 0,19 9 14 16,-19-9-17-16,0 0 14 0,25 0-36 0,-25 0 32 16,18-3-17-16,-18 3 9 0,19-6-11 0,-19 6 12 15,19-10-5-15,-19 10 18 0,16-7-9 0,-16 7 16 16,15-7-7-16,-15 7 19 0,0 0 1 0,15-9 20 0,-15 9-13 15,0 0 19-15,0 0-8 0,17-8 16 0,-17 8-14 16,0 0 11-16,0 0-8 0,0 0-2 0,0 0-19 16,0 0 18-16,0 0-13 0,0 0 15 0,18 4-15 15,-18-4 11-15,0 0-16 0,0 0 14 0,7 13-21 16,-7-13 18-16,0 0-22 0,8 13 18 0,-8-13-16 0,6 8 12 16,-6-8-14-16,8 14 16 0,-8-14-17 15,13 11 19-15,-13-11-19 0,12 9 12 0,-12-9-11 0,15 8 16 16,-15-8-12-16,18 6 11 0,-18-6-8 0,0 0 18 15,28-3-20-15,-28 3 18 0,23-11-22 16,-13 4 17-16,3 0-19 0,-3-4 2 0,0 0-39 0,-2-3-18 16,1 1-49-16,-3 1-34 0,-2-4-81 0,-4 16-265 15,0-23 19-15</inkml:trace>
  <inkml:trace contextRef="#ctx0" brushRef="#br0" timeOffset="147817.828">2635 5385 37 0,'0'0'372'0,"0"0"-86"0,6-11-30 15,-6 11-33-15,0 0 3 0,0 0-52 0,0 0 9 16,0 0-11-16,0 0-12 0,0 0-12 0,0 0-14 16,0 0-13-16,0 0-12 0,0 0-7 0,0 0-9 15,0 0-10-15,0 0-13 0,0 0-15 0,0 0-11 16,0 0-10-16,0 0-10 0,0 0-6 0,0 0-7 0,0 0-19 16,0 0-30-16,0 0-26 0,0 0-30 15,0 0-38-15,0 0-44 0,0 0-15 0,0 0-57 0,0 0-44 16,0 0-301-16,0 0-105 0</inkml:trace>
  <inkml:trace contextRef="#ctx0" brushRef="#br0" timeOffset="148121.487">2430 5288 228 0,'0'0'257'0,"0"0"-45"16,0 0-3-16,0 0-24 0,0 0-5 0,-23-2-37 0,23 2-28 15,0 0 2-15,0 0 5 0,0 0-30 0,0 0 5 16,0 0-31-16,0 0 4 0,0 0-28 0,0 0 10 16,0 0-17-16,0 0 19 0,0 0-21 0,0 0 11 15,0 0-24-15,0 0 9 0,15-6-20 0,-15 6 12 16,0 0-19-16,31 0 18 0,-31 0-20 0,25 0 16 15,-25 0-30-15,29 0 1 0,-29 0-27 0,33 0-8 16,-33 0-41-16,34-2-17 0,-34 2-41 0,29-1-25 16,-29 1-35-16,23-4-39 0,-23 4-192 0,23-4 89 0</inkml:trace>
  <inkml:trace contextRef="#ctx0" brushRef="#br0" timeOffset="148695.976">1212 5384 431 0,'0'0'402'0,"0"0"-74"0,0 0-23 0,0 0-54 15,-16-8 1-15,16 8-33 0,0 0-12 0,0 0-42 16,0 0-10-16,-13-7-35 0,13 7-11 0,0 0-32 0,0 0 8 16,0 0-46-16,0 0-10 0,-12-8-55 0,12 8-29 15,0 0-59-15,0 0-27 0,0 0-64 0,0 0-63 16,0 0-101-16,0 0-259 0,0 0-139 0</inkml:trace>
  <inkml:trace contextRef="#ctx0" brushRef="#br0" timeOffset="150557.923">4021 5797 21 0,'0'0'140'16,"0"0"-20"-16,0 0-29 0,0 0-16 0,0 0-7 16,0 0-5-16,0 0-8 0,2-13-5 0,-2 13-5 0,0 0 2 15,0 0-4-15,0 0 2 0,0 0-3 0,0 0 6 16,-5-14 2-16,5 14 11 0,0 0-14 0,0 0 3 16,0 0-16-16,0 0 3 0,-4-13-14 0,4 13 2 15,0 0-9-15,2-15 4 0,-2 15-11 0,0 0 6 16,2-14-9-16,-2 14 6 0,5-11-7 0,-5 11 8 15,4-11-4-15,-4 11 6 0,4-14-10 0,-4 14 12 16,6-11-11-16,-6 11 7 0,4-13-10 0,-4 13 9 16,0 0-11-16,8-11 8 0,-8 11-10 0,0 0 6 15,0 0-7-15,11-10 8 0,-11 10-9 0,0 0 8 0,0 0-7 16,0 0 7-16,0 0-8 0,0 0 10 0,24 0-11 16,-24 0 11-16,0 0-9 0,12 10 6 0,-12-10-2 15,6 11 13-15,-6-11-2 0,8 13 10 0,-8-13-9 16,5 16 10-16,-5-16-13 0,6 16 12 0,-6-16-12 0,6 16 9 15,-6-16-10-15,4 18 8 0,-4-18-15 16,2 14 8-16,-2-14-8 0,4 15 11 0,-4-15-14 0,2 10 11 16,-2-10-13-16,0 0 13 0,5 16-10 0,-5-16 11 15,0 0-15-15,0 0 10 0,0 0-11 0,0 0 13 16,0 0-15-16,0 0 14 0,0 0-15 0,0 0 16 16,0 0-16-16,16-10 13 0,-16 10-14 0,4-13 13 15,-4 13-13-15,4-12 12 0,-4 12-12 0,4-15 12 16,-4 15-13-16,5-16 15 0,-5 16-15 0,4-16 15 15,-4 16-14-15,4-14 13 0,-4 14-15 0,6-15 14 16,-6 15-9-16,6-13 7 0,-6 13-9 0,6-11 10 0,-6 11-13 16,0 0 16-16,9-13-16 0,-9 13 14 0,0 0-12 15,11-7 14-15,-11 7-9 0,0 0 6 0,0 0-9 16,0 0 12-16,19 5-13 0,-19-5 14 0,0 0-13 16,12 13 13-16,-12-13-15 0,8 13 15 0,-8-13-10 15,7 13 16-15,-7-13-8 0,6 16 15 0,-6-16-11 0,6 15 15 16,-6-15-13-16,6 14 21 0,-6-14-11 0,4 17 15 15,-4-17-10-15,4 15 15 0,-4-15-17 0,3 13 10 16,-3-13-13-16,2 16 14 0,-2-16-15 0,2 12 12 16,-2-12-20-16,0 0 14 0,0 16-19 0,0-16 13 15,0 0-19-15,0 0 15 0,2 17-16 0,-2-17 11 16,0 0-15-16,0 0 3 0,0 0-29 0,0 0 1 16,2 13-34-16,-2-13-9 0,0 0-30 0,0 0-10 15,0 0-31-15,0 0-25 0,0 0-26 0,0 0-212 0,0 0 134 16</inkml:trace>
  <inkml:trace contextRef="#ctx0" brushRef="#br0" timeOffset="151013.604">4517 5786 207 0,'0'0'184'16,"0"0"-34"-16,0 0-26 0,-22 0-7 0,22 0-17 15,0 0 4-15,0 0-14 0,0 0 6 0,0 0-16 16,0 0 5-16,0 0-13 0,0 0 11 0,0 0-13 15,0 0-7-15,0 0 18 0,0 0-5 0,0 0-4 16,0 0-8-16,0 0-9 0,0 0-14 0,0 0-4 16,0 0 5-16,0 0-19 0,0 0-4 0,-19 5 1 15,19-5-2-15,0 0-4 0,0 0 3 0,0 0-5 0,11 12 2 16,-11-12-5-16,0 0 7 0,12 8-4 0,-12-8-1 16,0 0 1-16,18 7-2 0,-18-7-1 0,0 0-1 15,24 5-2-15,-24-5-3 0,0 0-17 0,27 5 22 16,-27-5 1-16,0 0-2 0,27 0-4 0,-27 0 3 15,0 0-3-15,25 0 1 0,-25 0 15 0,0 0-18 16,21-5-8-16,-21 5-9 0,0 0-16 0,17-5-28 0,-17 5-37 16,0 0-10-16,11-11-37 0,-11 11-30 0,0 0-50 15,0 0-251-15,0 0 40 0</inkml:trace>
  <inkml:trace contextRef="#ctx0" brushRef="#br0" timeOffset="151305.893">4508 5752 111 0,'0'0'252'15,"0"0"-55"-15,0 0-13 0,-2-13-26 0,2 13 3 16,0 0-24-16,0 0-1 0,0 0-28 0,-3-13 9 16,3 13-10-16,0 0-11 0,0 0-29 0,0 0 28 15,0 0-6-15,0 0-8 0,-2-13-8 0,2 13-5 16,0 0-11-16,0 0-11 0,0 0 11 0,0 0-30 15,0 0-6-15,0 0-2 0,0 0-10 0,0 0 1 0,0 0-4 16,0 0 0-16,0 0 1 0,0 0-3 0,0 0 2 16,0 0-3-16,0 0 1 0,24 4-1 0,-24-4 1 15,0 0-2-15,21 5-3 0,-21-5 3 0,0 0 4 16,26 4-6-16,-26-4-6 0,0 0-14 0,29 2-10 16,-29-2-21-16,0 0-23 0,33-2-41 0,-33 2-24 15,18-6-55-15,-18 6-45 0,19-3-283 0,-19 3-22 16</inkml:trace>
  <inkml:trace contextRef="#ctx0" brushRef="#br0" timeOffset="152214.175">4999 5426 245 0,'0'0'228'15,"0"0"-45"-15,0 0-55 0,0 0-19 0,0 0-18 0,0 0-24 16,-2-15 10-16,2 15-8 0,0 0 10 0,0 0 3 16,0 0 5-16,0 0-2 0,2 15 0 0,-2-15-6 15,0 0-4-15,-2 19-7 0,2-19-1 0,-2 16-10 16,2-16-29-16,-4 21 30 0,2-8-3 0,0 3-1 16,-2-1-6-16,0 1-6 0,0 1-10 0,-1 2-4 15,1 0-2-15,-2 1-6 0,2-1-5 0,-2 2-1 16,2-2 0-16,-1 2-6 0,2-5 0 0,-1 0-2 15,2 2 0-15,-2-2-6 0,2-1 5 0,0-4-3 16,2-11-1-16,-4 22-5 0,4-22 4 0,-2 17-6 0,2-17-2 16,-2 14 0-16,2-14 2 0,0 0-2 0,-2 13 3 15,2-13-2-15,0 0-1 0,0 0-3 0,0 0 0 16,0 0-2-16,0 0-2 0,0-14-4 0,0 14 5 16,0 0-1-16,2-19 2 0,-2 19 1 0,2-15 0 15,-2 15 1-15,4-13 6 0,-4 13 0 0,2-13 0 16,-2 13 0-16,0 0 2 0,4-17-1 0,-4 17 1 0,0 0-1 15,6-16 2-15,-6 16 3 0,0 0-1 0,7-12-2 16,-7 12 4-16,0 0 3 0,0 0-3 0,13-10 2 16,-13 10 4-16,0 0 3 0,0 0-4 0,0 0 3 15,0 0 2-15,27 0 0 0,-27 0-6 0,0 0 3 16,16 8-3-16,-16-8 3 0,13 8-2 0,-13-8 1 16,12 10-3-16,-12-10-26 0,15 9 31 0,-15-9-3 0,12 11 2 15,-12-11-2-15,12 13-2 0,-12-13 1 0,13 13 3 16,-13-13-2-16,12 11-4 0,-12-11 2 0,7 11-3 15,-7-11-1-15,11 9 2 0,-11-9 0 0,0 0 7 16,10 10-7-16,-10-10 3 0,0 0-1 0,0 0-1 16,10 9 4-16,-10-9-3 0,0 0-2 0,0 0-3 15,0 0 6-15,0 0-23 0,0 0 1 0,-4-13 5 16,4 13-6-16,-6-12 2 0,6 12 5 0,-10-12 4 0,10 12-1 16,-13-13 2-16,13 13 16 0,-13-14-17 0,13 14-2 15,-15-14 1-15,15 14 4 0,-12-11-3 0,12 11 4 16,-12-11 2-16,12 11 4 0,-13-9 1 0,13 9 6 15,0 0-2-15,-12-13 2 0,12 13 5 0,0 0 0 16,-11-9 1-16,11 9 2 0,0 0 0 0,-8-11-4 16,8 11-2-16,0 0 5 0,0 0 2 0,-2-15 2 15,2 15 8-15,0 0 0 0,8-15-3 0,-8 15 0 16,9-13-10-16,-9 13-1 0,12-15-4 0,-12 15-6 16,12-13 1-16,-12 13-2 0,15-15 1 0,-15 15-3 0,14-14-14 15,-14 14-14-15,15-14-24 0,-15 14-17 0,11-13-24 16,-11 13-32-16,13-11-41 0,-13 11-40 0,10-9-30 15,-10 9-59-15,0 0-162 0,8-12 70 0</inkml:trace>
  <inkml:trace contextRef="#ctx0" brushRef="#br0" timeOffset="152920.823">5307 5807 257 0,'0'0'370'0,"0"0"-78"15,0 0-19-15,0 0-40 0,0 0-24 0,0 0-18 16,0 0-18-16,0 0-21 0,0 0-19 0,0 0-22 15,0 0-19-15,0 0-12 0,0 0-16 0,0 0-10 16,0 0-9-16,0 0-11 0,0 0-8 0,0 0-3 0,0 0-6 16,0 0-3-16,0 0-4 0,0 0-1 15,0 0-10-15,0 0-15 0,0 0-22 0,0 0-16 16,0 0-20-16,0 0-21 0,0 0-19 0,0 0-33 0,0 0-21 16,0 0-27-16,0 0-30 0,0 0-48 0,0 0-187 15,0 0 59-15</inkml:trace>
  <inkml:trace contextRef="#ctx0" brushRef="#br0" timeOffset="153148.216">5311 5597 424 0,'0'0'377'0,"0"0"-65"0,-6-12-41 0,6 12-34 15,0 0-30-15,0 0-27 0,0 0-27 0,0 0-22 16,0 0-33-16,-12-9-21 0,12 9-12 0,0 0-15 15,0 0-11-15,0 0-7 0,0 0-3 0,0 0-14 0,0 0 2 16,0 0-4-16,0 0-1 0,0 0-2 16,0 0-5-16,0 0-11 0,-4-13-12 0,4 13-24 0,0 0-21 15,0 0-29-15,0 0-32 0,0 0-38 0,0 0-51 16,0 0-56-16,0 0-282 0,0 0-62 0</inkml:trace>
  <inkml:trace contextRef="#ctx0" brushRef="#br0" timeOffset="154777.379">4021 6038 34 0,'0'0'177'0,"0"0"-30"16,0 0-35-16,0 0-20 0,0 0-9 0,0 0-16 15,0 0-3-15,0 0-9 0,0 0 3 0,0 0-9 16,0 0 14-16,0 0-12 0,0 0 18 0,0 0-8 16,0 0 6-16,0 0-23 0,0 0 10 0,8 11-18 15,-8-11 3-15,0 0-12 0,0 0 11 0,0 0-14 0,0 0 9 16,0 0-17-16,27 3 9 0,-27-3-12 0,0 0 10 15,0 0-13-15,21-5 10 0,-21 5-15 0,0 0 14 16,19-5-14-16,-19 5 9 0,17-7-14 0,-17 7 12 16,18-7-13-16,-18 7 12 0,19-6-14 0,-19 6 11 15,18-9-12-15,-18 9 10 0,21-8-12 0,-21 8 12 16,21-8-12-16,-21 8 11 0,21-5-12 0,-21 5 13 16,19-4-4-16,-19 4 1 0,21-4-11 0,-21 4 12 15,0 0-11-15,27-3 13 0,-27 3-12 0,0 0 10 0,24 0-11 16,-24 0 14-16,0 0-16 0,23 4 14 0,-23-4-12 15,0 0 14-15,16 7-12 0,-16-7 10 0,12 10-15 16,-12-10 18-16,8 9-14 0,-8-9 14 16,9 11-13-16,-9-11 12 0,8 9-12 0,-8-9 11 0,6 11-12 15,-6-11 13-15,8 13-13 0,-8-13 12 0,9 11-10 16,-9-11 11-16,8 9-14 0,-8-9 13 0,10 9-13 16,-10-9 13-16,0 0-8 0,17 10 7 0,-17-10-15 0,0 0 10 15,0 0-13-15,29 2 10 0,-29-2-8 16,0 0 11-16,23-4-14 0,-23 4 14 0,0 0-10 0,27-7 10 15,-27 7-12-15,19-4 13 0,-19 4-9 0,18-6 10 16,-18 6-11-16,19-6 13 0,-19 6-9 0,19-5 13 16,-19 5-17-16,16-4 16 0,-16 4-15 0,17-5 11 15,-17 5-10-15,15-3 11 0,-15 3-10 0,0 0 10 16,25-5-11-16,-25 5 13 0,0 0-11 0,0 0 10 16,25-1-10-16,-25 1 12 0,0 0-8 0,0 0 10 15,25 6-12-15,-25-6 14 0,0 0-13 0,14 7 11 0,-14-7-12 16,0 0 13-16,17 10-13 0,-17-10 10 0,0 0-9 15,14 12 8-15,-14-12-10 0,13 7 11 0,-13-7-12 16,9 8 13-16,-9-8-12 0,12 7 10 0,-12-7-11 16,0 0 13-16,21 10-16 0,-21-10 15 0,0 0-10 15,21 6 12-15,-21-6-14 0,0 0 12 0,22 4-11 16,-22-4 11-16,0 0-12 0,23 2 13 0,-23-2-15 16,0 0 9-16,27-2-9 0,-27 2 8 0,0 0-14 0,26-6 7 15,-26 6-14-15,0 0 7 0,27-3-13 0,-27 3 7 16,0 0-7-16,27-4 11 0,-27 4-5 0,0 0 10 15,26-3-2-15,-26 3 6 0,0 0-6 0,25-2 8 16,-25 2-4-16,0 0 9 0,0 0-9 0,29 0 12 16,-29 0-12-16,0 0 9 0,0 0-8 0,24 2 6 15,-24-2-3-15,0 0 9 0,0 0-9 0,23 3 7 16,-23-3-7-16,0 0 9 0,16 6-11 0,-16-6 10 16,0 0-7-16,19 3 6 0,-19-3-6 0,0 0 7 0,16 4-6 15,-16-4 7-15,0 0-9 0,0 0 11 0,21 6-10 16,-21-6 10-16,0 0-7 0,0 0-6 0,0 0 8 15,23-1 13-15,-23 1-10 0,0 0 9 0,0 0-11 16,19-9 9-16,-19 9-20 0,0 0 17 0,0 0-9 16,17-9 8-16,-17 9-9 0,0 0 6 0,0 0-7 15,16-5 6-15,-16 5-8 0,0 0 8 0,0 0-8 16,0 0 9-16,19-2-8 0,-19 2 7 0,0 0-8 0,0 0 10 16,0 0-10-16,21 4 14 0,-21-4-8 0,0 0 9 15,14 9-29-15,-14-9 34 0,0 0-12 0,15 9 9 16,-15-9-11-16,0 0 9 0,12 10-10 0,-12-10 14 15,0 0-6-15,0 0 19 0,18 5-11 0,-18-5 14 0,0 0-17 16,0 0 12-16,0 0-20 0,18-5 10 16,-18 5-27-16,0 0-6 0,11-16-26 0,-11 16-13 0,10-12-28 15,-10 12-26-15,10-17-41 0,-10 17-64 0,9-18-115 16,-9 18 209-16</inkml:trace>
  <inkml:trace contextRef="#ctx0" brushRef="#br0" timeOffset="164414.915">6261 5315 6 0,'0'0'318'15,"0"0"-70"-15,0 0-38 0,0 0-23 0,0 0-18 0,0 0-13 16,0 0-22-16,-2-14-7 0,2 14-10 16,0 0-7-16,0 0-10 0,0 0-11 0,0 0-11 0,0 0-6 15,-4-13-9-15,4 13-8 0,0 0-2 0,0 0-9 16,0 0-7-16,0 0-8 0,0 0-8 0,0 0-3 16,0 0-24-16,0 0 18 0,0 0 1 0,0 0-6 15,0 0 0-15,0 0-3 0,0 0 2 0,0 0-5 16,0 0 20-16,-5 13-22 0,5-13 4 0,-2 12-3 15,2-12 1-15,0 15 1 0,0-15 2 0,-2 20 3 16,2-20 4-16,-2 26-1 0,2-11-2 0,-2 0 1 0,2 2 4 16,0 1-1-16,-2 0-1 0,2 1-1 0,0 2 4 15,-2-1-1-15,2-1 5 0,0 4-1 0,0 0-2 16,0-1-4-16,-3-2 3 0,3 3-5 0,3-3 2 16,-3 2 1-16,0-4-1 0,0 3 2 0,0-2-1 15,0-3 1-15,0 0 1 0,2-1-3 0,-2-15 1 16,0 24 0-16,0-24-4 0,0 23 2 0,0-23 0 0,0 18-3 15,0-18 0-15,0 14 1 0,0-14-1 0,0 0-4 16,2 19 2-16,-2-19 0 0,0 0-3 0,0 13-1 16,0-13 2-16,0 0-1 0,0 0 1 0,-2 15 2 15,2-15-10-15,0 0-14 0,0 0-18 0,0 0-25 16,0 0-28-16,0 15-33 0,0-15-38 0,0 0-43 16,0 0-59-16,0 0-52 0,0 0-201 0,0 0-12 15</inkml:trace>
  <inkml:trace contextRef="#ctx0" brushRef="#br0" timeOffset="165044.132">6251 5324 150 0,'0'0'181'0,"0"0"-35"0,0 0-16 0,0 0-19 16,0 0-12-16,0 0-16 0,0 0-7 0,0 0-4 15,0 0 6-15,0 0 7 0,0 0-2 0,0 0 1 0,0 0-1 16,0 0-5-16,0 0-4 0,0 0-26 16,0 0 24-16,-22-1-3 0,22 1-2 0,0 0 2 0,0 0-4 15,0 0-2-15,0 0 4 0,0 0 8 0,0 0-23 16,0 0-3-16,0 0-5 0,0 0-8 0,0 0-4 15,-22-2-8-15,22 2 2 0,0 0-14 0,0 0 5 16,0 0-5-16,0 0-1 0,0 0-8 0,0 0 4 16,0 0-3-16,0 0 4 0,0 0 3 0,0 0 6 15,0 0-4-15,0 0 4 0,16-4-5 0,-16 4 1 0,0 0-5 16,23-2 1-16,-23 2-3 0,0 0-2 0,28 0 1 16,-28 0 1-16,20 4-2 0,-20-4 2 0,23 4-1 15,-23-4 1-15,25 5-7 0,-25-5 5 0,23 4-2 16,-23-4 5-16,22 7-9 0,-22-7 2 0,22 3 4 15,-22-3 1-15,21 6-5 0,-21-6 0 0,0 0 2 16,29 3 3-16,-29-3 1 0,0 0-6 0,25 2 7 16,-25-2-3-16,0 0 0 0,0 0-4 0,26-2 3 15,-26 2 1-15,0 0-4 0,0 0-3 0,0 0-10 16,0 0-9-16,25 0-19 0,-25 0-34 0,0 0-47 0,0 0-48 16,0 0-53-16,0 0-42 0,0 0-299 0,0 0-78 15</inkml:trace>
  <inkml:trace contextRef="#ctx0" brushRef="#br0" timeOffset="165614.743">6272 5567 111 0,'0'0'223'0,"0"0"-54"0,0 0-21 0,0 0-21 15,0 0-11-15,-22 0-5 0,22 0-1 0,0 0-12 16,0 0-3-16,0 0-1 0,0 0-1 0,0 0 0 0,0 0 1 15,0 0-3-15,0 0 6 0,-12-8-6 0,12 8 1 16,0 0-6-16,0 0 4 0,0 0-5 0,0 0-12 16,0 0-10-16,0 0-5 0,0 0-13 0,0 0-2 15,0 0-9-15,0 0-6 0,0 0-8 0,0 0-4 16,0 0-9-16,0 0 1 0,0 0-1 0,0 0-2 16,0 0 3-16,0 0 2 0,0 0-1 0,0 0 5 0,0 0-3 15,0 0-3-15,23 4 3 0,-23-4 1 16,0 0 2-16,27-2-3 0,-27 2 0 0,23-2-3 0,-23 2-2 15,23-2 1-15,-23 2 0 0,24-1-3 0,-24 1 1 16,23 0 1-16,-23 0-5 0,0 0 3 0,30 0-2 16,-30 0 3-16,0 0 0 0,27 0 2 0,-27 0-5 15,0 0 5-15,23 1-5 0,-23-1 2 0,0 0-2 16,0 0 2-16,20-1-1 0,-20 1 4 0,0 0 1 16,0 0 2-16,0 0 3 0,0 0 0 0,0 0 2 15,25 0-4-15,-25 0 1 0,0 0-8 0,0 0 6 0,0 0 0 16,0 0-6-16,0 0-6 0,0 0-16 15,0 0-19-15,0 0-20 0,0 0-21 0,0 0-29 0,0 0-23 16,0 0-25-16,0 0-36 0,0 0-41 0,0 0-32 16,0 0-53-16,0 0-142 0,0 0 59 0</inkml:trace>
  <inkml:trace contextRef="#ctx0" brushRef="#br0" timeOffset="166356.584">6565 5941 79 0,'0'0'186'0,"0"0"-31"0,2-18-30 16,-2 18-7-16,0 0-21 0,0-16-1 0,0 16-10 0,0 0 1 16,0-16-7-16,0 16 2 0,0 0-5 0,0-16-5 0,0 16-2 15,0 0-3-15,0 0-4 0,-2-14-6 16,2 14-4-16,0 0-8 0,0 0-5 0,0 0-3 15,0 0-4-15,-2-13 0 0,2 13-2 0,0 0-4 0,0 0-2 16,0 0-5-16,0 0-3 0,0 0 3 16,0 0 5-16,0 0-2 0,-6 15-1 0,6-15 4 0,-2 12 4 15,2-12-3-15,-2 17 0 0,2-17-1 0,-2 19 0 16,2-19 5-16,-2 23 1 0,2-23-2 0,-2 21-5 16,2-21 3-16,0 24 1 0,0-24-6 0,-2 23 6 15,2-23-2-15,-3 23 5 0,3-23-8 0,-2 22-4 16,2-22-2-16,-1 22 2 0,1-22-3 0,-2 25-2 15,2-25-3-15,-2 20 3 0,2-20-3 0,-2 20 1 16,2-20-2-16,-4 17-2 0,4-17-3 0,-2 15 3 0,2-15-3 16,-2 16-3-16,2-16 1 0,-2 14 0 15,2-14-2-15,0 0 0 0,-4 15-1 0,4-15-2 0,0 0 4 16,-4 17 0-16,4-17-8 0,0 0-3 0,0 0-15 16,-3 15-9-16,3-15-17 0,0 0-11 0,0 0-15 15,-2 14-8-15,2-14-18 0,0 0-16 0,0 0-9 16,0 0-2-16,0 0 6 0,0 0 3 0,0 0 1 0,0 0-4 15,0 0-12-15,0 0-8 0,0 0-11 0,0 0-24 16,0 0-84-16,15-6 82 0</inkml:trace>
  <inkml:trace contextRef="#ctx0" brushRef="#br0" timeOffset="166717.908">6545 6166 109 0,'6'-11'177'16,"-6"11"-40"-16,0 0-24 0,0 0-10 0,0 0-4 0,6-15-2 15,-6 15 0-15,0 0-1 0,0 0-3 0,0 0-1 16,4-11-4-16,-4 11-6 0,0 0-3 0,0 0-1 16,0 0-5-16,0 0 5 0,0 0-4 0,0 0-11 15,0 0-8-15,0 0-7 0,0 0-11 0,0 0-3 16,0 0 11-16,0 0 8 0,0 0 0 0,0 0 0 16,0 0 0-16,0 0-9 0,0 0 0 0,19 9-4 15,-19-9-18-15,0 0 9 0,10 11 1 0,-10-11 1 0,8 10 1 16,-8-10-6-16,9 8 0 0,-9-8-2 0,8 14 1 15,-8-14-1-15,10 11 0 0,-10-11-7 0,8 13 5 16,-8-13-1-16,11 11-1 0,-11-11 5 0,10 12-9 16,-10-12-3-16,10 10-10 0,-10-10 5 0,9 9-3 15,-9-9 0-15,0 0-1 0,8 13-4 0,-8-13 0 16,0 0 1-16,7 9-1 0,-7-9 1 0,0 0-2 16,0 0-6-16,8 10-10 0,-8-10-10 0,0 0-15 0,0 0-17 15,0 0-21-15,0 0-25 0,0 0-21 16,0 0-23-16,0 0-22 0,0 0-15 0,0 0-7 0,0 0 4 15,-2-13-10-15,2 13-13 0,0 0-159 0,-9-17 175 16</inkml:trace>
  <inkml:trace contextRef="#ctx0" brushRef="#br0" timeOffset="166975.728">6611 6159 226 0,'0'0'288'0,"0"0"-45"0,0 0-24 0,0 0-19 16,-11-8-23-16,11 8-12 0,0 0-16 0,0 0-14 15,0 0-12-15,0 0-14 0,0 0-16 0,0 0-11 16,0 0-9-16,0 0-12 0,0 0-9 0,0 0 1 16,0 0 7-16,0 0 1 0,0 0-3 0,7-11-1 15,-7 11-12-15,0 0-7 0,12-9-7 0,-12 9-3 16,12-12-8-16,-12 12-2 0,13-10-3 0,-13 10-7 16,16-15 1-16,-16 15-2 0,17-19-16 0,-17 19-10 0,11-15-14 15,-11 15-9-15,15-13-20 0,-15 13-11 16,10-11-15-16,-10 11-24 0,12-11-10 0,-12 11-15 0,0 0-19 15,15-9-20-15,-15 9-36 0,0 0-52 0,0 0-177 16,14-7 85-16</inkml:trace>
  <inkml:trace contextRef="#ctx0" brushRef="#br0" timeOffset="167735.472">7171 5486 116 0,'0'0'260'0,"0"0"-64"15,0 0-26-15,0 0-27 0,0 0-13 0,0 0-24 16,0 0-9-16,0 0-19 0,0 0-7 0,2-12-10 16,-2 12 1-16,0 0-4 0,0 0-5 0,0 0-4 15,0 0 1-15,0 0-3 0,0 0 0 0,2-13-6 16,-2 13-1-16,0 0-5 0,0 0-4 0,0 0-1 15,0 0-7-15,0 0-4 0,0 0 3 0,0 0 1 0,0 0 1 16,0 0 0-16,0 0 7 0,0 0 1 0,0 0 0 16,0 0 1-16,0 0 5 0,0 0 0 0,0 0 4 15,0 0-1-15,0 0-4 0,0 0-3 0,0 0-3 16,0 0-4-16,0 0 2 0,0 0-1 16,0 0-6-16,0 0 0 0,0 0-8 0,0 0 3 0,0 0-4 15,0 0-3-15,-10 10 3 0,10-10-3 0,-7 11 2 16,7-11-2-16,-8 10 0 0,8-10 2 0,-6 17 0 15,6-17 1-15,-10 19 5 0,3-8 0 0,1 3 0 16,1-4 0-16,-1 1-4 0,0 1 1 0,-1 2 0 0,1-1-1 16,0-2-2-16,0 0-5 0,6-11 0 0,-10 21-3 15,10-21 2-15,-7 16-3 0,7-16-4 0,-8 14 1 16,8-14-1-16,-4 14 0 0,4-14-2 0,0 0 0 16,-6 13 2-16,6-13 2 0,0 0-2 0,0 0 2 15,0 0-1-15,2 15 2 0,-2-15-3 0,0 0 4 16,0 0-5-16,0 0 3 0,14 6-2 0,-14-6-3 0,0 0 4 15,0 0-1-15,21 5-1 0,-21-5 0 0,0 0 2 16,19 3 0-16,-19-3-1 0,0 0 1 0,16 10-1 16,-16-10 1-16,0 0 1 0,18 9 1 0,-18-9-3 15,14 9-1-15,-14-9 2 0,13 9 0 0,-13-9 2 16,12 10-2-16,-12-10 3 0,12 11-1 0,-12-11-2 16,11 9 0-16,-11-9 2 0,10 9-6 0,-10-9 7 15,0 0-4-15,12 10 1 0,-12-10-6 0,0 0-2 16,0 0-9-16,0 0-5 0,15 7-8 0,-15-7-18 15,0 0-18-15,0 0-25 0,0 0-20 0,0 0-24 0,0 0-26 16,0 0-30-16,0 0-31 0,0 0-49 0,0 0-215 16,0 0 25-16</inkml:trace>
  <inkml:trace contextRef="#ctx0" brushRef="#br0" timeOffset="168180.996">7050 5800 91 0,'0'0'278'0,"0"0"-63"0,0 0-30 16,0 0-20-16,0 0-14 0,0 0-9 0,0 0-17 16,0 0-7-16,0 0-8 0,-25 0-7 0,25 0-6 0,0 0-7 15,0 0-7-15,0 0-2 0,0 0-13 16,0 0 2-16,0 0-9 0,0 0 0 0,0 0-14 0,0 0-3 15,0 0-5-15,0 0-5 0,0 0-7 0,0 0-6 16,0 0-6-16,0 0-4 0,-18 3-2 0,18-3-1 16,0 0-3-16,0 0 7 0,0 0 1 0,0 0 3 15,8 11 1-15,-8-11-1 0,0 0-2 0,10 14-1 16,-10-14-4-16,10 7 0 0,-10-7 0 0,11 9 0 0,-11-9-2 16,12 11-4-16,-12-11 5 0,15 13 5 15,-15-13 2-15,16 11 4 0,-16-11 6 0,15 13-6 0,-15-13 5 16,16 15-5-16,-16-15 0 0,16 13-4 0,-16-13 0 15,14 15-1-15,-14-15-2 0,13 15 1 0,-13-15-4 16,12 11 0-16,-12-11-1 0,12 11-1 0,-12-11-1 16,11 9-4-16,-11-9 1 0,0 0 1 0,10 11-4 15,-10-11 4-15,0 0 1 0,0 0-3 0,12 11-6 16,-12-11-10-16,0 0-12 0,0 0-8 0,0 0-16 16,0 0-20-16,11 10-29 0,-11-10-34 0,0 0-32 15,0 0-56-15,0 0-58 0,0 0-315 0,0 0-106 16</inkml:trace>
  <inkml:trace contextRef="#ctx0" brushRef="#br0" timeOffset="169188.556">7594 5474 164 0,'0'0'241'0,"0"0"-48"0,0 0-20 0,0 0-15 15,0 0-9-15,0 0-7 0,0 0-17 0,0 0-3 16,0 0-11-16,0 0-1 0,0 0-13 0,0 0-4 15,0 0-9-15,0 0 3 0,0 0-8 0,0 0-10 16,0 0-6-16,0 0-11 0,-3-13-11 0,3 13-3 16,0 0-6-16,0 0-5 0,-6-13-8 0,6 13-3 15,0 0-4-15,-4-13-1 0,4 13-5 0,0 0-2 16,-4-12 2-16,4 12-4 0,0 0 0 0,-4-13-1 0,4 13-2 16,0 0-3-16,0-15 4 0,0 15-1 15,0 0-3-15,0 0-2 0,0-13-2 0,0 13-2 16,0 0 2-16,0 0 1 0,0 0 20 0,0 0-24 0,0 0 4 15,0 0 0-15,0 0 2 0,0 0 1 0,0 0 3 16,0 0-3-16,0 0 3 0,12 10 0 0,-12-10 3 16,2 14-4-16,-2-14 4 0,2 15 2 0,-2-15 1 15,0 15-1-15,0-15 0 0,0 18 1 0,0-18-3 16,2 17 2-16,-2-17-1 0,0 14 0 0,0-14 2 16,0 0-4-16,0 19-2 0,0-19 5 0,0 0-4 0,0 14 2 15,0-14-3-15,0 0 5 0,0 0-4 16,3 14 0-16,-3-14-4 0,0 0 10 0,0 0-7 0,0 0 2 15,18 4-1-15,-18-4 3 0,0 0-4 0,21-2-1 16,-21 2 2-16,18-6 0 0,-18 6-1 0,19-4 0 16,-19 4 1-16,23-3-2 0,-23 3 1 0,24-6 0 15,-24 6 0-15,22-2 0 0,-22 2-2 0,21-2 1 16,-21 2 0-16,0 0-4 0,31 2 8 0,-31-2-2 0,0 0-1 16,25 4 6-16,-25-4 2 0,14 6 7 15,-14-6 0-15,0 0 7 0,19 11 3 0,-19-11 3 0,0 0 2 16,9 14-3-16,-9-14-1 0,0 0-4 0,2 17 1 15,-2-17-1-15,0 0-5 0,-4 19 0 16,4-19-5-16,-7 8 2 0,7-8-2 0,-10 12 0 0,10-12-3 16,0 0-1-16,-19 7-2 0,19-7-2 0,0 0 0 15,-23 2-10-15,23-2-10 0,0 0-10 0,-27-6-13 16,27 6-16-16,-16-4-19 0,16 4-20 0,-15-8-28 16,15 8-28-16,-12-9-35 0,12 9-33 0,0 0-22 0,-13-10-45 15,13 10-133-15,0 0 118 0</inkml:trace>
  <inkml:trace contextRef="#ctx0" brushRef="#br0" timeOffset="169556.396">7629 5347 95 0,'0'0'349'0,"0"0"-85"0,0 0-43 15,0 0-26-15,0 0-29 0,0 0-33 16,-19 4-14-16,19-4-21 0,0 0-9 0,0 0-13 0,0 0-3 16,0 0-8-16,0 0 3 0,0 0-1 0,4 10 7 15,-4-10-3-15,0 0-3 0,0 0-9 16,0 0-3-16,23 2-4 0,-23-2-8 0,0 0-4 0,0 0-6 15,31 0 3-15,-31 0-13 0,0 0-3 0,31-2-4 16,-31 2-2-16,0 0-4 0,34 0 0 0,-34 0-4 16,0 0-2-16,35 0 1 0,-35 0-2 0,25 4 1 15,-25-4-4-15,0 0 2 0,33 2-4 0,-33-2-1 16,0 0-6-16,28 2-13 0,-28-2-19 0,0 0-15 16,25 0-20-16,-25 0-22 0,0 0-23 0,0 0-40 0,23-4-51 15,-23 4-72-15,0 0-240 0,0 0-23 0</inkml:trace>
  <inkml:trace contextRef="#ctx0" brushRef="#br0" timeOffset="170125.919">7664 5889 4 0,'0'0'338'0,"0"0"-84"0,0 0-46 15,0 0-24-15,0 0-19 0,0 0-23 0,0 0-23 16,0 0-12-16,0 0-11 0,0 0-17 0,0 0-5 15,0 0-9-15,0 0-4 0,0 0 7 0,0 0 7 16,0 0-3-16,0 0 5 0,0 0-6 0,0 0-5 0,0 0-7 16,0 0-6-16,0 0-8 0,23-4 9 0,-23 4-21 15,0 0-4-15,32-1-2 0,-32 1-3 16,27-3-6-16,-27 3-4 0,28 0 0 0,-28 0 0 0,31 3-6 16,-31-3-1-16,34 0-1 0,-34 0 2 0,32 1-6 15,-32-1 2-15,29 1-1 0,-29-1-1 0,26 3 1 16,-26-3-2-16,23 2 0 0,-23-2 1 0,23 1 2 15,-23-1-2-15,0 0 0 0,24 4-10 0,-24-4-13 0,0 0-13 16,22 2-25-16,-22-2-25 0,0 0-26 16,0 0-32-16,0 0-60 0,0 0-49 0,0 0-78 0,0 0-150 15,0 0 35-15</inkml:trace>
  <inkml:trace contextRef="#ctx0" brushRef="#br0" timeOffset="170839.428">7828 6119 53 0,'0'0'280'0,"0"0"-64"16,0 0-38-16,0 0-27 0,0 0-18 0,0 0-16 16,0 0-8-16,0 0-20 0,0 0-6 0,0 0-8 15,0 0-9-15,0 0-1 0,0 0-7 0,0 0 0 16,0 0-4-16,0 0-1 0,8-10-8 0,-8 10-6 16,0 0-1-16,0 0-9 0,13-10 3 0,-13 10-15 0,0 0 1 15,0 0-3-15,19-5-2 0,-19 5 0 0,0 0-1 16,19-6-2-16,-19 6-4 0,0 0 0 0,0 0 0 15,27 0-3-15,-27 0 1 0,0 0 4 0,0 0 0 16,23 6 1-16,-23-6 3 0,0 0 2 0,14 11-1 16,-14-11 1-16,0 0 5 0,13 12-2 0,-13-12 1 15,4 12-1-15,-4-12-1 0,2 15 12 0,-2-15-21 16,0 13 0-16,0-13 0 0,-2 16-4 0,2-16 1 16,-4 15-3-16,4-15 2 0,-7 13-1 0,7-13-2 15,-4 10 3-15,4-10 3 0,0 0-1 0,-8 17 0 0,8-17-5 16,0 0 1-16,0 0 0 0,-6 10 4 0,6-10-7 15,0 0 1-15,0 0-4 0,0 0 3 0,0 0-3 16,0 0-1-16,0 0-5 0,0 0 0 0,0 0 0 16,0 0-1-16,0 0 0 0,0 0 3 0,10-10-4 15,-10 10 1-15,0 0-1 0,15-9 3 0,-15 9 3 16,0 0 2-16,18-2-4 0,-18 2 2 0,0 0 2 16,0 0 7-16,28 0-6 0,-28 0 6 0,0 0-3 0,17 5 3 15,-17-5 8-15,0 0 14 0,16 9 4 16,-16-9 3-16,0 0 0 0,8 15 2 0,-8-15 1 0,0 0-1 15,3 15 2-15,-3-15-5 0,-5 17 3 0,5-17 6 16,-6 10 11-16,6-10-4 0,-10 13-1 0,10-13-8 16,-17 13-6-16,17-13-5 0,-18 8 4 0,18-8 0 15,-20 6 1-15,20-6-4 0,-23 1-2 0,23-1-7 16,-22 0-3-16,22 0-4 0,-23-1-3 0,23 1 0 16,-19-5-5-16,19 5-9 0,0 0-12 0,-23-4-9 0,23 4-16 15,0 0-12-15,0 0-19 0,-21-5-8 0,21 5-21 16,0 0-17-16,0 0-27 0,0 0-30 0,-21-4-36 15,21 4-42-15,0 0-280 0,0 0-41 0</inkml:trace>
  <inkml:trace contextRef="#ctx0" brushRef="#br0" timeOffset="172194.335">7594 5056 15 0,'0'0'172'0,"0"0"-24"0,0 0-37 15,0 0-14-15,0 0-6 0,0 0-12 0,-13 10 0 16,13-10-8-16,0 0-3 0,0 0-9 0,0 0 1 16,-10 11-7-16,10-11 5 0,0 0-5 0,0 0 3 15,-11 11-9-15,11-11 6 0,0 0-16 0,-9 9 7 16,9-9-3-16,0 0-3 0,-10 13-2 0,10-13-5 0,-6 11-4 15,6-11-7-15,-7 11-2 0,7-11-4 0,-8 13 1 16,8-13-3-16,-6 11-2 0,6-11 1 0,-6 13-3 16,6-13 3-16,-8 13 2 0,8-13 2 0,-5 13 2 15,5-13 0-15,-6 15 1 0,6-15-1 0,-6 13 5 16,6-13-2-16,-6 13-3 0,6-13-1 0,-4 12-2 16,4-12 0-16,-7 15-3 0,7-15-3 0,-6 15-1 15,6-15-3-15,-4 14 1 0,4-14-4 0,-6 17 4 16,6-17-7-16,-6 14 6 0,6-14-3 0,-4 12 17 0,4-12-18 15,-5 16-2-15,5-16 0 0,-6 14 7 0,6-14-12 16,-4 15 9-16,4-15 1 0,-4 15-1 0,4-15 2 16,-2 15-4-16,2-15 0 0,-4 13 2 0,4-13-2 15,-2 13 3-15,2-13-3 0,-3 14 4 0,3-14-2 16,-2 15 8-16,2-15-7 0,-3 15 4 0,3-15-4 16,-2 15 9-16,2-15 0 0,-2 14 3 15,2-14-2-15,-2 15 23 0,2-15-33 0,-2 17 5 0,2-17-3 16,-2 15 0-16,2-15-3 0,-2 14 1 0,2-14-3 15,0 15 6-15,0-15-4 0,-2 15 1 0,2-15-2 0,-2 13 2 16,2-13-7-16,0 15 7 0,0-15-5 0,-2 17 4 16,2-17 1-16,2 12-5 0,-2-12 3 0,0 17-1 15,0-17 3-15,0 15-2 0,0-15 2 0,2 17 0 16,-2-17-1-16,0 14-1 0,0-14 1 0,2 16 4 0,-2-16-3 16,2 20 4-16,-2-20-6 0,2 16 2 15,-2-16 1-15,2 17 3 0,-2-17-6 0,4 18 2 0,-4-18 0 16,2 16 1-16,-2-16-3 0,3 18-2 0,-3-18 1 15,0 18 0-15,0-18 0 0,2 16 6 0,-2-16-9 16,3 19 5-16,-3-19 1 0,2 17-5 0,-2-17 1 16,2 18 3-16,-2-18-2 0,4 21 4 0,-4-21 0 15,4 17-4-15,-4-17-1 0,4 19 3 0,-4-19 0 16,4 19 0-16,-4-19-2 0,4 18 0 0,-4-18 0 16,5 18 2-16,-5-18-5 0,2 16 4 0,-2-16-1 0,4 15 3 15,-4-15-4-15,4 14 3 0,-4-14-2 0,2 17 5 16,-2-17-10-16,4 13 9 0,-4-13-4 0,2 18 1 15,-2-18-1-15,2 13 8 0,-2-13-13 0,2 17 9 16,-2-17-4-16,5 17-1 0,-5-17 14 0,2 16-15 16,-2-16 0-16,4 19 2 0,-4-19-2 0,6 15 2 15,-6-15 0-15,6 15 2 0,-6-15-3 0,8 15 3 16,-8-15-2-16,11 17 1 0,-11-17-1 0,10 14 2 16,-10-14-7-16,10 17 7 0,-10-17-3 0,11 14-21 15,-11-14 28-15,10 15 1 0,-10-15 0 0,10 13 0 0,-10-13-2 16,8 16 1-16,-8-16 1 0,6 12-4 0,-6-12 6 15,8 13-4-15,-8-13-4 0,6 12 4 0,-6-12 2 16,4 13-1-16,-4-13-4 0,7 12 3 0,-7-12-2 16,4 11 0-16,-4-11-2 0,0 0 0 0,6 14 0 15,-6-14 0-15,0 0 0 0,6 15-1 0,-6-15 2 16,0 0-5-16,8 12 1 0,-8-12 13 0,0 0-14 16,7 12-4-16,-7-12-20 0,0 0-20 0,0 0-30 0,6 11-18 15,-6-11-29-15,0 0-12 0,0 0-17 0,0 0-20 16,0 0-47-16,0 0-191 0,0 0 125 0</inkml:trace>
  <inkml:trace contextRef="#ctx0" brushRef="#br0" timeOffset="173416.867">8058 5136 57 0,'0'0'254'0,"0"0"-58"0,0 0-30 15,0 0-26-15,0 0-13 0,0 0-17 0,0 0-7 16,0 0-10-16,0 0-16 0,0 0-5 0,0 0-13 16,0 0-8-16,0 0-7 0,0 0-3 0,0 0-1 15,0 0 1-15,0 0 1 0,0 0-2 0,0 0-4 16,0 0-4-16,0 0 3 0,4 15-8 0,-4-15-4 16,0 0-2-16,10 10 2 0,-10-10-6 0,8 10-4 15,-8-10-1-15,11 9-2 0,-11-9-1 0,10 11-4 16,-10-11 3-16,10 13-5 0,-10-13 1 0,13 13 0 0,-13-13-1 15,10 15 7-15,-10-15-2 0,11 15 2 0,-11-15 0 16,13 16-2-16,-13-16-17 0,12 17 18 0,-12-17 4 16,15 21-2-16,-9-12-3 0,0 2-3 0,0 0 2 15,-6-11-1-15,13 21-1 0,-7-11-4 16,0 1 3-16,0 0 1 0,-1 1-2 0,1 1-1 0,-2-2 1 16,2 0-3-16,-2-1 5 0,-4-10-3 0,8 23 2 15,-8-23-2-15,7 20 0 0,-7-20-2 0,6 22 1 16,-6-22 2-16,4 25-1 0,-3-12 1 0,-1-13 2 15,2 28-5-15,0-15 2 0,-2 5-1 0,0-5 1 16,0 4-2-16,0-3 1 0,0 3 1 0,0-3 1 16,0 4-6-16,0-6 4 0,0-12-2 0,0 27 1 0,0-13 1 15,0-14 0-15,0 26 0 0,0-26 4 0,0 24-8 16,0-24 8-16,0 28-6 0,0-28 0 0,0 24-23 16,0-24 27-16,0 27 1 0,0-27 2 0,0 26-5 15,2-11 2-15,-2-15-1 0,0 26-2 0,0-26 2 16,-2 26 1-16,2-26-4 0,0 25 2 0,0-25-1 0,0 26 1 15,0-26 0-15,-2 24 1 0,2-24 0 16,0 25-2-16,0-25 1 0,-2 22 2 0,2-22-4 0,0 20 4 16,0-20-5-16,-1 21 22 0,1-21-23 0,-2 16 4 15,2-16-3-15,-2 18-1 0,2-18 3 0,-4 17 2 16,4-17-4-16,-2 15 3 0,2-15-1 0,-2 15-1 16,2-15-1-16,-2 15 2 0,2-15-1 0,-5 15 2 15,5-15-3-15,-4 13 2 0,4-13-1 0,-2 16 4 16,2-16-4-16,-4 15 2 0,4-15-1 0,-6 14-13 15,6-14 25-15,-4 15 5 0,4-15-8 0,-4 13 5 16,4-13-3-16,-5 15-4 0,5-15-2 0,-2 12 1 16,2-12-3-16,-4 13-1 0,4-13 1 0,-4 12-1 0,4-12-1 15,-4 13 3-15,4-13-2 0,0 0 0 0,-6 17 0 16,6-17 7-16,0 0 3 0,-6 17 2 0,6-17 0 16,0 0 3-16,-7 12-4 0,7-12 0 0,0 0 14 15,-8 16-18-15,8-16-3 0,0 0 0 0,-8 13-3 16,8-13 0-16,0 0-2 0,-11 12 3 0,11-12-2 0,0 0 2 15,-8 13-4-15,8-13 0 0,0 0 0 0,-8 13-3 16,8-13 4-16,0 0-1 0,-6 12 0 0,6-12 0 16,0 0-1-16,0 0 1 0,-6 12 1 0,6-12-5 15,0 0-13-15,0 0-14 0,0 0-13 0,-7 11-23 16,7-11-28-16,0 0-28 0,0 0-18 0,0 0-22 16,0 0-29-16,0 0-48 0,0 0-187 0,0 0 105 15</inkml:trace>
  <inkml:trace contextRef="#ctx0" brushRef="#br0" timeOffset="174572.896">8437 4854 149 0,'0'0'206'0,"0"0"-48"0,0 0-20 0,0 0-27 0,0 0-14 16,0 0-11-16,0 0-9 0,0 0-14 0,0 0-6 15,0 0-12-15,0 0-6 0,0 0-1 0,0 0-3 16,0 0-3-16,0 0 3 0,0 0-3 0,0 0 3 15,0 0 4-15,-7 12 3 0,7-12 4 0,0 0 0 16,-6 16-2-16,6-16 4 0,-5 17-3 0,5-17 1 16,-6 18 0-16,6-18-2 0,-4 23-6 0,0-10-4 15,0 0 1-15,0-1-9 0,2 3-3 0,-3 1 1 16,1-2-3-16,0 1-4 0,2 0 0 0,-2-2-6 0,2-1-21 16,0 2 23-16,2-14-1 0,-4 22-3 0,4-22 2 15,-4 16-7-15,4-16 4 0,-5 17-11 0,5-17 4 16,-2 13 2-16,2-13 2 0,0 0-3 0,-2 17 3 15,2-17-9-15,0 0 7 0,0 0-3 0,0 0-3 16,-2 12 3-16,2-12-1 0,0 0-3 0,0 0 0 16,0 0-6-16,0 0 0 0,0 0-5 0,0 0-5 15,11-11-3-15,-11 11-1 0,0 0 2 0,6-12 0 16,-6 12-19-16,0 0 27 0,6-12 2 0,-6 12 9 0,0 0-8 16,6-13 1-16,-6 13 6 0,0 0-2 0,4-13 3 15,-4 13 2-15,0 0-4 0,0 0 2 0,7-11-1 16,-7 11 2-16,0 0 2 0,0 0-2 15,0 0 1-15,0 0 0 0,6-13-4 0,-6 13 3 0,0 0-1 16,0 0 1-16,0 0 1 0,0 0-3 0,0 0 1 16,0 0 6-16,0 0-3 0,0 0 4 0,0 0 1 15,0 0 6-15,18 5 0 0,-18-5 2 0,0 0 5 0,11 8-4 16,-11-8-2-16,0 0 3 0,9 13-7 0,-9-13 1 16,8 11-2-16,-8-11-1 0,11 12 1 15,-11-12 2-15,8 11 1 0,-8-11-6 0,12 11 0 0,-12-11 4 16,8 11-3-16,-8-11-2 0,9 9 0 0,-9-9-3 15,0 0 2-15,12 11 4 0,-12-11-1 0,0 0 3 16,8 10 1-16,-8-10 10 0,0 0 2 0,0 0-1 16,0 0-2-16,0 0-5 0,9 11-4 0,-9-11-6 15,0 0-5-15,0 0-9 0,0 0 0 0,-11-10-3 16,11 10-7-16,0 0 6 0,-12-11-1 0,12 11 4 16,-12-11 1-16,12 11 5 0,-13-11 0 0,13 11-2 0,-12-9 6 15,12 9 2-15,-11-11 0 0,11 11 4 16,-10-10 7-16,10 10-3 0,0 0 2 0,-13-13 2 0,13 13-4 15,0 0-2-15,-11-11 0 0,11 11-6 0,0 0 0 16,-6-11 2-16,6 11 0 0,0 0 8 0,0 0 3 16,0-15 9-16,0 15-7 0,0 0 8 0,10-12-2 15,-10 12 4-15,10-12-1 0,-10 12 2 0,10-13-5 16,-10 13 0-16,15-13-2 0,-15 13-5 0,14-11-1 16,-14 11-1-16,12-15-6 0,-12 15-13 0,13-14-17 15,-13 14-28-15,12-11-36 0,-12 11-46 0,9-15-54 0,-9 15-72 16,6-13-263-16,-6 13-24 0</inkml:trace>
  <inkml:trace contextRef="#ctx0" brushRef="#br0" timeOffset="178474.941">5917 4405 39 0,'0'0'216'0,"0"0"-43"0,0 0-23 0,0 0-28 16,0 0-9-16,-6-11-16 0,6 11 4 0,0 0-20 16,0 0 4-16,0 0-19 0,0 0-4 0,0 0-16 15,0 0 4-15,-6-10-15 0,6 10 5 0,0 0-12 16,0 0 5-16,0 0-13 0,0 0 6 0,0 0-13 15,0 0 12-15,0 0-8 0,-4 10 13 0,4-10-13 16,0 0 11-16,-2 17-17 0,2-17 16 0,-3 17-15 16,3-17 11-16,-2 20-20 0,2-20 19 0,0 19-13 15,0-19 29-15,-2 25-27 0,2-25 14 0,0 25-15 0,0-8 16 16,0-3-13-16,0 2 13 0,0 1-19 0,0 0 15 16,2 1-15-16,-2 1 14 0,2-1-18 0,1 1 13 15,-3 1-14-15,2-1 12 0,0 6-17 0,0-1 17 16,0 0-15-16,0 2 17 0,2-2-17 0,-2 2 19 15,0-2-1-15,0 2-1 0,0-2-3 0,2 3 4 16,-2-4 0-16,1 3-6 0,1-2 2 0,-2 1-2 0,0 0-7 16,2-3 0-16,-2 2 2 0,0 0-5 15,0 0 4-15,2 1-3 0,-2-1 5 0,0-3-5 0,0 5 5 16,0-2-5-16,0 1 5 0,0 0-7 0,0 0 6 16,0 0-2-16,0 1-2 0,-2 0 4 0,2 2 0 15,0 0 2-15,0 0 0 0,-2-1 0 16,2 1 1-16,-2 0 0 0,2 2-4 0,0-3-1 0,-2 1 2 15,2-1 1-15,0 1-5 0,0-4 1 0,1 2-3 16,-1 1 1-16,-2-2 0 0,2-3 2 0,0 0-22 16,-2 0 25-16,2-1-3 0,-2-1 7 0,2 0-9 15,0-1 1-15,-2 1 1 0,2-1 0 0,-2 0-3 16,0 2 4-16,2-6-1 0,-2 3-2 0,0 1 0 0,2 0-5 16,-2-2 3-16,0 1 4 0,0 1-1 0,0-3 2 15,0 2-27-15,-2-1 32 0,2 1-5 0,0 0 4 16,0-3 0-16,-2 3 4 0,2 0 6 0,-2-1 1 15,2 0 1-15,0 1-5 0,-2-3 0 0,2 2-4 16,0-1-1-16,0 1 0 0,0 0-1 0,0-1-1 0,0-2-4 16,0 3-5-16,2 0 5 0,-2-1-1 15,0-16-1-15,2 25-2 0,-2-25-1 0,2 24 2 0,-2-24 2 16,2 20-4-16,-2-20 0 0,2 17 0 0,-2-17 4 16,0 17-1-16,0-17-1 0,0 0 2 0,2 14 1 15,-2-14-3-15,0 0-4 0,0 0-9 0,4 17-18 16,-4-17-27-16,0 0-21 0,0 0-27 15,0 0-34-15,0 0-43 0,0 0-41 0,0 0-51 0,17-7-186 16,-17 7 59-16</inkml:trace>
  <inkml:trace contextRef="#ctx0" brushRef="#br0" timeOffset="180553.478">5925 4353 93 0,'0'0'118'16,"0"0"-18"-16,0 0-14 0,0 0-25 0,0 0 6 16,0 0-6-16,0 0 4 0,0 0-10 0,-18 4 2 15,18-4-3-15,0 0 2 0,0 0-7 0,0 0 1 16,0 0-7-16,0 0 6 0,0 0-11 0,0 0 5 15,0 0-10-15,0 0 5 0,0 0-11 0,0 0 1 16,0 0-9-16,0 0 2 0,0 0-11 0,0 0 14 16,0 0-7-16,0 0 9 0,0 0-9 0,0 0 9 0,0 0-14 15,0 0 8-15,0 0-10 0,0 0 7 0,20-5-9 16,-20 5 9-16,0 0-10 0,27-2 6 0,-27 2-13 16,22-4 10-16,-22 4-10 0,25 0 8 0,-25 0-11 15,27-2 13-15,-27 2-12 0,29 0 6 0,-29 0-7 16,33 2 22-16,-33-2-23 0,32 2 8 0,-32-2-8 15,33 4 8-15,-33-4-8 0,35 3 11 0,-35-3-10 16,35 6 8-16,-35-6-8 0,34 5 11 0,-34-5-10 16,35 5 10-16,-35-5-9 0,36 7 7 0,-36-7-8 15,37 4 10-15,-37-4-12 0,36 2 12 0,-36-2-9 16,37 0 9-16,-37 0-9 0,39-2 7 0,-39 2-9 16,38-3 8-16,-38 3-8 0,36-3 10 0,-36 3-11 0,37-3 10 15,-37 3-10-15,35 0 11 0,-35 0-11 0,35 0 9 16,-35 0-11-16,34 5 12 0,-34-5-10 0,36 4 11 15,-36-4-12-15,33 3 14 0,-33-3-15 0,33 6 13 16,-33-6-15-16,33 5 15 0,-33-5-4 0,30 6 4 16,-30-6-12-16,33 1 14 0,-33-1-14 0,29 0 10 15,-29 0 1-15,31-1 0 0,-31 1-1 0,32-4 3 16,-32 4-2-16,33-4 0 0,-33 4 3 0,35-3-2 0,-35 3-1 16,33-5 1-16,-33 5-1 0,33-2-1 15,-33 2-1-15,32-2 1 0,-32 2-12 0,33-3 15 0,-33 3-9 16,35 0 8-16,-35 0-13 0,36 0 14 0,-36 0-15 15,34 0 16-15,-34 0-14 0,35 0 14 0,-35 0-12 16,37 0 9-16,-37 0-10 0,35-1 13 0,-35 1-14 16,34-2 15-16,-34 2-15 0,37 0 14 0,-37 0-11 15,31-3 7-15,-31 3-7 0,36 0 10 0,-36 0-13 16,34 0 13-16,-34 0-14 0,31 0 14 0,-31 0-13 16,31 3 12-16,-31-3-26 0,33 2 30 0,-33-2-17 0,33 1 14 15,-33-1-12-15,32 5 13 0,-32-5-12 0,31 1 11 16,-31-1-11-16,33 1 8 0,-33-1-8 15,31 3 14-15,-31-3-5 0,30 2-1 0,-30-2-11 0,29 0 12 16,-29 0-2-16,29 1 1 0,-29-1-2 0,29 2 1 16,-29-2-2-16,27 2 2 0,-27-2-4 0,28 4 4 15,-28-4-6-15,24 2 4 0,-24-2 0 0,27 5-2 16,-27-5 0-16,25 4 2 0,-25-4-1 0,25 5-1 16,-25-5-1-16,25 4 1 0,-25-4 1 0,23 6 0 15,-23-6 0-15,27 6 0 0,-27-6 1 0,25 2-3 16,-25-2 1-16,27 1 1 0,-27-1-1 0,29 4-1 0,-29-4 1 15,27 0 1-15,-27 0-4 0,28 0 1 0,-28 0-3 16,29 0-1-16,-29 0-1 0,29-3 0 0,-29 3 0 16,26 0 3-16,-26 0-1 0,27 3 2 0,-27-3-2 15,28 0 1-15,-28 0-2 0,27 2 5 0,-27-2-1 16,25 1 4-16,-25-1-4 0,27 2-2 0,-27-2 0 16,25 2-1-16,-25-2-3 0,24 2 4 0,-24-2 0 15,24 0 2-15,-24 0-2 0,25 2-3 0,-25-2 2 0,23 2-1 16,-23-2 3-16,0 0 1 0,35 0-1 15,-35 0 2-15,23-2-2 0,-23 2 0 0,23-2 0 0,-23 2 2 16,23-2-3-16,-23 2 3 0,0 0 0 0,31 0 0 16,-31 0 1-16,0 0-14 0,27 4 14 0,-27-4-1 15,0 0 2-15,23 3-1 0,-23-3 0 0,0 0 2 16,16 6 1-16,-16-6 1 0,0 0-1 0,15 7-1 16,-15-7 0-16,0 0 0 0,9 7 4 0,-9-7 0 0,0 0-1 15,0 0 2-15,12 12 1 0,-12-12-2 16,0 0 0-16,7 13-2 0,-7-13 1 0,0 0 1 0,6 15-2 15,-6-15-9-15,0 0 8 0,6 15-7 0,-6-15 10 16,2 14-9-16,-2-14 11 0,4 15-12 0,-4-15 13 16,2 16-15-16,-2-16 14 0,4 21-13 0,-4-21 13 15,2 22-10-15,-2-22 9 0,5 24-11 0,-5-24 9 16,2 24-6-16,0-9 9 0,0 2-13 0,0-3 14 16,0 4-9-16,-2-4 31 0,2 3-27 0,-2 2 1 15,2-4-1-15,-2 2 3 0,2 2-3 0,-2 0-1 0,0-1-1 16,2 0 0-16,-2-1 0 0,0 2 1 0,2-1-3 15,-2 0 0-15,0 1 2 0,2-1-2 16,-2 3 1-16,0-3 3 0,0 3-2 0,0-1-2 0,0-4 4 16,0 5 0-16,2-1-1 0,-2-2 2 0,0 3-1 15,0-2 4-15,0 2-5 0,2-3 2 0,-2 2 3 16,3 0 0-16,-1-1 0 0,0-1 1 0,-2 2 1 16,2 1 0-16,0-3-1 0,0 3-1 0,0-1 2 0,2-1-1 15,-2 0-2-15,0 2 2 0,0 0-5 16,0 1 4-16,3 0-5 0,-3 3-21 0,0-4 23 0,2 2 3 15,-2 0-2-15,0 2-1 0,0-2-2 0,0 0 1 16,-2 3 0-16,2-2-3 0,0 2 3 0,-2-2 1 16,2-1-4-16,-2 4 2 0,2-2-3 0,-2 0 3 15,2 0-4-15,-2 1 3 0,0-1 0 0,2 0-1 16,-2 0-3-16,0 2 3 0,3-4 0 0,-3 0 1 16,0 1-2-16,2-3 2 0,-2 1-2 0,0-1 2 15,0 0-4-15,0-1 4 0,0 3-4 0,0-4 0 16,0 2 3-16,0 0-4 0,1-1 3 0,-2 0 0 0,1 1 0 15,0-1 1-15,0 0-2 0,0-1 2 0,0 3-1 16,-2-1-1-16,2-3 4 0,0 4-2 0,-3-1 1 16,3-1-1-16,0 0-2 0,-2 1 3 0,2 0 1 15,0-2-32-15,0 1 41 0,0 3-6 0,0-5 3 16,0 3-4-16,0-1 0 0,0 0-2 0,2-1 7 16,-2 1-3-16,3 0-1 0,-1-1 5 0,-2 1 2 0,1-1-1 15,1 2-1-15,-2-3-1 0,2 0 2 16,0 2-4-16,0-1 3 0,0 0 0 0,0-1 0 15,-2 0-4-15,2-1 6 0,0 1-3 0,-2-3 2 0,2 1 1 16,-2-16 1-16,0 25-3 0,0-25-4 0,2 25 0 16,-2-25 2-16,0 20-4 0,0-20 4 0,2 14-1 15,-2-14 0-15,0 16-1 0,0-16-3 0,0 0-1 16,0 15-4-16,0-15-15 0,0 0-15 0,0 0-27 16,2 16-31-16,-2-16-41 0,0 0-43 0,0 0-53 15,0 0-290-15,0 0-17 0</inkml:trace>
  <inkml:trace contextRef="#ctx0" brushRef="#br0" timeOffset="181769.477">6346 6819 146 0,'-23'-2'177'0,"23"2"-39"16,0 0-16-16,0 0-13 0,0 0-13 0,0 0-6 15,0 0-7-15,0 0-6 0,0 0-6 0,0 0-6 16,0 0-5-16,0 0-9 0,4-14-3 0,-4 14-6 16,0 0 3-16,0 0 2 0,0 0-3 0,0 0-2 15,0 0-6-15,0 0-5 0,0 0 1 0,11-9 2 0,-11 9-3 16,0 0-1-16,0 0-2 0,0 0 1 0,0 0 0 16,0 0-1-16,20-3 1 0,-20 3-2 0,0 0-8 15,0 0 2-15,25 1-2 0,-25-1-1 0,0 0-7 16,28 5 16-16,-28-5-23 0,25 3 4 0,-25-3-6 15,29 6 3-15,-29-6-2 0,35 4 2 0,-35-4-3 16,37 3 2-16,-17 1-4 0,1-2 5 0,1 1-4 16,1 2 3-16,2-2-6 0,0 1 3 0,-2 0-1 15,2-1 2-15,0 3-3 0,0-5 0 0,2 5 0 16,-2-1 2-16,0-3 0 0,0 2 2 0,2 0 2 16,0-1-1-16,0 1-4 0,-1 0 0 0,3-2 0 0,0 1 2 15,-1 1-7-15,1-1 9 0,1 2-3 0,-1-2-2 16,2 1 2-16,-2 2 1 0,2-5-2 15,-3 3 0-15,1 0-1 0,0-1-31 0,0 1 41 0,0 0 0 16,-1-2-2-16,-1 1-2 0,2 1 0 0,-2-2 2 16,1-1-5-16,1-1 5 0,-3 2 6 0,1 1-3 15,2-3-3-15,-4 0 0 0,0 0 0 0,-2 0-5 16,-23 0 1-16,50 0 6 0,-25 0 14 0,-25 0-26 0,47 0 0 16,-47 0 0-16,47 0-1 0,-22 1 5 0,-3 1-4 15,-22-2 4-15,46 0-3 0,-26 3 4 0,2-2-2 16,-22-1 4-16,40 3-7 0,-20 0 6 0,-20-3-4 15,37 3 14-15,-37-3-17 0,35 8 4 0,-35-8-2 16,33 3 2-16,-33-3-2 0,31 6 4 0,-31-6-4 16,29 4 2-16,-29-4 0 0,29 2 4 0,-29-2-4 15,25 5-24-15,-25-5 30 0,27 3-3 0,-27-3 1 16,27 3-3-16,-27-3-1 0,27 2 1 0,-27-2-2 16,29 1-1-16,-29-1-2 0,26 3 5 0,-26-3-2 0,29 3-1 15,-29-3-1-15,27 5 5 0,-27-5-2 0,26 6 2 16,-26-6-5-16,25 4 4 0,-25-4 1 15,25 5-1-15,-25-5-3 0,26 6 5 0,-26-6-4 0,25 2 1 16,-25-2 0-16,27 2 1 0,-27-2-2 0,26 5 3 16,-26-5-4-16,29 1-1 0,-29-1-2 0,26 2 1 15,-26-2-4-15,27 3 2 0,-27-3-2 0,25 2-1 16,-25-2-1-16,25 4 7 0,-25-4-6 0,25 1 7 16,-25-1-1-16,22 3 1 0,-22-3-1 0,22 4 11 15,-22-4-9-15,21 4-1 0,-21-4 0 0,0 0 2 16,26 3-2-16,-26-3 2 0,0 0-1 0,23 4 4 0,-23-4-2 15,0 0 1-15,0 0 0 0,25 2 2 0,-25-2 1 16,0 0 2-16,0 0 1 0,0 0-1 0,0 0-10 16,0 0-4-16,23-2-14 0,-23 2-19 0,0 0-29 15,0 0-33-15,0 0-41 0,4-15-59 0,-4 15-284 16,0 0 24-16</inkml:trace>
  <inkml:trace contextRef="#ctx0" brushRef="#br0" timeOffset="182687.15">9286 5454 4 0,'0'0'292'0,"0"0"-68"16,0 0-38-16,2-13-26 0,-2 13-18 0,0 0-12 15,0 0-23-15,0 0-17 0,0 0-9 0,2-15-11 16,-2 15-13-16,0 0-7 0,0 0-11 0,0 0-1 0,0 0-8 16,0 0 3-16,0 0 0 0,0 0 10 0,0 0 3 15,0 0 5-15,0 0 2 0,0 0 1 16,0 0 0-16,0 0 2 0,0 0 1 0,0 0-1 0,12 9-3 15,-12-9-7-15,3 12-5 0,-3-12-11 0,2 14 3 16,-2-14-7-16,2 19-2 0,-2-19-5 0,2 23-5 16,-2-23-2-16,4 21 0 0,-4-21-2 0,3 24-3 15,-3-9-1-15,0-15 2 0,2 26-4 0,-2-26 1 0,2 24-2 16,-2-24 1-16,2 23-2 0,-2-23 2 16,2 20-4-16,-2-20 0 0,2 16 15 0,-2-16-15 15,0 14-4-15,0-14 5 0,0 0 1 0,4 16 4 0,-4-16-2 16,0 0 9-16,0 0-2 0,0 0 1 0,17-5-4 15,-17 5-1-15,12-21 0 0,-4 6-5 0,3-4 9 16,1-3-12-16,2-6 9 0,1-1-12 0,1-2-5 16,0-9 0-16,5 1-1 0,-3-1-4 0,3 0-6 15,0-1-3-15,1 0-1 0,-1 3-13 0,-1 1-3 16,2-1-13-16,-1 3-9 0,2 2-24 0,-7 7-19 16,3-2-18-16,-1 4-18 0,1 1-23 0,-3 6-23 15,-2-2-37-15,3 5-208 0,-5-2 99 0</inkml:trace>
  <inkml:trace contextRef="#ctx0" brushRef="#br0" timeOffset="184998.666">421 8368 117 0,'0'0'280'0,"0"0"-62"0,-7-12-29 15,7 12-25-15,0 0-16 0,0 0-15 0,0 0-16 16,0 0-10-16,0 0-6 0,0 0-8 0,-8-9-4 16,8 9-6-16,0 0-5 0,0 0 11 0,0 0-25 15,0 0 10-15,0 0-25 0,0 0 12 0,0 0-27 16,0 0 14-16,0 0-26 0,0 0 13 0,0 0-24 16,0 0 20-16,-8 9-44 0,8-9 39 0,0 0-20 15,-4 15 14-15,4-15-20 0,0 17 21 0,0-17-24 16,-2 16 19-16,2-16-18 0,0 22 20 0,0-22-24 15,-2 23 22-15,2-23-24 0,-2 22 31 0,2-22-28 0,0 23 15 16,0-23-15-16,0 27 11 0,0-27-12 0,0 22 17 16,0-22-20-16,2 24 21 0,-2-24-20 0,0 24 26 15,0-24-14-15,0 22 12 0,0-22-16 0,0 20 23 16,0-20-23-16,4 21 20 0,-4-21-21 0,0 20 18 16,0-20-21-16,0 17 22 0,0-17-24 0,0 15 17 15,0-15-17-15,0 0 22 0,-2 18-22 0,2-18 16 0,0 0-15 16,0 14 16-16,0-14-20 0,0 0 11 0,0 0-28 15,0 15-11-15,0-15-12 0,0 0-2 0,0 0-31 16,0 0-14-16,0 0-44 0,2 14-23 0,-2-14-21 16,0 0-22-16,0 0-9 0,0 0-29 0,0 0-134 15,0 0 166-15</inkml:trace>
  <inkml:trace contextRef="#ctx0" brushRef="#br0" timeOffset="185630.489">271 8312 105 0,'0'0'240'16,"0"0"-49"-16,-11-11-22 0,11 11-26 0,0 0-10 16,0 0-13-16,0 0-9 0,-12-7-17 0,12 7-8 0,0 0-6 15,0 0-4-15,0 0-1 0,0 0-4 16,-10-6-7-16,10 6 4 0,0 0-1 0,0 0-6 0,0 0 0 16,0 0-2-16,0 0 18 0,0 0-20 0,0 0 33 15,0 0-49-15,0 0 15 0,0 0-25 0,0 0 17 16,0 0-25-16,0 0 17 0,0 0-31 0,0 0 18 15,0 0-19-15,0 0 5 0,0 0-10 0,0 0 14 0,0 0-12 16,0 0 6-16,0 0-18 0,0 0 24 0,0 0-21 16,0 0 19-16,0 0-17 0,0 0 19 0,0 0-19 15,18-5 22-15,-18 5-22 0,0 0 19 0,25 0-23 16,-25 0 19-16,0 0-18 0,32-1 21 0,-32 1-21 16,25 1 18-16,-25-1-21 0,27-3 19 0,-27 3-20 15,27 0 18-15,-27 0-15 0,29 0 18 0,-29 0-21 0,25 0 22 16,-25 0-41-16,27 2 42 0,-27-2-18 15,27 0 24-15,-27 0-19 0,23 1 20 0,-23-1-18 16,0 0 15-16,33 3-16 0,-33-3 27 0,0 0-25 0,26 0 18 16,-26 0-14-16,0 0 16 0,23 2-16 0,-23-2 18 15,0 0-22-15,0 0 19 0,22 1-15 0,-22-1 13 16,0 0-17-16,0 0-14 0,0 0 15 0,0 0 21 16,23 2-25-16,-23-2 13 0,0 0-15 0,0 0 11 15,0 0-15-15,0 0 14 0,0 0-12 0,0 0 10 16,0 0-14-16,0 0 16 0,0 0-15 0,0 0 14 0,0 0-20 15,25-2 9-15,-25 2-32 0,0 0-1 0,0 0-32 16,0 0 3-16,0 0-27 0,0 0 7 0,0 0-31 16,0 0-20-16,0 0-27 0,0 0-34 0,0 0-34 15,0 0-52-15,0 0-189 0,0 0 44 0</inkml:trace>
  <inkml:trace contextRef="#ctx0" brushRef="#br0" timeOffset="186917.998">513 7968 1 0,'-13'-12'289'0,"13"12"-55"16,0 0-35-16,0 0-8 0,0 0-28 0,-12-9 3 15,12 9-37-15,0 0 4 0,0 0-27 0,0 0 7 16,0 0-25-16,-13-7 6 0,13 7-27 0,0 0 6 16,0 0-29-16,0 0 9 0,0 0-27 0,0 0 10 15,0 0-23-15,0 0-18 0,0 0 23 0,0 0 13 16,0 0-16-16,0 0 18 0,0 0-26 0,0 0 20 0,15-8-22 15,-15 8 19-15,0 0-25 0,0 0 18 0,31-1-19 16,-31 1 17-16,0 0-20 0,29 0 15 0,-29 0-15 16,25 0 16-16,-25 0-19 0,0 0 22 0,36 0-21 15,-36 0 18-15,27-2-19 0,-27 2 17 0,27 0-23 16,-27 0 21-16,24 2-22 0,-24-2 18 0,0 0-15 16,31 0 21-16,-31 0-24 0,0 0 23 0,26 3-19 15,-26-3 21-15,0 0-20 0,21 6 20 0,-21-6-17 0,0 0 25 16,16 5-23-16,-16-5 26 0,0 0-18 0,13 11 18 15,-13-11-21-15,0 0 20 0,12 13-24 0,-12-13 25 16,4 12-28-16,-4-12 19 0,9 12-17 0,-9-12 18 16,4 13-20-16,-4-13 19 0,6 18-37 0,-6-18 41 15,4 18-20-15,-4-18 19 0,6 18-22 0,-6-18 20 16,7 22-17-16,-7-22 17 0,6 22-20 0,-4-7 23 16,2-2-20-16,0 2 19 0,-2 1-20 0,2-1 22 15,-3 0-20-15,1 2 17 0,2-1-16 0,-1-1 19 0,-1 1-21 16,0 1 23-16,0-2-23 0,0 2 22 0,-2-2-25 15,2 2 22-15,0-4-20 0,0 4 21 0,0-3-25 16,-2-14 22-16,2 28-19 0,-2-16 17 0,2 3-18 16,0-2 20-16,-2-13-24 0,2 28 23 0,0-18-22 0,-2-10 22 15,2 27-23-15,-2-27 22 0,3 26-20 16,-3-26 20-16,2 24-21 0,0-10 21 0,0 1-22 0,-2-15 23 16,2 24-17-16,-2-24 18 0,2 25-17 0,-2-25 21 15,0 24-20-15,0-24 20 0,2 24-18 0,-2-24 20 16,0 24-20-16,0-24 20 0,0 20-26 0,0-20 23 15,0 21-24-15,0-21 21 0,0 18-20 0,0-18 16 16,0 14-16-16,0-14 18 0,0 19-17 0,0-19 16 16,0 15-20-16,0-15 20 0,0 16-2 0,0-16-1 15,0 17-2-15,0-17-3 0,0 15 0 0,0-15 1 0,0 17 1 16,0-17-2-16,2 13 1 0,-2-13-4 16,0 16 0-16,0-16 3 0,0 13-2 0,0-13 1 0,0 0-2 15,2 18 4-15,-2-18-3 0,0 0 1 0,2 17-15 16,-2-17 18-16,0 0-16 0,2 15 12 0,-2-15 6 15,0 0-19-15,2 14 18 0,-2-14-16 0,0 0 17 16,0 0-16-16,2 12 20 0,-2-12-19 0,0 0 16 0,0 0-18 16,0 0 20-16,2 13-18 0,-2-13 19 0,0 0-20 15,0 0 16-15,0 0-15 0,0 0 19 16,0 0-17-16,3 13 16 0,-3-13-15 0,0 0 17 0,0 0-19 16,0 0 19-16,0 0-19 0,0 0 18 0,0 0-14 15,0 0 18-15,0 0-17 0,0 0 17 0,0 0-4 16,0 0 23-16,0 0 1 0,0 0-5 0,0 0-4 15,0 0-5-15,0 0-3 0,0 0-6 0,0 0 1 0,0 0-2 16,-21 4-3-16,21-4 3 0,0 0-4 16,0 0 1-16,-21-3 5 0,21 3-1 0,0 0 4 0,-25-3 3 15,25 3 0-15,0 0 4 0,-23-4-2 0,23 4-4 16,0 0 4-16,-25-1 0 0,25 1-1 0,0 0-18 16,-27-2 20-16,27 2-3 0,0 0 1 0,-25-2 0 15,25 2-1-15,0 0-4 0,0 0-1 0,-29-2-5 16,29 2-1-16,0 0-3 0,0 0 0 0,0 0-3 15,-28-2 12-15,28 2-17 0,0 0 1 0,0 0-1 0,0 0-1 16,0 0-1-16,0 0-4 0,-22 0-8 0,22 0-8 16,0 0-13-16,0 0-9 0,0 0-10 0,0 0-9 15,0 0-1-15,0 0-9 0,0 0-7 0,0 0-29 16,0 0 6-16,0 0-47 0,0 0-13 0,0 0-42 16,0 0-26-16,12 8-33 0,-12-8-231 0,0 0 9 15</inkml:trace>
  <inkml:trace contextRef="#ctx0" brushRef="#br0" timeOffset="192537.032">1469 8691 52 0,'0'0'227'0,"0"0"-48"0,0 0-28 0,0 0-24 0,0 0-19 15,0 0-12-15,0 0-8 0,0 0-9 0,0 0-10 16,0 0-8-16,0 0-11 0,0 0-4 0,0 0-1 16,0 0-2-16,0 0 1 0,0 0 3 0,0 0 1 15,0 0 19-15,0 0-17 0,0 0 18 0,0 0-20 16,0 0 16-16,0 0-22 0,0 0 18 0,0 0-25 15,0 0 18-15,0 0-22 0,0 0 12 0,0 0-24 16,0 0 14-16,0 0-17 0,-7-12 15 0,7 12-24 0,0 0 16 16,0 0-18-16,0 0 16 0,0 0-17 0,0 0 18 15,0 0-16-15,0 0 21 0,0 0-25 0,0 0 15 16,0 0-17-16,0 0 39 0,0 0-48 0,0 0 19 16,-4-12-18-16,4 12 14 0,0 0-14 0,0 0 17 15,-4-16-20-15,4 16 18 0,0 0-14 0,-1-16 14 16,1 16-18-16,0 0 19 0,-2-17-18 0,2 17 18 15,0 0-19-15,0-17 13 0,0 17-15 0,0 0 18 0,2-18-19 16,-2 18 15-16,0 0-32 0,5-18 31 0,-5 18-20 16,0 0 23-16,9-15-25 0,-9 15 21 0,0 0-20 15,10-9 18-15,-10 9-11 0,0 0 13 0,0 0-14 16,16-9 17-16,-16 9-15 0,0 0 19 0,0 0-18 16,0 0 21-16,23 6-19 0,-23-6 17 0,0 0 0 15,15 12-1-15,-15-12-16 0,0 0 14 0,12 13-13 0,-12-13 14 16,8 9-15-16,-8-9 17 0,9 11-10 0,-9-11 10 15,8 11-17-15,-8-11 18 0,0 0-54 0,8 17 61 16,-8-17-15-16,0 0 15 0,6 11-18 0,-6-11 17 16,0 0-17-16,0 0 18 0,9 11-20 0,-9-11 22 15,0 0-23-15,0 0 21 0,0 0-17 0,0 0 14 16,0 0-20-16,0 0 18 0,0 0-17 0,0 0 13 0,0 0-23 16,0 0 16-16,0 0-46 0,0 0 47 15,0 0-18-15,4-11 14 0,-4 11-17 0,0 0 40 16,2-16-44-16,-2 16 21 0,0 0-16 0,3-15 20 0,-3 15-17 15,4-15 20-15,-4 15-18 0,6-13 20 0,-6 13-18 16,6-13 17-16,-6 13-17 0,11-12 20 0,-11 12-17 16,8-12 13-16,-8 12-10 0,10-11 17 0,-10 11-20 15,0 0 15-15,15-11-17 0,-15 11 17 0,0 0-16 16,12-5 19-16,-12 5-18 0,0 0 25 0,0 0-15 16,0 0 14-16,21 1-13 0,-21-1 18 0,0 0-18 0,12 9 16 15,-12-9-15-15,0 0 15 0,11 15-20 16,-11-15 23-16,8 13-14 0,-8-13 15 0,6 12-14 0,-6-12 14 15,6 10-16-15,-6-10 20 0,0 0-20 0,7 11 15 16,-7-11-15-16,0 0 18 0,0 0-21 0,5 13 20 16,-5-13-21-16,0 0 16 0,0 0-19 0,0 0 18 15,0 0-20-15,6 11 6 0,-6-11-37 0,0 0-4 0,0 0-41 16,0 0-18-16,0 0-55 0,0 0-41 16,0 0-50-16,0 0-230 0,0 0 44 0</inkml:trace>
  <inkml:trace contextRef="#ctx0" brushRef="#br0" timeOffset="192948.014">1968 8583 303 0,'0'0'268'0,"0"0"-52"0,0 0-10 16,0 0-34-16,0 0-2 0,0 0-33 0,0 0 7 16,0 0-27-16,0 0 6 0,0 0-22 0,0 0 8 0,0 0-23 15,0 0 15-15,0 0-11 0,0 0-11 0,0 0-3 16,0 0-10-16,0 0-5 0,0 0-7 0,0 0-10 16,0 0-8-16,0 0-8 0,0 0-4 0,0 0-9 15,0 0-4-15,0 0-2 0,0 0-7 0,0 0-2 16,0 0 2-16,0 0 1 0,0 0-4 0,0 0 2 15,0 0 1-15,0 0 1 0,0 0 0 0,14 10 0 16,-14-10-1-16,0 0-1 0,0 0 0 0,27 1 1 0,-27-1-4 16,0 0-1-16,25-1-5 0,-25 1-6 15,0 0-6-15,24-2-5 0,-24 2-24 0,0 0 14 0,23-6-24 16,-23 6 12-16,0 0-28 0,18-3 10 0,-18 3-29 16,0 0-5-16,0 0-39 0,0 0-7 0,21-3-31 15,-21 3-35-15,0 0-54 0,0 0-159 0,0 0 109 16</inkml:trace>
  <inkml:trace contextRef="#ctx0" brushRef="#br0" timeOffset="193217.161">1966 8501 139 0,'0'0'279'0,"0"0"-53"16,0 0-49-16,0 0-2 0,0 0-26 0,0 0 0 15,-23 3-36-15,23-3 5 0,0 0-31 0,0 0 1 16,0 0-25-16,0 0 12 0,0 0-24 0,0 0-1 0,0 0-24 16,0 0 10-16,0 0-13 0,0 0 12 0,0 0-13 15,0 0 16-15,0 0-18 0,0 0 15 0,0 0-48 16,0 0 47-16,0 0-21 0,10 9 12 0,-10-9-22 16,0 0 15-16,0 0-16 0,29 4 3 0,-29-4-27 15,0 0-7-15,27 1-39 0,-27-1-7 0,0 0-34 16,30 3-27-16,-30-3-36 0,0 0-27 0,31 1-58 0,-31-1-123 15,0 0 167-15</inkml:trace>
  <inkml:trace contextRef="#ctx0" brushRef="#br0" timeOffset="194121.514">2409 8199 179 0,'0'0'229'0,"0"0"-41"0,0 0-24 0,0 0-8 15,0 0-30-15,0 0-3 0,11 8-23 0,-11-8 5 0,2 14-29 16,-2-14 6-16,0 17-27 0,0-17 14 0,2 22-20 16,-2-22 10-16,0 26-17 0,0-26 12 0,0 26-18 15,0-10 17-15,0-1-22 0,0 2 12 0,-2-1-17 16,2 1 12-16,0-3-19 0,0 3 12 0,0 0-21 15,-2-1 20-15,2-1-26 0,-3 0 18 0,3-1-15 16,0-14 12-16,-2 27-19 0,2-27 8 0,-2 22-8 16,2-22 18-16,-2 20-19 0,2-20 17 0,-2 17-17 0,2-17 18 15,0 0-22-15,-2 19 21 0,2-19-21 0,0 0 11 16,0 0-27-16,-2 12 10 0,2-12-15 0,0 0 14 16,0 0-17-16,0 0 18 0,0 0-20 0,0-14 16 15,0 14-10-15,0 0 17 0,4-16-16 0,-4 16 21 16,0 0-20-16,6-18 24 0,-6 18-18 0,0 0 21 15,5-14-18-15,-5 14 17 0,0 0-18 0,6-13 18 16,-6 13-15-16,0 0 17 0,0 0-16 0,10-14 13 16,-10 14-11-16,0 0 16 0,0 0-17 0,0 0 17 0,15-7-15 15,-15 7 16-15,0 0-13 0,0 0 15 0,0 0-13 16,0 0 15-16,0 0-15 0,25 0 16 0,-25 0-15 16,0 0 12-16,0 0-14 0,23 7 15 0,-23-7-13 15,0 0 24-15,19 9-11 0,-19-9 16 0,12 6-18 16,-12-6 17-16,13 12-21 0,-13-12 20 0,12 11-19 15,-12-11 13-15,12 15-18 0,-12-15 14 0,11 11-16 16,-11-11 18-16,10 13-20 0,-10-13 36 0,10 9-44 16,-10-9 19-16,9 9-16 0,-9-9 16 0,0 0-13 0,9 11 13 15,-9-11-10-15,0 0 16 0,0 0-25 0,0 0 10 16,0 0-22-16,0 0 14 0,0 0-18 0,0 0 30 16,0 0-41-16,0 0 13 0,4-13-12 0,-4 13 21 15,-7-11-10-15,7 11 20 0,-8-15-15 0,8 15 18 16,-11-13-11-16,11 13 16 0,-12-13-14 0,12 13 17 15,-15-11-15-15,15 11 17 0,-12-12-9 0,12 12 22 16,-12-12-10-16,12 12 10 0,-15-9-14 0,15 9 13 0,-12-8-14 16,12 8 17-16,-11-6-18 0,11 6 14 0,0 0-13 15,-14-11-4-15,14 11 6 0,0 0 17 0,0 0-23 16,-15-8 17-16,15 8-21 0,0 0 18 0,0 0-20 16,-9-10 14-16,9 10-13 0,0 0 17 0,0 0-22 15,0 0 22-15,0-15-13 0,0 15 18 0,5-11-20 16,-5 11 13-16,6-16-15 0,-6 16 15 0,11-15-17 15,-11 15 7-15,10-16-22 0,-10 16 1 0,13-16-27 16,-13 16 3-16,10-14-39 0,-10 14-8 0,10-11-33 16,-10 11-21-16,0 0-21 0,13-13-31 0,-13 13-215 0,0 0 129 15</inkml:trace>
  <inkml:trace contextRef="#ctx0" brushRef="#br0" timeOffset="194798.622">2752 8360 161 0,'0'-17'277'0,"0"17"-63"0,0 0-20 0,0 0-33 16,-2-17-3-16,2 17-36 0,0 0-5 0,0 0-31 16,0 0 2-16,-2-11-29 0,2 11 6 0,0 0-25 15,0 0 11-15,0 0-19 0,0 0 15 0,0 0-14 16,0 0 16-16,0 0-11 0,0 0 17 0,0 0-21 16,2 15 12-16,-2-15-19 0,2 17 16 0,-2-17-22 0,5 18 19 15,-5-18-24-15,5 23 18 0,-5-23-25 16,4 24 19-16,0-12-23 0,-2 3 14 0,2-3-20 15,0 2 15-15,-2 1-15 0,2-4 16 0,-4-11-22 0,7 22 20 16,-7-22-20-16,6 20 23 0,-6-20-4 0,6 18-4 16,-6-18-4-16,6 16 1 0,-6-16-10 0,4 15-28 15,-4-15 5-15,0 0-23 0,7 12 2 0,-7-12-23 16,0 0 7-16,4 13-27 0,-4-13-7 0,0 0-29 16,0 0-13-16,0 0-21 0,0 0-2 0,0 0 2 15,0 0-3-15,0 0-1 0,0 0 16 0,-11-13 38 0,11 13 36 16,0 0 71-16,-12-9 37 0,12 9 21 0,0 0 13 15,-14-9 3-15,14 9 19 0,0 0-6 16,-15-8 9-16,15 8-13 0,0 0 3 0,-13-6-12 0,13 6 11 16,0 0-15-16,-15-11 9 0,15 11-13 0,0 0 13 15,-12-8-15-15,12 8 18 0,0 0-18 0,0 0 14 16,-13-10-16-16,13 10 13 0,0 0-24 0,0 0 14 16,0 0-22-16,-10-9 15 0,10 9-24 0,0 0 11 0,0 0-22 15,0 0 10-15,0 0-19 0,0 0 23 0,0 0-19 16,0 0 20-16,0 0-18 0,0 0 21 0,0 0-24 15,0 0 20-15,17-7-6 0,-17 7-6 0,0 0 1 16,0 0-6-16,24-2-1 0,-24 2-2 0,0 0-5 16,22-2 4-16,-22 2-7 0,0 0-4 0,23-4-4 15,-23 4-9-15,0 0-15 0,20-5-25 0,-20 5 1 16,0 0-31-16,21-4-7 0,-21 4-36 0,0 0-11 16,17-7-32-16,-17 7-12 0,0 0-25 0,0 0-41 15,20-8-137-15,-20 8 161 0</inkml:trace>
  <inkml:trace contextRef="#ctx0" brushRef="#br0" timeOffset="195213.573">3033 8488 47 0,'0'0'342'0,"0"0"-103"16,0 0-22-16,0 0-16 0,0 0 2 0,0 0-42 15,0 0-1-15,5-14-32 0,-5 14-26 0,0 0-3 16,0 0 0-16,0 0-36 0,0 0 3 0,0 0-12 16,2-12-9-16,-2 12-12 0,0 0-17 0,2-18-29 15,-2 18 4-15,0-14-30 0,0 14 6 0,2-17-20 0,-2 17 11 16,0-16-11-16,0 16 25 0,0-19-7 16,0 19 23-16,0-16-13 0,0 16 22 0,0 0-8 15,0-19 21-15,0 19-12 0,0 0 15 0,0 0-17 0,-2-15 20 16,2 15-17-16,0 0 13 0,0 0-5 0,0 0 24 15,0 0-16-15,0 0 15 0,0 0-13 0,2 16 41 16,-2-16-44-16,2 16 17 0,-2-16-21 0,2 18 8 16,-2-18-16-16,4 16 11 0,-4-16-17 0,3 19 17 15,-3-19-20-15,2 20 19 0,-2-20-14 0,4 21 15 0,-4-21-15 16,2 20 15-16,-2-20-15 0,3 19-12 0,-3-19 28 16,2 16 0-16,-2-16 0 0,2 13-17 0,-2-13-32 15,0 0-7-15,2 16-41 0,-2-16-15 0,0 0-44 16,0 0-45-16,0 0-63 0,-2 16-202 0,2-16 74 15</inkml:trace>
  <inkml:trace contextRef="#ctx0" brushRef="#br0" timeOffset="196339.354">1402 8909 115 0,'0'0'150'16,"0"0"-40"-16,0 0-20 0,0 0-17 0,0 0-1 0,0 0-10 15,12-9 8-15,-12 9-18 0,0 0 10 0,0 0-13 16,0 0 5-16,0 0-8 0,0 0 8 0,0 0-6 15,16-6 7-15,-16 6-10 0,0 0 4 0,0 0-18 16,0 0 13-16,21-3-13 0,-21 3 12 0,0 0-11 16,0 0 9-16,22-4-18 0,-22 4 8 0,0 0-15 0,27-2 12 15,-27 2-19-15,0 0 14 0,33-3-17 16,-33 3 11-16,27-1-14 0,-27 1 11 0,29 0-14 0,-29 0 13 16,32-2-15-16,-32 2 12 0,35 0-13 15,-35 0 13-15,39 0-15 0,-39 0 17 0,39 2-16 0,-39-2 13 16,41 4-14-16,-19-2 11 0,-22-2-11 0,44 6 12 15,-21-5-11-15,1 4 17 0,-2-4-16 0,-1 0 11 16,1 3-12-16,1-2 16 0,-2 2-12 0,4-1 8 16,-2 1-13-16,0-2 14 0,0 2-14 0,-2-2 14 15,3 3-14-15,-1-1 14 0,-2-1-16 0,0 0 16 16,2-1-15-16,-2 1 15 0,2-2-14 0,-1 2 13 0,1-2-17 16,-3 1 19-16,5 0-17 0,-3 0 15 0,1 0-14 15,-23-2 14-15,48 0-18 0,-27 2 20 0,-21-2-16 16,48 0 14-16,-25 2-1 0,-23-2-3 0,43 1 1 15,-43-1-3-15,40 4 0 0,-40-4 1 0,42 4-1 16,-42-4-1-16,39 4 1 0,-39-4-19 0,39 3 20 16,-39-3 3-16,36 2-3 0,-36-2 1 0,38 1-2 15,-38-1-1-15,35 5 2 0,-35-5-1 0,37-2-2 16,-37 2 1-16,34 0 0 0,-34 0-1 0,33 0 0 0,-33 0 0 16,31-3 0-16,-31 3 1 0,31 3-2 15,-31-3 3-15,29-3-3 0,-29 3 1 0,26-1 0 0,-26 1 1 16,27 0 6-16,-27 0-6 0,27 0 0 0,-27 0 8 15,24 1 3-15,-24-1 2 0,23-1 4 0,-23 1 3 16,24 0-1-16,-24 0 0 0,0 0-1 0,35 0-5 16,-35 0 1-16,0 0-27 0,31 0 31 0,-31 0 1 0,0 0-4 15,27-2-2-15,-27 2 1 0,0 0-5 16,25-3 2-16,-25 3-2 0,0 0-1 0,0 0 1 0,24-2 3 16,-24 2 4-16,0 0 2 0,0 0 2 0,0 0-1 15,0 0-2-15,22-4-5 0,-22 4-5 0,0 0-16 16,0 0-26-16,0 0-31 0,0 0-27 0,0 0-35 15,0 0-35-15,0 0-45 0,0 0-269 0,0 0 39 16</inkml:trace>
  <inkml:trace contextRef="#ctx0" brushRef="#br0" timeOffset="196662.369">3444 8732 313 0,'0'0'314'0,"0"0"-36"0,0 0-38 15,0 0-14-15,0 0-24 0,0 0-19 0,0 0-16 16,0 0-18-16,0 0-14 0,0 0-22 0,0 0-14 15,0 0-14-15,0 0-14 0,0 0-14 0,0 0-7 16,0 0-9-16,0 0-9 0,0 0-8 0,0 0-5 16,0 0-6-16,0 0-12 0,0 0-17 0,0 0-11 0,0 0-23 15,0 0-27-15,0 0-30 0,0 0-48 0,0 0-49 16,0 0-61-16,0 0-334 0,0 0-112 0</inkml:trace>
  <inkml:trace contextRef="#ctx0" brushRef="#br0" timeOffset="196833.312">3378 8585 389 0,'0'0'459'0,"-4"-15"-84"15,4 15-66-15,0 0-33 0,-5-11-30 0,5 11-26 16,0 0-40-16,0 0-32 0,-4-12-25 0,4 12-28 16,0 0-23-16,0 0-15 0,0 0-21 0,0 0-26 15,-4-12-28-15,4 12-17 0,0 0-20 0,0 0-18 16,0 0-11-16,0 0-66 0,0 0-62 0,0 0-72 0,0 0-96 15,19-3-153-15,-19 3-37 0</inkml:trace>
  <inkml:trace contextRef="#ctx0" brushRef="#br0" timeOffset="209508.956">5247 8651 149 0,'0'-16'200'0,"0"16"-55"0,0 0-9 15,0 0-25-15,-2-17-6 0,2 17-18 0,0 0 7 16,0-14-18-16,0 14 4 0,0 0-15 0,2-21 7 15,-2 21-12-15,2-13 10 0,-2 13-11 0,0-19 16 0,0 19-17 16,3-18 22-16,-3 18 7 0,0-18-2 0,0 18-4 16,0-16-7-16,0 16 2 0,0-19-5 0,0 19-3 15,0-15-8-15,0 15-6 0,0 0-11 0,-3-16 1 16,3 16-11-16,0 0-3 0,0-16-12 0,0 16 0 16,0 0-6-16,0 0-3 0,0 0-6 0,-2-12-1 15,2 12-3-15,0 0 2 0,0 0-1 0,0 0 0 16,0 0 1-16,0 0 0 0,2 18-2 0,-2-18 3 0,5 18-2 15,-5-18-1-15,4 23 15 0,-2-10-15 0,2 1 3 16,-2 3-1-16,2 2 1 0,0 0 5 16,-2 1-1-16,2 2 5 0,1 0-4 0,-1 3 12 0,0-2-6 15,0-1 4-15,0 2 0 0,0 0 1 0,0 0-2 16,1-1 5-16,-1 0-2 0,0 0 5 0,-2-5 0 16,2 2 3-16,0-1-18 0,0 0 16 0,-2-1-6 15,2-2-4-15,1 0-1 0,-3 0-1 0,2-2-7 0,-4-14-1 16,6 21-2-16,-6-21 3 0,4 21-3 0,-4-21 2 15,4 16 1-15,-4-16-3 0,4 12-5 0,-4-12-22 16,0 0-20-16,2 12-19 0,-2-12-27 0,0 0-31 16,0 0-31-16,0 0-31 0,0 0-54 0,6-11-35 15,-6 11-289-15,-1-17-77 0</inkml:trace>
  <inkml:trace contextRef="#ctx0" brushRef="#br0" timeOffset="209943.508">5301 8363 9 0,'0'0'209'0,"0"0"-39"0,-8-13-15 0,8 13-19 16,0 0-11-16,-6-9-16 0,6 9 1 0,0 0-15 15,-11-11 5-15,11 11-19 0,0 0 10 0,-10-9-15 16,10 9 9-16,0 0-15 0,-10-8 12 0,10 8-9 16,0 0-4-16,0 0-3 0,-15-7-7 0,15 7 0 15,0 0-2-15,0 0 1 0,0 0-5 0,0 0-6 16,-17-6-7-16,17 6-3 0,0 0-9 0,0 0-4 16,0 0-4-16,0 0 0 0,0 0 6 0,0 0 7 0,0 0 1 15,0 0 5-15,0 0 3 0,0 0 14 16,0 0-2-16,8 12-2 0,-8-12 1 0,0 0 2 0,0 0-3 15,30 1-2-15,-30-1-10 0,23-1-6 0,-23 1-5 16,31-6-5-16,-31 6-6 0,33-7-4 0,-15 1-2 16,0 1 0-16,0-1-4 0,1 0-1 0,0 1-3 15,-1 0-4-15,-1-1-4 0,-1 2-18 0,-16 4-21 16,27-9-21-16,-27 9-15 0,22-6-14 0,-22 6 1 16,19-5-12-16,-19 5-20 0,0 0-47 0,0 0-55 0,0 0-45 15,22 0-68-15,-22 0-141 0,0 0 32 16</inkml:trace>
  <inkml:trace contextRef="#ctx0" brushRef="#br0" timeOffset="210312.747">5305 8565 171 0,'0'0'271'0,"-12"7"-57"0,12-7-16 16,0 0-25-16,-15 10 0 0,15-10-19 0,0 0-12 16,-10 6-10-16,10-6-12 0,0 0-2 0,0 0-13 15,-12 8-1-15,12-8-10 0,0 0-3 0,0 0-14 16,0 0-12-16,0 0-3 0,0 0-6 0,-13 8-9 16,13-8-5-16,0 0 7 0,0 0 5 0,0 0 1 0,0 0-4 15,17-5-1-15,-17 5-6 0,16-6-2 16,-16 6-9-16,21-10-7 0,-21 10-4 0,25-9 4 0,-25 9-15 15,27-9 0-15,-27 9-3 0,27-6-1 0,-27 6 1 16,25-9-3-16,-25 9-3 0,21-6 3 0,-21 6-2 16,21-3 0-16,-21 3 1 0,0 0-2 0,22-8 19 15,-22 8-23-15,0 0 1 0,19-4 2 0,-19 4 0 16,0 0-1-16,0 0-5 0,19-5-12 0,-19 5-15 0,0 0-20 16,0 0-17-16,0 0-27 0,0 0-25 15,18-3-30-15,-18 3-56 0,0 0-29 0,0 0-52 0,0 0-300 16,0 0-99-16</inkml:trace>
  <inkml:trace contextRef="#ctx0" brushRef="#br0" timeOffset="211482.394">5674 8913 60 0,'0'0'284'0,"0"0"-59"0,0 0-25 0,0 0-16 15,0 0-15-15,-4-14-8 0,4 14-19 0,0 0-12 16,0 0-21-16,0 0-16 0,0 0-19 0,0 0-15 15,0 0-13-15,0 0-6 0,0 0-8 0,0 0-3 16,0 0-2-16,0 0 0 0,0 0-5 0,-3 14 7 0,3-14 1 16,0 0-3-16,-2 19 2 0,2-19-2 15,-2 21 3-15,2-21 0 0,-2 23-1 0,0-8 0 16,0-1-9-16,0 1 3 0,2 0-4 0,-2 1 2 0,-1 1-4 16,1-3 5-16,0 5-9 0,2-4 5 0,-2 1-9 15,2-1 2-15,-2 0-6 0,2-1 3 0,-2 2-4 16,2-16 2-16,0 22-3 0,0-22 1 0,-2 21-5 15,2-21 5-15,0 16-2 0,0-16-1 0,0 12 4 16,0-12 3-16,0 0 0 0,-2 18 2 0,2-18-4 16,0 0 1-16,0 0-2 0,0 0-3 0,0 0-1 15,0 0 0-15,0 0-4 0,0 0 2 0,0 0-1 0,0 0-4 16,-14-10-13-16,14 10 16 0,0-14 3 16,0 14 0-16,-3-14 0 0,3 14 0 0,0-17 0 0,0 17-1 15,3-14 1-15,-3 14-6 0,2-18 6 0,-2 18 0 16,2-13 1-16,-2 13-5 0,0 0 4 0,2-17-4 15,-2 17 3-15,0 0-1 0,0 0 1 0,4-17 0 16,-4 17 1-16,0 0-1 0,0 0 2 0,0 0-2 16,0 0-1-16,0 0 2 0,0 0-2 0,0 0 7 15,0 0-5-15,23 4 0 0,-23-4 0 0,0 0 1 16,10 13 0-16,-10-13 4 0,5 11-2 0,-5-11 0 0,8 15-1 16,-8-15 7-16,9 15-7 0,-9-15 2 15,10 16-6-15,-10-16 5 0,8 17-3 0,-8-17 3 0,9 19-5 16,-9-19 4-16,10 18 0 0,-10-18-1 0,8 15-16 15,-8-15 17-15,10 14 3 0,-10-14-2 0,9 12 2 16,-9-12 4-16,0 0-8 0,10 15 1 0,-10-15 1 16,0 0 3-16,0 0 1 0,10 11-2 0,-10-11 0 15,0 0-5-15,0 0 1 0,0 0-1 0,0 0 1 0,0 0-4 16,0 0-11-16,-8-11 14 0,8 11-5 0,-6-10-1 16,6 10 1-16,-8-11 0 0,8 11 2 0,-9-9-4 15,9 9 2-15,-8-11 4 0,8 11 1 0,-8-9-1 16,8 9-5-16,0 0 10 0,-13-13-3 0,13 13-1 15,0 0 1-15,-10-13 0 0,10 13-1 0,0 0 1 16,-10-9-2-16,10 9 1 0,0 0-2 0,0 0 3 16,-8-11-2-16,8 11 0 0,0 0 4 0,0 0-1 15,0 0 5-15,2-17 8 0,-2 17 3 0,0 0 8 16,10-15 1-16,-10 15-2 0,10-16-1 0,-10 16-4 16,17-18-5-16,-9 9-3 0,-8 9-1 0,15-16-3 15,-15 16-1-15,12-15-2 0,-12 15 0 0,12-13 0 16,-12 13-5-16,11-11-11 0,-11 11-9 0,10-9-11 0,-10 9-19 15,0 0-17-15,10-9-26 0,-10 9-30 0,0 0-45 16,0 0-48-16,0 0-39 0,0 0-61 0,0 0-152 16,0 0 50-16</inkml:trace>
  <inkml:trace contextRef="#ctx0" brushRef="#br0" timeOffset="212208.671">5868 9105 182 0,'0'-17'205'0,"0"17"-41"16,0 0-20-16,0 0-18 0,0-16-14 0,0 16 0 16,0 0-6-16,2-15-2 0,-2 15-8 0,0 0 1 15,0 0-4-15,0 0 0 0,0-14-5 0,0 14-4 0,0 0-4 16,0 0-7-16,0 0-9 0,0 0-7 0,0 0-10 16,0 0-5-16,0 0-9 0,0 0-4 0,0 0-4 15,0 0 7-15,0 0 11 0,0 0-1 0,0 0-3 16,0 0-5-16,12 10-2 0,-12-10-4 0,6 15 1 15,-6-15-3-15,6 19 3 0,-6-19 6 0,9 20-7 16,-5-6 2-16,0-3-1 0,0 3-7 0,0 0-6 16,0 0-1-16,0-1-4 0,1-1-2 0,-1 1-3 15,-4-13-1-15,8 23 0 0,-4-11-1 0,-4-12 0 16,8 19-2-16,-8-19-3 0,6 18 2 0,-6-18-5 0,6 13-6 16,-6-13-4-16,6 13-9 0,-6-13-9 15,0 0-7-15,4 11-12 0,-4-11-15 0,0 0-19 0,0 0-14 16,0 0-11-16,0 0-9 0,0 0 0 0,0 0 1 15,0 0 1-15,0 0 0 0,0 0 6 0,-8-13 7 16,8 13 14-16,0 0 11 0,-10-12 13 0,10 12 10 16,0 0 8-16,-12-12 11 0,12 12 8 0,0 0 18 15,-16-9 9-15,16 9 13 0,0 0 6 0,-15-9 11 0,15 9 18 16,0 0 15-16,-16-8 6 0,16 8 2 16,0 0 3-16,-15-5 6 0,15 5 10 0,0 0 3 0,0 0 0 15,-16-10-2-15,16 10-5 0,0 0-8 0,0 0-5 16,0 0-6-16,0 0 2 0,-13-6 6 0,13 6-1 15,0 0-11-15,0 0 6 0,0 0-2 0,0 0-1 16,13-8-13-16,-13 8-5 0,0 0-5 0,18-4-7 16,-18 4-7-16,0 0-3 0,23-7-4 0,-23 7-4 15,19-4-5-15,-19 4 0 0,18-6-4 0,-18 6 1 16,18-3-5-16,-18 3 1 0,16-6-10 0,-16 6-12 16,0 0-14-16,21-5-8 0,-21 5-6 0,0 0-9 15,0 0-7-15,19-6-17 0,-19 6-21 0,0 0-15 16,0 0-24-16,0 0-21 0,0 0-18 0,14-7-22 0,-14 7-36 15,0 0-226-15,0 0 60 0</inkml:trace>
  <inkml:trace contextRef="#ctx0" brushRef="#br0" timeOffset="212665.358">6090 9240 1 0,'0'0'370'0,"0"0"-97"16,0 0-49-16,0 0-45 0,14-5 6 0,-14 5-19 15,0 0-14-15,0 0-1 0,0 0-14 0,0 0-5 16,0 0-18-16,0 0-7 0,12-11-14 0,-12 11-14 0,0 0-20 16,8-12-5-16,-8 12-13 0,0 0 0 15,8-18-16-15,-8 18-4 0,6-13-5 0,-6 13-6 0,7-17-2 16,-7 17 0-16,6-15-3 0,-6 15 2 0,4-14-6 15,-4 14-2-15,4-14 0 0,-4 14 2 0,0 0-4 16,4-18-1-16,-4 18 2 0,0 0 1 0,4-10-3 16,-4 10 0-16,0 0-4 0,0 0 3 0,0 0-1 15,0 0 1-15,0 0 3 0,0 0 2 0,0 0-1 0,0 0 1 16,0 0 3-16,0 0 3 0,13 6 5 0,-13-6 1 16,4 14 16-16,-4-14-13 0,6 12 7 0,-6-12 5 15,6 17 1-15,-6-17 2 0,6 20 1 0,-6-20-2 16,5 19 2-16,-5-19 1 0,6 18-5 0,-6-18 5 15,4 20-3-15,-4-20 0 0,6 19-5 0,-6-19 18 16,4 17-28-16,-4-17-2 0,4 11-6 0,-4-11 4 16,2 10-4-16,-2-10-1 0,0 0-2 0,5 17-2 15,-5-17-3-15,0 0-16 0,0 0-18 0,4 11-21 16,-4-11-20-16,0 0-32 0,0 0-30 0,0 0-40 16,0 0-61-16,0 0-82 0,0 0-301 0,0 0-132 15</inkml:trace>
  <inkml:trace contextRef="#ctx0" brushRef="#br0" timeOffset="213696.745">6814 8310 186 0,'0'0'229'16,"0"0"-43"-16,0 0-27 0,4-11-21 0,-4 11-6 15,0 0-12-15,0 0-12 0,0 0-18 0,0 0-8 16,0 0-6-16,0 0-9 0,0 0-9 0,0 0-5 0,0 0-3 15,0 0-3-15,0 0 0 0,0 0 2 0,0 0 4 16,0 0-1-16,0 0 3 0,0 0-7 16,0 0-5-16,0 0 1 0,0 0-3 0,2 14 4 0,-2-14-7 15,-4 13 3-15,4-13 1 0,-4 13 2 0,4-13-4 16,-6 21-2-16,6-21-4 0,-10 22 2 0,6-7 0 16,-3-2 0-16,-1-1-5 0,2 3-5 0,-2-1-1 15,1 2 0-15,-1-1 0 0,0 0-4 0,-2-3 1 16,1 3-3-16,1-1-1 0,2-1 0 0,-2 1-1 15,-1-1-2-15,4-3 6 0,5-10-11 0,-12 19-3 16,12-19-2-16,-9 15 0 0,9-15-3 0,-6 15 0 0,6-15 8 16,-6 13-12-16,6-13 0 0,0 0 3 0,-8 15-2 15,8-15-1-15,0 0 0 0,-4 13 3 0,4-13-8 16,0 0 7-16,0 15 1 0,0-15 0 0,0 0 1 16,4 13-2-16,-4-13 2 0,0 0-4 0,8 14 4 15,-8-14 1-15,10 9-1 0,-10-9 0 0,13 9 0 16,-13-9 3-16,13 11 2 0,-13-11-3 0,17 8 2 15,-17-8 0-15,18 10-3 0,-18-10 0 0,17 9 1 0,-17-9 0 16,18 5-21-16,-18-5 22 0,19 6-1 16,-19-6 1-16,0 0-1 0,23 9 0 0,-23-9 0 0,0 0-2 15,18 3 3-15,-18-3-2 0,0 0 3 0,0 0-2 16,18 4 0-16,-18-4 1 0,0 0 0 0,0 0-3 16,0 0-20-16,0 0-25 0,0 0-27 0,0 0-27 15,0 0-28-15,0 0-23 0,0 0-31 0,0 0-40 16,0 0-29-16,0 0-57 0,0 0-197 0,0 0 2 15</inkml:trace>
  <inkml:trace contextRef="#ctx0" brushRef="#br0" timeOffset="214154.726">6652 8872 285 0,'0'0'245'0,"0"0"-42"0,0 0-31 15,0 0-13-15,0 0-11 0,0 0-16 0,0 0-10 16,0 0-4-16,0 0-6 0,0 0-8 0,0 0-4 16,0 0-6-16,0 0-9 0,0 0-6 0,-19-4-6 15,19 4-5-15,0 0-9 0,0 0-14 0,0 0-3 16,0 0-11-16,0 0-6 0,0 0-9 0,0 0-5 15,0 0-3-15,0 0-4 0,0 0 0 0,0 0-3 16,0 0 0-16,0 0 2 0,11 11 3 0,-11-11-2 0,0 0 1 16,20 9 12-16,-20-9-16 0,15 8 1 0,-15-8 0 15,15 5 4-15,-15-5 5 0,17 8 9 0,-17-8-1 16,16 7 0-16,-16-7 0 0,15 6 14 0,-15-6-14 16,14 7 9-16,-14-7-11 0,0 0 17 0,17 9-19 15,-17-9 14-15,0 0-16 0,14 8 13 0,-14-8-17 16,0 0 11-16,0 0-15 0,13 7 11 0,-13-7-15 15,0 0 13-15,0 0-16 0,0 0 13 0,0 0 5 16,0 0-23-16,0 0 16 0,16 6-16 0,-16-6 11 0,0 0-21 16,0 0 3-16,0 0-33 0,0 0-8 0,0 0-44 15,0 0-40-15,0 0-43 0,0 0-60 0,0 0-70 16,0 0-276-16,0 0-99 0</inkml:trace>
  <inkml:trace contextRef="#ctx0" brushRef="#br0" timeOffset="-213805.373">7497 8512 39 0,'0'0'283'0,"0"0"-62"0,0 0-31 0,0 0-25 15,0 0-14-15,0 0-10 0,0 0-12 0,0 0-9 0,0 0-10 16,0 0-5-16,0 0-5 0,0 0-9 0,0 0-7 16,0 0-5-16,0 0-9 0,0 0-5 0,-2-13 0 15,2 13-10-15,0 0-8 0,0 0-12 0,0 0-4 16,0 0-10-16,-4-14-2 0,4 14-3 0,0 0-9 0,0 0 1 16,-4-13 1-16,4 13-4 0,0 0 0 15,0 0-2-15,-2-12-1 0,2 12-1 0,0 0-1 16,0 0 0-16,-2-16 2 0,2 16-3 0,0 0-1 0,0 0-4 15,0 0 4-15,0 0-3 0,0 0-2 0,0 0 1 16,0 0 3-16,0 0-3 0,0 0 2 0,0 0-1 16,0 0 2-16,0 0-3 0,0 0 5 0,0 0 0 15,0 0 8-15,-6 12-6 0,6-12 4 0,-4 12 10 16,4-12-14-16,-2 15-3 0,2-15 5 0,-5 17-4 16,5-17 4-16,-4 17-3 0,4-17 4 0,-2 15-7 15,2-15 6-15,-4 15-1 0,4-15 0 0,-6 15 0 16,6-15-1-16,0 0 9 0,-2 16-12 0,2-16-2 15,0 0 4-15,0 0-1 0,2 13 5 0,-2-13-3 0,0 0 4 16,0 0-6-16,0 0 3 0,21 5-2 0,-21-5 1 16,16-3-2-16,-16 3 4 0,21-6-3 0,-21 6 3 15,27-8-26-15,-27 8 29 0,28-7-5 0,-28 7 1 16,28-5-2-16,-28 5 2 0,29-5-3 0,-29 5 4 16,25 0-3-16,-25 0 1 0,0 0-4 0,33 0 6 15,-33 0-2-15,17 3 6 0,-17-3 5 0,15 5 4 16,-15-5-3-16,11 9 11 0,-11-9-3 0,8 12 2 15,-8-12-5-15,2 10 2 0,-2-10-2 0,2 16-1 0,-2-16-5 16,-4 14 7-16,4-14-2 0,-4 13-3 16,4-13-2-16,-11 13-3 0,11-13 1 0,-11 15-2 0,11-15-2 15,-14 9-2-15,14-9 1 0,-17 7 5 0,17-7-7 16,-18 8-2-16,18-8 1 0,-19 4-8 0,19-4-13 16,0 0-21-16,-29 1-25 0,29-1-39 0,0 0-2 15,-23 3-26-15,23-3-36 0,0 0-42 0,0 0-36 16,-26-3-285-16,26 3-33 0</inkml:trace>
  <inkml:trace contextRef="#ctx0" brushRef="#br0" timeOffset="-213459.015">7444 8509 49 0,'-15'-5'351'0,"15"5"-74"0,0 0-43 15,0 0-26-15,0 0-26 0,0 0-27 0,0 0-23 16,0 0-19-16,0 0 0 0,0 0-28 0,0 0 7 16,0 0-4-16,0 0 6 0,0 0-5 0,0 0-5 15,0 0-11-15,0 0-3 0,29-4-10 0,-29 4-8 16,23-3-6-16,-23 3-9 0,27-6-5 0,-27 6-7 15,29-4-5-15,-29 4-5 0,30-5-4 0,-30 5 0 16,29-2-4-16,-29 2-3 0,24-4 0 0,-24 4 1 0,23-4 1 16,-23 4-4-16,0 0-4 0,31-4-21 0,-31 4-12 15,0 0-14-15,23-1-18 0,-23 1-18 0,0 0-26 16,0 0-30-16,20-5-43 0,-20 5-41 0,0 0-43 16,0 0-244-16,0 0-11 0</inkml:trace>
  <inkml:trace contextRef="#ctx0" brushRef="#br0" timeOffset="-213033.781">7456 8900 248 0,'0'0'250'16,"0"0"-50"-16,0 0-15 0,0 0-12 0,0 0-2 15,0 0-29-15,0 0-13 0,0 0-14 0,0 0-2 16,0 0-12-16,25-1-6 0,-25 1-8 0,0 0-6 15,27-5-5-15,-27 5-3 0,23-3-14 0,-23 3-2 0,27-4-6 16,-27 4-4-16,33-5-7 0,-33 5 0 16,34-4-3-16,-34 4-2 0,35-3-4 0,-35 3-2 0,35-5-4 15,-35 5-9-15,32-4-4 0,-32 4 3 0,27 0-4 16,-27 0-1-16,27-3-4 0,-27 3 0 0,22-2-6 16,-22 2 7-16,0 0-3 0,31-2-3 0,-31 2-4 15,0 0-10-15,22-2-18 0,-22 2-16 0,0 0-18 16,0 0-17-16,25-2-25 0,-25 2-33 0,0 0-40 15,0 0-30-15,0 0-32 0,0 0-278 0,0 0-17 16</inkml:trace>
  <inkml:trace contextRef="#ctx0" brushRef="#br0" timeOffset="-212340.183">7575 9043 19 0,'0'0'322'0,"0"0"-80"0,0 0-48 16,0 0-36-16,0 0-24 0,0 0-23 0,0 0-20 15,0 0-15-15,0 0-5 0,0 0 1 0,0 0-14 16,0 0-1-16,0 0-2 0,0 0-9 0,0 0-2 0,0 0-4 16,6-14-4-16,-6 14-6 0,0 0-23 0,17-9 24 15,-17 9-6-15,0 0 4 0,22-9-10 0,-22 9-2 16,17-6-3-16,-17 6-4 0,17-5-1 0,-17 5-3 16,0 0-2-16,26-6 1 0,-26 6-1 0,0 0-1 15,23 2 7-15,-23-2-3 0,0 0-1 0,20 5 0 16,-20-5 5-16,8 10-6 0,-8-10 1 0,6 13 0 15,-6-13-2-15,0 17 1 0,0-17-4 0,-2 14 4 0,2-14-2 16,-6 17 1-16,6-17-5 0,-8 15 5 0,8-15 0 16,-9 14 2-16,9-14-1 0,-8 12 2 0,8-12 4 15,0 0 5-15,-9 11-5 0,9-11 3 0,0 0-3 16,0 0-2-16,-8 8-3 0,8-8-2 0,0 0-2 16,0 0 0-16,0 0 0 0,0 0-4 0,0 0 2 15,0 0-1-15,6-11 1 0,-6 11 0 0,0 0-3 16,13-8 3-16,-13 8-5 0,15-8 5 0,-15 8-1 15,16-4 0-15,-16 4 1 0,19-5 2 0,-19 5-2 16,0 0 0-16,27 0-2 0,-27 0-1 0,0 0 4 0,27 1-2 16,-27-1 4-16,0 0 4 0,20 8 2 0,-20-8 7 15,0 0 5-15,17 11 3 0,-17-11 4 0,0 0-1 16,7 16 3-16,-7-16 0 0,0 0 2 0,0 19-2 16,0-19 0-16,-7 15 1 0,7-15-5 0,-11 16 1 15,11-16 1-15,-14 14-2 0,14-14 0 0,-21 12 1 16,21-12 3-16,-22 11 8 0,22-11-14 0,-25 10-2 15,25-10-5-15,-25 6 2 0,25-6-8 0,-23 3 1 0,23-3-3 16,0 0-3-16,-34 0 0 0,34 0-2 0,0 0-10 16,-29-1-15-16,29 1-16 0,0 0-24 15,-20-2-34-15,20 2-36 0,0 0-42 0,0 0-54 0,-23-4-55 16,23 4-299-16,0 0-95 0</inkml:trace>
  <inkml:trace contextRef="#ctx0" brushRef="#br0" timeOffset="-211654.486">7319 8301 230 0,'0'0'196'0,"0"0"-37"0,0 0-23 15,0 17-21-15,0-17-15 0,-7 8-13 0,7-8-8 0,-4 15-7 16,4-15-3-16,-6 16-7 0,6-16 1 0,-6 21 9 16,6-21-11-16,-6 26 2 0,4-11 4 15,-3-2-3-15,1 4-7 0,0-1-2 0,0 2-2 0,0 0-3 16,1 5-3-16,-3 0 2 0,2 0-5 16,-3 1-4-16,3 0 1 0,0 4-6 0,0 0-2 0,0-2 0 15,0 2-5-15,2 1-6 0,-3 1 19 0,5 0-27 16,-2 2 0-16,2-2-3 0,0 2-2 0,2 0-3 15,1-1 4-15,-1 3-4 0,2 1-2 0,0-2 2 16,2 1-2-16,0-2 0 0,3 0-18 0,-3-3 21 16,1 3-5-16,1-4 3 0,0-1-5 0,1-1 6 0,-1 0-5 15,0-3 0-15,1 0-5 0,-1-1 8 16,0 0-5-16,2-1 2 0,-1-3 1 0,1 1 0 0,0-2-2 16,1-3 3-16,-3-1-2 0,4 2-1 0,-2-4-13 15,0 0-14-15,2-2-21 0,1-2-16 0,-3 1-30 16,-10-8-17-16,25 11-25 0,-25-11-30 0,23 7-39 15,-23-7-61-15,18 8-146 0,-18-8 128 0</inkml:trace>
  <inkml:trace contextRef="#ctx0" brushRef="#br0" timeOffset="-210972.341">7887 8326 32 0,'0'0'281'0,"0"0"-75"0,0 0-27 15,0 0-23-15,0 0-16 0,0 0-12 0,0 0-16 16,0 0-27-16,17 12-13 0,-17-12-7 0,14 11-10 16,-14-11-20-16,21 13 11 0,-9-6-6 0,1 2-2 15,-1 2-1-15,0-1 1 0,2 3 3 0,2 1-2 16,-1 1-2-16,-1 1 4 0,-1 1-3 0,1 2 4 15,-1 1 5-15,-1 0-2 0,-2 3-1 0,1 0-1 16,-1 2 3-16,-2-1-9 0,-1 2-6 0,2-2-5 0,-3 2-2 16,-2 1-9-16,0-1 5 0,0 2-2 15,-2 1-10-15,0-2 4 0,1 2-1 0,-3 0 0 0,0-2-5 16,-3 0-1-16,1 1 1 0,0-1-2 0,-2 0 1 16,0-1 0-16,2-2-1 0,-4-1-2 0,0 1-1 15,-1-3 0-15,0 0 4 0,-1-1 0 0,0-2 1 16,-1-4 0-16,1 2 0 0,0-3-1 0,-2 0 1 15,1-2 11-15,1 0-15 0,0-2 0 0,8-9-3 16,-17 17 4-16,17-17-3 0,-12 10-1 0,12-10-16 16,-11 12-21-16,11-12-28 0,0 0-30 0,-10 13-31 0,10-13-27 15,0 0-26-15,0 0-27 0,0 0-36 0,-10 7-197 16,10-7 88-16</inkml:trace>
  <inkml:trace contextRef="#ctx0" brushRef="#br0" timeOffset="-210032.826">8216 7981 197 0,'0'0'218'0,"0"0"-55"0,0 0-33 0,0 0-24 16,0 0-7-16,0 0-7 0,0 0-8 0,-2 16-13 15,2-16-5-15,0 0-9 0,0 13 3 0,0-13-5 16,0 0-11-16,0 21 4 0,0-21-8 0,-2 20 0 15,2-20-7-15,-2 21-1 0,2-21-5 0,-2 23-4 16,-1-7-2-16,1-1-1 0,0 2-1 0,0-3-1 16,0 4-5-16,0 0-1 0,0-4 0 0,0 4-5 0,0-2 2 15,0 0-6-15,0-1 2 0,0 1 0 0,2-16-1 16,-4 24-1-16,4-24-9 0,-3 20 5 0,3-20 0 16,-4 17-3-16,4-17-4 0,0 13 1 0,0-13-4 15,0 0-9-15,0 0-2 0,-2 12-3 0,2-12 0 16,0 0 2-16,0 0 3 0,0 0 2 0,0 0 4 15,-2-17 4-15,2 17 2 0,0 0-2 0,2-16 5 16,-2 16 1-16,0 0 2 0,2-15 0 0,-2 15-2 16,0 0 3-16,0 0 0 0,7-14 1 0,-7 14 5 15,0 0 5-15,0 0 10 0,6-12 8 0,-6 12-2 0,0 0 2 16,0 0-3-16,0 0 1 0,0 0 0 0,14-6 1 16,-14 6 3-16,0 0 1 0,0 0 4 0,0 0 5 15,19 5-3-15,-19-5-2 0,0 0 0 0,14 7 4 16,-14-7 1-16,11 9 0 0,-11-9-10 0,0 0 2 15,14 13-11-15,-14-13 1 0,10 10-12 0,-10-10 6 16,9 11-1-16,-9-11-2 0,8 8-5 0,-8-8 1 16,0 0-5-16,9 14 5 0,-9-14-1 0,0 0 0 0,9 11-3 15,-9-11-1-15,0 0 1 0,0 0 3 0,0 0-9 16,8 9-6-16,-8-9-12 0,0 0-1 16,0 0-4-16,0 0-9 0,0 0 6 0,0 0 7 0,-13-9-1 15,13 9 5-15,-10-10 4 0,10 10 6 0,-9-9-2 16,9 9 2-16,-11-13-5 0,11 13 10 0,-12-11-1 15,12 11 0-15,-12-11 0 0,12 11 2 0,-11-9-22 16,11 9 30-16,-8-12-1 0,8 12 5 0,-8-8-10 0,8 8 5 16,0 0-1-16,-8-13 6 0,8 13 2 15,0 0 0-15,-7-17-1 0,7 17 6 0,0 0 0 16,0 0 6-16,0-15-5 0,0 15 0 0,0 0-11 0,4-13 2 16,-4 13-3-16,0 0 1 0,11-11-5 0,-11 11 3 15,0 0-18-15,12-11-16 0,-12 11-25 0,0 0-27 16,15-12-35-16,-15 12-36 0,12-7-43 0,-12 7-50 15,12-7-232-15,-12 7 40 0</inkml:trace>
  <inkml:trace contextRef="#ctx0" brushRef="#br0" timeOffset="-209676.766">8487 8124 290 0,'0'0'237'0,"0"0"-47"16,0 0-36-16,0 0-24 0,0 0-7 0,0 0-4 15,0 0-10-15,0 0-5 0,0 0-13 0,0 0-9 16,0 0-11-16,0 0-6 0,14 10-1 0,-14-10-4 15,0 0-5-15,4 19-12 0,-4-19 5 0,4 16-9 16,-4-16-2-16,4 20-6 0,-4-20 1 0,5 24 21 16,-5-24-29-16,4 26 4 0,-2-11-3 0,-2-1-5 15,2-2-5-15,0 2-4 0,0-1-2 0,-2-13 1 0,4 25-1 16,-4-25-5-16,6 19 0 0,-6-19-10 0,4 20-9 16,-4-20-16-16,5 17-15 0,-5-17-21 0,0 0-13 15,4 16-23-15,-4-16-13 0,0 0-33 0,0 0-46 16,4 13-70-16,-4-13-151 0,0 0 120 0</inkml:trace>
  <inkml:trace contextRef="#ctx0" brushRef="#br0" timeOffset="-209456.88">8447 8351 396 0,'0'0'338'15,"0"0"-64"-15,0 0-44 0,-10-8-43 16,10 8-22-16,0 0-5 0,0 0-9 0,0 0-9 0,0 0-18 15,8-13-20-15,-8 13-21 0,0 0-9 0,15-8-20 16,-15 8-10-16,0 0-8 0,20-7-8 0,-20 7-6 16,17-5-7-16,-17 5-1 0,19-4-4 0,-19 4-4 15,20-5-21-15,-20 5-22 0,19-2-18 0,-19 2-32 0,0 0-24 16,28-2-38-16,-28 2-49 0,0 0-46 0,24-6-64 16,-24 6-150-16,0 0 64 0</inkml:trace>
  <inkml:trace contextRef="#ctx0" brushRef="#br0" timeOffset="-209107.85">8719 8335 293 0,'0'0'368'0,"0"0"-83"0,0 0-32 16,0 0-39-16,0 0-17 0,0 0-21 0,14-7-15 0,-14 7-22 15,0 0-26-15,10-16-18 0,-10 16-40 0,8-15 6 16,-8 15-12-16,10-17-9 0,-10 17-8 0,9-20-8 16,-9 20-6-16,8-19-3 0,-8 19 1 0,8-16-8 15,-8 16 0-15,6-12-4 0,-6 12-4 0,5-13 0 16,-5 13 1-16,0 0-5 0,0 0 2 0,10-11 2 16,-10 11 2-16,0 0 3 0,0 0-2 0,0 0 9 15,14 11-1-15,-14-11-1 0,7 13 0 0,-7-13-1 0,6 19-2 16,-6-19 2-16,8 18-9 0,-4-5 8 0,0 0-3 15,1-3 1-15,1 3-4 0,-2-2-2 0,1 0 3 16,-5-11-3-16,10 20-9 0,-10-20-17 0,9 19-28 16,-9-19-33-16,8 18-37 0,-8-18-51 0,8 15-95 15,-8-15-352-15,2 17-131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9-29T20:48:38.29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14982 1285 128 0,'0'0'124'0,"0"0"-27"0,-2-15-31 0,2 15-5 15,0 0-13-15,0 0-1 0,5-17-6 0,-5 17-4 16,0 0 11-16,0 0 4 0,2-14 4 0,-2 14 7 16,0 0 2-16,0 0 0 0,0 0 0 0,4-12 0 15,-4 12 2-15,0 0-11 0,0 0 1 0,0 0-7 16,0 0-2-16,0 0-5 0,0 0-2 0,0 0-6 16,0 0-2-16,0 0-6 0,0 0-3 0,0 0-7 15,0 0 1-15,0 0-8 0,0 0-19 0,-2-12 19 16,2 12-1-16,0 0-1 0,0 0-3 0,0 0 1 0,0 0-3 15,-9 15-3-15,9-15 1 0,0 0-1 0,-4 18 0 16,4-18 2-16,-4 16 2 0,4-16-8 16,-2 21 6-16,2-21 1 0,-1 23-1 0,1-11-2 0,0-12 4 15,-2 26-5-15,2-9 14 0,0-3-3 0,0 3-12 16,0-2 1-16,0 2 0 0,0-2 0 0,0 1 1 16,0 1-2-16,0-3 11 0,0 1-4 0,0-15 9 15,0 26-6-15,0-26 12 0,0 24 0 0,0-24 6 16,0 23-18-16,0-23 15 0,0 20-15 0,0-20 10 0,-2 17-14 15,2-17 13-15,0 13-8 0,0-13 13 16,0 0-19-16,0 16 13 0,0-16-17 0,0 0 9 0,0 0-16 16,0 16 5-16,0-16-30 0,0 0-11 0,0 0-32 15,0 0-21-15,0 0-46 0,0 16-49 0,0-16-237 16,0 0 103-16</inkml:trace>
  <inkml:trace contextRef="#ctx0" brushRef="#br0" timeOffset="875.898">14978 1294 139 0,'0'0'144'0,"0"0"-26"0,0 0-19 0,0 0-7 0,0 0-2 16,0 0-14-16,0 0-5 0,-2-12 0 0,2 12-2 16,0 0 0-16,0 0-7 0,0 0 3 0,0 0-1 15,0 0-3-15,0 0 0 0,0 0-1 0,0 0-3 16,-4-13 2-16,4 13-9 0,0 0 2 0,0 0-5 16,0 0-3-16,0 0 3 0,0 0-1 0,0 0 4 0,-9-10-7 15,9 10-1-15,0 0-2 0,0 0-7 0,0 0-2 16,0 0-4-16,0 0 3 0,0 0-8 0,0 0-7 15,0 0-3-15,0 0 0 0,0 0-1 0,0 0-5 16,0 0 1-16,0 0-10 0,0 0 4 0,0 0-5 16,0 0 0-16,0 0 0 0,0 0 4 0,0 0-1 15,0 0 3-15,0 0-2 0,0 0-2 0,0 0 1 16,9 10 3-16,-9-10-1 0,10 11 5 0,-10-11-6 0,11 11-2 16,-11-11 2-16,14 14 1 0,-14-14 5 0,13 15-6 15,-13-15 0-15,16 19-6 0,-16-19 0 16,15 19 5-16,-15-19-6 0,14 18 2 0,-6-7 26 0,-8-11-10 15,11 16-24-15,-11-16 1 0,10 18 5 16,-10-18 4-16,8 20-2 0,-8-20 2 0,9 16 2 0,-9-16-5 16,4 17 8-16,-4-17 13 0,1 17-19 0,-1-17 17 15,0 16-24-15,0-16 25 0,-1 14-18 0,1-14 16 16,-4 16-20-16,4-16 20 0,-4 15-22 0,4-15 20 16,-7 12 3-16,7-12-3 0,-8 13-18 0,8-13 10 15,-8 13-12-15,8-13 15 0,-8 15-16 0,8-15 21 16,-11 14-21-16,11-14 14 0,-10 14-10 0,10-14-1 0,-10 16 35 15,10-16-21-15,-11 15-16 0,11-15 18 0,-12 15-11 16,12-15 17-16,-11 15-13 0,11-15 18 0,-10 14-15 16,10-14 16-16,-10 12-16 0,10-12 24 0,-11 11-23 15,11-11 18-15,-10 9-19 0,10-9 17 0,0 0-13 16,-11 12 15-16,11-12-9 0,0 0 2 0,-15 8 6 16,15-8-6-16,0 0 0 0,-14 9-18 0,14-9 21 15,0 0-6-15,0 0 3 0,-17 2 2 0,17-2 1 0,0 0-8 16,0 0 1-16,0 0-3 0,0 0-4 15,-25 5-3-15,25-5 0 0,0 0-2 0,0 0 3 16,0 0-8-16,0 0 4 0,0 0-8 0,0 0-25 16,0 0-8-16,-22 1-30 0,22-1-3 0,0 0-32 0,0 0-15 15,0 0-38-15,0 0-24 0,0 0-22 0,0 0-32 16,10 13-185-16,-10-13 111 0</inkml:trace>
  <inkml:trace contextRef="#ctx0" brushRef="#br0" timeOffset="2052.619">14907 1070 161 0,'0'0'166'16,"0"0"-26"-16,-8-8-6 0,8 8-25 0,0 0-6 15,0 0-13-15,-8-12 3 0,8 12-3 0,0 0-4 0,0 0-6 16,0 0-9-16,-9-11-2 15,9 11 0-15,0 0-11 0,0 0-1 0,0 0-8 0,0 0-7 16,0 0-4-16,-10-7-1 0,10 7-7 0,0 0-10 16,0 0-4-16,0 0-4 0,0 0-1 0,0 0 4 0,0 0-2 15,0 0 5-15,0 0-1 0,0 0-2 0,0 0 1 16,21-5 4-16,-21 5-5 0,0 0-9 0,26-1 1 16,-26 1-5-16,21-3-1 0,-21 3-3 0,29-6 7 15,-29 6-2-15,30-8-1 0,-30 8 0 0,33-7-1 0,-33 7-2 16,35-7-6-16,-35 7-5 0,33-7 2 15,-33 7 1-15,30-8-1 0,-30 8 8 0,27-6-10 16,-27 6-4-16,23-3 4 0,-23 3-2 0,0 0 10 0,27-4-3 16,-27 4 5-16,0 0-2 0,0 0 1 0,27-2-1 15,-27 2 2-15,0 0 8 0,0 0 1 0,16 9-8 16,-16-9 3-16,0 0 1 0,6 15 8 0,-6-15-15 16,5 15 23-16,-5-15-25 0,1 17 8 0,-1-17-3 15,2 23 4-15,-2-23-3 0,4 25 0 0,-4-11-1 16,2 1 2-16,0 2 0 0,0 0-2 0,0-1 1 15,0 1 1-15,0 0-2 0,0 1 3 0,0 1 5 0,0 0-8 16,0-1 4-16,3 2 0 0,-3-2-5 16,0 1 5-16,2 1 1 0,-2-1 2 0,0 0 7 0,0 2-14 15,0-2 1-15,0 0-1 0,0-1 4 0,0 0 2 16,0 1-3-16,-2-1 1 0,2-1-1 0,-2 1 20 16,2-1-21-16,-2-1 12 0,3 1-14 0,-3 0 14 15,2-1-15-15,-2 0 19 0,0-2-20 0,0 4 12 16,0-18-13-16,2 23 14 0,-2-23-10 0,2 27 7 15,-2-27-16-15,0 25 17 0,0-25-14 0,2 26 14 16,-2-26-16-16,2 24 25 0,-2-24-24 0,2 26 13 0,-2-26-14 16,2 24 15-16,-2-24-14 0,2 26 16 0,-2-26-16 15,2 24 14-15,-2-24-13 0,2 23 10 0,-2-23-44 16,2 23 56-16,-2-23-17 0,2 23 15 0,-2-23-19 16,2 19 16-16,-2-19-17 0,3 19 15 0,-3-19-14 15,2 16 12-15,-2-16-12 0,2 15 13 0,-2-15-11 16,0 13 10-16,0-13-15 0,0 0 14 0,2 18-14 15,-2-18 18-15,0 0-18 0,2 12 17 0,-2-12-18 16,0 0 5-16,0 0 3 0,0 0 13 0,2 17-6 16,-2-17 5-16,0 0-16 0,0 0 25 0,0 0-18 15,0 0 11-15,0 0-16 0,0 0 17 0,-6 10-19 0,6-10 18 16,0 0-18-16,0 0 15 0,0 0-16 0,0 0 18 16,-25 0-17-16,25 0 16 0,0 0-9 0,-23-1 18 15,23 1-14-15,0 0 13 0,-25-2-16 0,25 2 17 16,0 0-9-16,-30-3 18 0,30 3-11 0,0 0 11 0,-29-1-11 15,29 1 6-15,0 0-13 0,-31 1 13 16,31-1-15-16,0 0 11 0,-27 3-13 0,27-3 15 16,0 0-24-16,-22 2 15 0,22-2-14 0,0 0 13 0,0 0-18 15,-23 1 17-15,23-1-23 0,0 0 21 0,0 0-22 16,0 0 9-16,0 0-28 0,0 0-2 0,-18 6-32 16,18-6-5-16,0 0-31 0,0 0-14 0,0 0-27 15,0 0-25-15,0 0-40 0,14 6-54 0,-14-6-127 16,0 0 155-16</inkml:trace>
  <inkml:trace contextRef="#ctx0" brushRef="#br0" timeOffset="9615.97">16150 1069 63 0,'0'0'78'0,"0"0"-6"0,0 0-3 0,0 0-5 16,0 0-8-16,0 0-4 0,0 0-8 0,0 0 7 15,0 0 12-15,0 0-11 0,0 0 0 0,0 0-2 16,0 0-1-16,0 0 3 0,0 0 4 0,11 8-8 16,-11-8 6-16,0 0-6 0,0 0-5 0,0 19-4 0,0-19-3 15,0 0-5-15,0 23-2 0,0-23-1 0,0 17-8 16,0-17 3-16,0 18 0 0,0-18-5 0,2 22 1 16,-2-22 0-16,0 24-3 0,0-24 6 0,2 27-19 15,0-12 21-15,-2 2-2 0,2-2-3 0,0 2 1 16,0-3-2-16,0 2-13 0,-2 2 19 0,2-2-1 15,0 0-4-15,0 0-2 0,0-1 4 0,1-1-3 16,-1 2-2-16,0-2-3 0,-2-14-2 0,4 24 6 16,-4-24-9-16,2 24 9 0,-2-24-8 0,4 20 14 15,-4-20-14-15,2 21 12 0,-2-21-14 0,2 18 13 16,-2-18-18-16,2 17 17 0,-2-17-13 0,2 15 8 16,-2-15-12-16,0 16 11 0,0-16-13 0,0 18 12 0,0-18-13 15,0 16 13-15,0-16-17 0,-2 16 19 0,2-16-20 16,0 18 15-16,0-18-14 0,-2 14 12 0,2-14-12 15,0 0 13-15,0 18-14 0,0-18 11 0,0 0-21 16,0 18 0-16,0-18-19 0,0 0 1 0,0 0-15 16,0 0 6-16,4 12-19 0,-4-12-13 0,0 0-38 15,0 0-46-15,0 0-80 0,0 0-107 0,0 0 196 16</inkml:trace>
  <inkml:trace contextRef="#ctx0" brushRef="#br0" timeOffset="10338.584">16157 1086 27 0,'0'0'182'16,"0"0"-22"-16,0 0-33 0,0 0-10 0,0 0-18 16,0 0-9-16,0 0-7 0,0 0-4 0,0 0-9 0,0 0-2 15,0 0-11-15,0 0-2 0,0 0-3 16,0 0-10-16,0 0-3 0,0 0-6 0,0 0-3 16,0 0-2-16,0 0-1 0,0 0-5 0,0 0-4 0,0 0-2 15,0 0-2-15,0 0 10 0,0 0 7 16,0 0 6-16,0 0-3 0,0 0 3 0,0 0-5 0,0 0-1 15,0 0-2-15,16-6-10 0,-16 6 2 0,0 0-4 16,0 0-3-16,29-3-1 0,-29 3-1 0,0 0 0 16,25-1-1-16,-25 1 12 0,0 0-16 0,29 0-3 15,-29 0 1-15,0 0-2 0,26 1 7 0,-26-1-5 16,0 0 0-16,27 5-1 0,-27-5-8 0,0 0 3 16,22 4 8-16,-22-4-6 0,0 0 0 0,21 2-3 15,-21-2 2-15,0 0-1 0,0 0 0 0,23 1 5 0,-23-1-3 16,0 0-5-16,0 0-11 0,0 0-10 0,0 0-13 15,27 2-13-15,-27-2-20 0,0 0-14 0,0 0-32 16,0 0-48-16,0 0-59 0,0 0-152 0,0 0 168 16</inkml:trace>
  <inkml:trace contextRef="#ctx0" brushRef="#br0" timeOffset="10884.42">16204 1346 35 0,'0'0'173'0,"0"0"-28"0,0 0-43 15,0 0-16-15,0 0-18 0,0 0-5 0,0 0-5 16,0 0 8-16,0 0-3 0,0 0-2 0,0 0-6 16,0 0 0-16,0 0 1 0,0 0-10 15,0 0 0-15,0 0 5 0,0 0-4 0,0 0 10 0,0 0-1 16,0 0-2-16,0 0 3 0,21 6-8 0,-21-6-4 15,0 0-8-15,0 0-9 0,0 0 6 0,0 0 8 16,25 1-9-16,-25-1-8 0,0 0-5 0,0 0 3 16,22 2-1-16,-22-2-7 0,0 0 5 0,0 0 0 15,28 3 0-15,-28-3 1 0,0 0-10 0,21 1 8 0,-21-1-5 16,0 0-25-16,0 0 27 0,27 2-3 0,-27-2 7 16,0 0-4-16,0 0-4 0,25 2 2 15,-25-2-1-15,0 0 2 0,0 0-3 0,0 0 3 0,22 3 11 16,-22-3-13-16,0 0 11 0,0 0-15 0,0 0 23 15,0 0-22-15,0 0 11 0,0 0-16 0,0 0 14 16,23 3-13-16,-23-3 7 0,0 0-16 0,0 0 14 16,0 0-20-16,0 0 2 0,0 0-27 0,0 0-26 0,0 0-32 15,0 0-30-15,0 0-30 0,0 0-28 16,0 0-31-16,0 0-44 0,0 0-125 0,0 0 164 16</inkml:trace>
  <inkml:trace contextRef="#ctx0" brushRef="#br0" timeOffset="14217.653">16594 1621 100 0,'0'0'139'0,"0"0"-13"0,0 0-29 0,0 0-6 16,0 0-6-16,0 0-10 0,0 0-9 0,0 0 1 0,0 0-8 16,0 0 3-16,0 0-6 0,0 0-5 0,0 0-7 15,0 0-9-15,0 0-6 0,0 0-4 0,0 0-6 16,0 0-2-16,0 0-4 0,0 0 2 0,0 0-3 16,-11 12 1-16,11-12 4 0,0 0-5 0,-6 15-1 15,6-15 0-15,-4 12 8 0,4-12-7 0,-4 16 9 16,4-16-5-16,-3 16 12 0,3-16 0 0,-6 16-2 15,6-16-10-15,-6 21 14 0,6-21-7 0,-7 19 7 0,7-19-13 16,-6 21 6-16,6-21-8 0,-6 19 10 0,6-19-17 16,-8 20-6-16,8-20 8 0,-7 19 11 15,7-19-22-15,-8 21 20 0,8-21-12 0,-6 18 7 0,6-18-10 16,-6 17 8-16,6-17-11 0,-6 16 10 16,6-16-15-16,-7 14 13 0,7-14-12 0,-4 12 11 0,4-12-11 15,0 0 12-15,-4 15-9 0,4-15 5 0,0 0-12 16,-6 11 15-16,6-11-14 0,0 0 5 0,0 0-22 15,0 0 1-15,-6 13-24 0,6-13-8 0,0 0-21 16,0 0-18-16,0 0-27 0,0 0-33 0,0 0-45 16,0 0-120-16,0 0 222 0</inkml:trace>
  <inkml:trace contextRef="#ctx0" brushRef="#br0" timeOffset="14676.968">16522 1834 111 0,'0'0'122'0,"0"0"-7"0,0 0-8 0,0 0-5 15,0 0 1-15,0 0-15 0,0 0 0 0,0 0 0 16,0 0 4-16,0 0-8 0,13 8 6 0,-13-8-16 16,0 0 5-16,0 0-13 0,10 9 1 0,-10-9-12 15,0 0-1-15,11 12-16 0,-11-12 11 0,8 8-4 16,-8-8-5-16,9 13-19 0,-9-13 10 0,10 12-17 15,-10-12 11-15,11 17-14 0,-11-17 18 0,12 16-16 16,-12-16 10-16,11 15-12 0,-11-15 13 0,12 16-20 0,-12-16 15 16,8 15-17-16,-8-15 16 0,11 13-23 0,-11-13 17 15,8 11-15-15,-8-11 16 0,0 0-17 0,10 15 15 16,-10-15-39-16,0 0 26 0,6 11 2 0,-6-11 2 16,0 0-25-16,0 0-6 0,0 0-27 0,9 9-22 15,-9-9-36-15,0 0-21 0,0 0-21 0,0 0-34 16,0 0-197-16,0 0 158 0</inkml:trace>
  <inkml:trace contextRef="#ctx0" brushRef="#br0" timeOffset="15022.096">16531 1895 75 0,'0'-14'225'0,"0"14"-36"0,0 0-29 0,0 0-15 16,0 0-24-16,0 0-6 0,0 0-26 0,0 0-1 0,0 0-24 16,0 0 0-16,0 0-15 0,0 0 15 0,2-12-12 15,-2 12 8-15,0 0-12 0,0 0 5 0,0 0-20 16,0 0 5-16,14-9-16 0,-14 9 14 0,0 0-17 15,0 0 9-15,17-9-39 0,-17 9 38 0,0 0-16 0,13-6 11 16,-13 6-22-16,0 0 14 0,17-9-10 16,-17 9 8-16,10-7-13 0,-10 7 12 0,13-8-19 15,-13 8 3-15,12-8-24 0,-12 8 5 0,0 0-30 0,14-11 0 16,-14 11-19-16,0 0-17 0,11-8-27 0,-11 8-28 16,0 0-46-16,0 0-168 0,0 0 183 0</inkml:trace>
  <inkml:trace contextRef="#ctx0" brushRef="#br0" timeOffset="15724.58">16879 1764 72 0,'0'0'173'0,"0"0"-31"0,0 0-29 0,0 0-12 0,0 0-7 16,0 0-15-16,0 0 2 0,0 0-9 0,0 0 3 15,0 0-13-15,0 0 2 0,0 0-14 0,0 0 6 16,0 0-20-16,0 0 5 0,0 0-12 0,0 0 1 15,0 0 5-15,0 0 6 0,0 0 4 0,0 0-4 16,0 0-17-16,-4 13 5 0,4-13-13 0,0 0 15 16,0 21-16-16,0-21 14 0,2 16-11 0,-2-16 12 15,0 19-14-15,0-19 10 0,4 19-14 0,-4-19-22 16,4 21 29-16,-4-21 4 0,4 21-12 0,-4-21 12 16,7 20-14-16,-7-20 10 0,4 18-13 0,-4-18 11 0,6 19-17 15,-6-19 11-15,4 16-8 0,-4-16 11 16,4 15-16-16,-4-15 12 0,0 0-12 0,4 19 9 0,-4-19-16 15,0 0 5-15,4 13-29 0,-4-13-2 0,0 0-30 16,0 0-19-16,5 13-33 0,-5-13-31 0,0 0-36 16,0 0-216-16,0 0 144 0</inkml:trace>
  <inkml:trace contextRef="#ctx0" brushRef="#br0" timeOffset="16071.166">16760 1920 180 0,'0'0'202'0,"0"0"-45"15,0 0-25-15,0 0-18 0,0 0-27 16,0 0 5-16,0 0-9 0,0 0 6 0,0 0-11 15,0 0 6-15,0 0-16 0,0 0 3 0,0 0-18 0,21-3 10 16,-21 3-18-16,0 0 9 0,0 0-20 0,0 0 8 16,31 0-17-16,-31 0 8 0,0 0-15 0,25-1 8 15,-25 1-5-15,0 0-6 0,26-3-19 0,-26 3 19 16,20-3-14-16,-20 3 5 0,21-3-9 0,-21 3 13 0,21-5-15 16,-21 5 13-16,0 0-14 0,28-6 6 0,-28 6-16 15,0 0 2-15,25-4-37 0,-25 4 14 16,0 0-20-16,23-6-4 0,-23 6-26 0,0 0-25 0,18-3-26 15,-18 3-33-15,0 0-191 0,0 0 181 0</inkml:trace>
  <inkml:trace contextRef="#ctx0" brushRef="#br0" timeOffset="16615.794">17185 1963 39 0,'0'0'196'0,"0"0"-44"0,0 0-36 0,0 0-24 16,0 0-14-16,0 0-24 0,8-12-7 0,-8 12-13 16,0 0-6-16,4-11-6 0,-4 11-4 0,0 0-4 15,5-17 1-15,-5 17-5 0,4-13 4 0,-4 13-9 16,2-15-3-16,-2 15-5 0,2-16 6 0,-2 16-4 16,0-19 9-16,0 19 0 0,2-16 8 0,-2 16-2 15,0-15 12-15,0 15-8 0,-2-15 9 0,2 15 3 16,0 0 0-16,0-18-6 0,0 18 5 0,0 0-5 15,0 0-4-15,-2-15-6 0,2 15 2 0,0 0-10 16,0 0 11-16,0 0-1 0,0 0 11 0,0 0 3 0,0 0 11 16,0 0-6-16,0 0 10 0,0 0-11 0,0 0 9 15,0 0-14-15,0 18 18 0,0-18-18 0,2 15 17 16,-2-15-14-16,2 17 10 0,-2-17-14 0,2 18 11 16,-2-18-10-16,2 20 12 0,-2-20-12 0,2 21 12 0,-2-21-14 15,0 20 14-15,0-20-19 0,2 22 14 0,-2-22-21 16,2 20 8-16,-2-20-15 0,0 19 15 15,0-19-17-15,0 17 12 0,0-17-16 0,2 17 14 0,-2-17-13 16,0 0 8-16,2 18-32 0,-2-18-2 0,0 0-33 16,0 15-14-16,0-15-43 0,0 0-22 0,0 0-44 15,0 14-53-15,0-14-206 0,0 0 90 0</inkml:trace>
  <inkml:trace contextRef="#ctx0" brushRef="#br0" timeOffset="23564.425">6157 11676 130 0,'0'0'168'0,"0"0"-31"0,0 0-18 0,0 0-17 0,-8-11-16 15,8 11-11-15,0 0-11 0,0 0-7 16,-7-12 0-16,7 12 0 0,0 0 0 0,0 0-3 0,-8-10 3 16,8 10-8-16,0 0-9 0,0 0 7 0,-6-12 0 15,6 12-6-15,0 0 3 0,0 0-2 0,0 0-1 16,0 0-5-16,-10-11-5 0,10 11-8 0,0 0-4 16,0 0-5-16,0 0-4 0,0 0-4 0,0 0 1 15,0 0-4-15,0 0 1 0,0 0-3 0,0 0 3 0,0 0-5 16,0 0 4-16,18 6 0 0,-18-6 0 15,15 7-1-15,-15-7-1 0,16 11 4 0,-3-2-3 0,-3-1-2 16,2 1 1-16,1 2-7 0,-1 1 9 0,1-4-3 16,0 6 7-16,2-1-7 0,1 2 0 15,-1 0 0-15,-1 0 2 0,0 1-2 0,1-2 12 0,-1 3-14 16,1 0 1-16,-1-1-2 0,-2 1 3 0,0 0-1 16,1 1 0-16,-1 0-1 0,-2-2 0 0,1 2 1 15,-1-2-1-15,-2 0-2 0,0-2 0 0,1 1 0 16,-1-2-1-16,-2 0-1 0,-2 1 1 0,0-3-1 15,3 3 2-15,-7-14 3 0,6 20-13 0,-6-20 14 16,4 18-1-16,-4-18 4 0,2 19-7 0,-2-19-1 16,0 13 3-16,0-13-2 0,0 0 3 0,0 20-1 0,0-20 3 15,0 0-2-15,-4 17 0 0,4-17 0 0,0 0-1 16,-2 11 1-16,2-11 1 0,0 0 0 0,0 0-1 16,-6 15 0-16,6-15-1 0,0 0 4 0,0 0-4 15,0 0 1-15,-11 9 0 0,11-9 1 0,0 0-1 16,0 0 1-16,0 0 0 0,0 0-2 0,0 0 0 15,0 0 2-15,-20-4 3 0,20 4-4 0,0 0 0 16,-11-9 0-16,11 9-1 0,0 0 2 0,-10-11 0 0,10 11-2 16,0 0 1-16,-10-12 1 0,10 12-1 15,-9-12 1-15,9 12-4 0,-6-11 4 0,6 11-1 0,-8-9 2 16,8 9-2-16,-6-11 0 0,6 11 1 0,0 0 0 16,-11-15 1-16,11 15 0 0,0 0 3 0,-8-13-2 15,8 13 1-15,0 0 2 0,-6-10-3 0,6 10 2 16,0 0 0-16,0 0 2 0,-8-11-4 0,8 11-1 15,0 0-1-15,0 0-1 0,0 0 0 0,0 0 0 16,-8-8-2-16,8 8 0 0,0 0 2 0,0 0 0 16,0 0 0-16,0 0 1 0,0 0-2 0,0 0 0 0,0 0 2 15,0 0 0-15,0 0 0 0,14 8 0 0,-14-8 2 16,0 0-1-16,12 11-1 0,-12-11-1 0,11 11 2 16,-11-11-1-16,12 9 0 0,-12-9-10 0,14 12 14 15,-14-12-1-15,15 11 7 0,-15-11-6 0,12 13 4 16,-12-13 0-16,15 11 5 0,-15-11-4 0,12 12 2 15,-12-12-2-15,13 12-1 0,-13-12-2 0,10 13 3 16,-10-13-4-16,8 9 0 0,-8-9 1 0,0 0 1 0,12 13-2 16,-12-13 1-16,0 0-2 0,10 9 3 0,-10-9 3 15,0 0 6-15,0 0-4 0,8 12 11 16,-8-12-2-16,0 0 2 0,0 0-5 0,0 0 3 0,0 0-7 16,0 0-1-16,0 0 0 0,0 0-5 0,0 0-1 15,0 0-1-15,0 0-3 0,0 0 2 0,0 0-4 16,0 0 1-16,0 0-2 0,8-14 2 0,-8 14-4 15,0 0 4-15,0-13-3 0,0 13 0 16,0 0-6-16,-2-18 2 0,2 18 1 0,0-14 0 0,0 14 0 16,2-15 2-16,-2 15-1 0,3-15 1 0,-3 15 2 15,2-13-2-15,-2 13-1 0,0 0-1 0,4-14 0 0,-4 14-2 16,0 0 2-16,4-14-1 0,-4 14 1 16,0 0 1-16,0 0 2 0,0 0-7 0,10-7-3 0,-10 7-6 15,0 0-11-15,0 0-12 0,0 0-14 0,0 0-17 16,0 0-24-16,0 0-16 0,0 0-25 0,21 1-25 15,-21-1-231-15,0 0 155 0</inkml:trace>
  <inkml:trace contextRef="#ctx0" brushRef="#br0" timeOffset="25291.961">9324 11328 2 0,'0'0'220'0,"0"0"-43"0,0 0-51 16,0 0-23-16,0 0-23 0,0 0-14 0,0 0-9 16,0 0-4-16,0 0-4 0,0 0-4 0,-15 7-1 0,15-7 1 15,0 0 1-15,0 0 5 0,-7 13 5 16,7-13 0-16,0 0 3 0,-8 14-1 0,8-14 2 0,-8 9 0 15,8-9-3-15,-11 11-3 0,11-11-5 0,-10 12-4 16,10-12-6-16,-15 14-5 0,15-14 0 16,-16 16-1-16,16-16-5 0,-17 17 1 0,7-8-3 0,2 3-3 15,8-12-4-15,-19 18-2 0,11-7-3 0,-3-2-4 16,4 3-5-16,-1-2 3 0,0 1-2 0,-3 0-2 16,3 1 1-16,2-1-1 0,-2 0-4 0,-1 0 5 15,1-3-3-15,2 4 1 0,-2-1-2 0,1-2 2 0,-1 2-2 16,8-11 1-16,-12 21-2 0,3-10 0 0,9-11-1 15,-12 21 2-15,6-13-1 0,6-8 0 0,-11 21 0 16,2-10 2-16,9-11-5 0,-12 23 3 0,12-23-1 16,-13 20 2-16,7-9-1 0,2-1 2 0,-2 2-3 15,6-12 0-15,-10 19-1 0,10-19 0 0,-9 18 2 16,9-18 0-16,-8 18-2 0,8-18 3 0,-6 15-2 16,6-15 1-16,-6 15 0 0,6-15 0 0,-5 13 0 0,5-13-1 15,0 0-1-15,-4 18-21 0,4-18 28 0,0 0-1 16,-4 14-2-16,4-14 1 0,0 0-1 0,-2 12 3 15,2-12-5-15,0 0 0 0,0 0-3 0,-4 15 6 16,4-15 16-16,0 0-23 0,0 0 2 0,0 0 1 16,-2 13 0-16,2-13 2 0,0 0-2 0,0 0 1 15,0 0 2-15,0 0 3 0,0 0-3 0,0 0 0 16,0 0 1-16,-4 11-5 0,4-11 4 0,0 0-1 0,0 0-1 16,0 0-2-16,0 0-2 0,0 0-5 15,0 0 2-15,-11-11 5 0,11 11-7 0,0 0 1 16,-6-11-5-16,6 11 0 0,0 0-2 0,-8-15 6 0,8 15-5 15,0 0 3-15,-7-14 2 0,7 14-1 0,-6-13 0 16,6 13 1-16,0 0 1 0,-7-15 1 0,7 15 1 16,0 0 5-16,-8-15-3 0,8 15 3 0,0 0-1 15,-6-13-1-15,6 13 0 0,0 0 4 0,-6-11-2 16,6 11 0-16,0 0 1 0,0 0 3 0,-4-11-5 16,4 11 3-16,0 0-1 0,0 0 2 0,0 0-2 15,0 0 2-15,0 0-4 0,-9-11 2 0,9 11 0 0,0 0 3 16,0 0-3-16,0 0 2 0,0 0-2 0,0 0 5 15,0 0-1-15,0 0 0 0,2 14 2 0,-2-14 0 16,0 0-3-16,0 0 3 0,7 17-3 0,-7-17 2 16,0 0 1-16,2 15 0 0,-2-15 0 0,0 0 4 15,6 18-2-15,-6-18 16 0,2 12-18 0,-2-12 3 16,4 14 1-16,-4-14 0 0,4 13-2 0,-4-13 4 16,2 15-3-16,-2-15-1 0,4 13-2 0,-4-13 0 15,2 15-4-15,-2-15 4 0,5 12-1 0,-5-12-2 16,0 0-2-16,2 15 4 0,-2-15-3 0,0 0 0 0,4 16-3 15,-4-16 4-15,0 0-2 0,0 0 0 0,2 10-2 16,-2-10 5-16,0 0 2 0,0 0-3 0,0 0 0 16,0 0 4-16,7 12-2 0,-7-12 3 0,0 0 1 15,0 0 1-15,0 0-6 0,17-6 4 0,-17 6-6 16,0 0 3-16,16-9-5 0,-16 9 6 0,15-7-5 16,-15 7 1-16,14-11-1 0,-14 11 2 0,17-10-5 15,-17 10 2-15,16-15-2 0,-16 15 3 0,17-14-3 0,-17 14 1 16,16-16-2-16,-16 16 2 0,16-14 2 0,-16 14 2 15,12-13-1-15,-12 13-3 0,15-12 0 16,-15 12 1-16,10-9-3 0,-10 9 3 0,0 0-2 16,12-11 3-16,-12 11-4 0,0 0 2 0,0 0-4 0,13-9 3 15,-13 9-4-15,0 0 2 0,0 0-11 0,0 0-10 16,0 0-14-16,0 0-12 0,0 0-20 0,14 6-17 16,-14-6-29-16,0 0-20 0,0 0-32 0,0 0-52 15,-4 12-175-15,4-12 149 0</inkml:trace>
  <inkml:trace contextRef="#ctx0" brushRef="#br0" timeOffset="27871.557">6448 15571 80 0,'0'0'79'0,"0"0"-8"0,0 0-5 16,0 0-10-16,0 0-8 0,0 0 1 0,0 0-3 16,0 0 0-16,0 0-2 0,0 0 4 0,0 0-4 15,0 0 5-15,0 0-9 0,0 0 7 0,0 0-4 0,0 0 10 16,0 0-8-16,0 0 8 0,-2-15-3 15,2 15 13-15,0 0-1 0,0 0 4 0,0 0-2 16,0 0 7-16,0 0-14 0,0 0 10 0,11-9-17 16,-11 9 7-16,0 0-16 0,0 0 7 0,0 0-5 15,10-11-7-15,-10 11-5 0,0 0-4 0,10-9-8 0,-10 9-1 16,0 0-4-16,11-14-6 0,-11 14 3 0,6-11-4 16,-6 11 1-16,6-15-4 0,-6 15-3 0,8-14 2 15,-8 14-2-15,7-19-4 0,-7 19-1 0,6-18 0 16,-6 18-2-16,6-21-5 0,-6 21-5 0,6-22-1 15,-6 22-1-15,6-22 0 0,-6 22 0 0,3-23 1 16,0 9-2-16,-3 14 0 0,4-24-2 0,-2 10 3 16,-2 14 3-16,4-27-1 0,-2 13 0 0,-2 0 2 15,2 0 2-15,0-3 3 0,-2 5 0 0,2-6 4 16,-2 6 0-16,0 12-1 0,0-25 3 0,2 11 2 0,-2 14 0 16,2-24 0-16,-2 24-1 0,0-24 2 0,0 24 1 15,0-23-1-15,0 23-2 0,-2-21-9 0,2 21 14 16,0-17-2-16,0 17 3 0,0-16-3 0,0 16 2 15,-2-18-2-15,2 18 1 0,-2-13-1 0,2 13 1 16,-2-14-1-16,2 14 2 0,0 0-2 0,-4-18 4 0,4 18-2 16,0 0 2-16,-2-16-3 0,2 16 4 15,0 0-1-15,-4-13 3 0,4 13-3 0,0 0 3 0,0 0-4 16,-2-13 2-16,2 13-4 0,0 0 0 0,0 0-1 16,0 0 3-16,0 0-5 0,-5-13 3 0,5 13-3 15,0 0 3-15,0 0 2 0,0 0-6 0,0 0 0 16,0 0 1-16,0 0 0 0,0 0 1 0,0 0-1 15,-2-13 4-15,2 13-1 0,0 0 2 0,0 0-1 16,0 0 2-16,0 0-4 0,0 0 2 0,0 0-3 16,0 0 3-16,0 0-6 0,0 0 6 0,0 0-6 15,0 0 6-15,0 0-6 0,0 0 3 0,0 0-2 16,0 0 2-16,0 0-2 0,0 0 2 0,0 0-3 0,0 0 2 16,0 0-2-16,0 0 3 0,0 0 9 0,0 0-10 15,0 0-2-15,0 0 3 0,2-11-1 0,-2 11 2 16,0 0-1-16,0 0 1 0,0 0 7 0,0 0-6 15,0 0-4-15,0-15 4 0,0 15-2 0,0 0 3 16,0 0-3-16,0 0 3 0,0 0-6 0,0 0 9 0,0 0-3 16,0 0 4-16,0 0-3 0,-3-13 3 15,3 13-2-15,0 0-1 0,0 0 3 0,0 0-5 16,0 0-2-16,0 0 0 0,0 0-1 0,0 0 2 0,0 0-2 16,-14 9 5-16,14-9-3 0,0 0-34 0,-8 12 41 15,8-12 2-15,0 0-5 0,-11 17 1 0,11-17-1 16,-6 11 0-16,6-11-3 0,-6 13 3 0,6-13 0 15,-8 11-2-15,8-11 0 0,-11 15 1 0,11-15 2 16,-8 11-2-16,8-11-1 0,-6 13 8 0,6-13-10 16,-8 9 0-16,8-9 1 0,-9 11 5 0,9-11-7 15,0 0-1-15,-10 13 1 0,10-13 0 0,0 0 11 0,-6 11-14 16,6-11 0-16,0 0 1 0,0 0-1 0,0 0 0 16,-9 14 1-16,9-14 0 0,0 0-1 0,0 0-2 15,0 0 1-15,0 0 1 0,0 0 1 0,0 0 1 16,0 0-2-16,0 0 3 0,0 0 0 0,0 0 0 15,0 0 0-15,0 0 0 0,0 0-2 0,13-13 2 16,-13 13-5-16,6-8-2 0,-6 8-8 0,8-13-2 16,-8 13-5-16,7-13 0 0,-7 13-3 0,8-14 7 15,-8 14 0-15,8-12 5 0,-8 12-2 0,8-15 5 16,-8 15-1-16,7-12 4 0,-7 12 1 0,4-16 1 0,-4 16-1 16,6-13 4-16,-6 13-2 0,4-11 2 0,-4 11 2 15,6-10-2-15,-6 10 0 0,0 0 0 16,6-17 1-16,-6 17 0 0,0 0-1 0,7-14 1 0,-7 14 1 15,0 0 2-15,6-12-1 0,-6 12 7 0,0 0 3 16,0 0 3-16,10-12 4 0,-10 12-1 0,0 0 1 16,0 0 2-16,0 0 0 0,9-8-3 0,-9 8 6 15,0 0 5-15,0 0 1 0,0 0 7 0,0 0-2 16,0 0 2-16,0 0-1 0,0 0-3 0,21 5 1 16,-21-5 1-16,0 0-5 0,10 9 2 0,-10-9-8 15,0 0 1-15,11 11-9 0,-11-11 2 0,0 0-5 0,10 11 3 16,-10-11-10-16,0 0 2 0,13 11-4 0,-13-11 3 15,0 0-5-15,10 9-1 0,-10-9 0 0,0 0-4 16,0 0-14-16,10 11-13 0,-10-11-15 0,0 0-17 16,0 0-18-16,0 0-21 0,11 8-19 0,-11-8-28 0,0 0-28 15,0 0-51-15,0 0-149 0,0 0 166 16</inkml:trace>
  <inkml:trace contextRef="#ctx0" brushRef="#br0" timeOffset="44515.279">17807 1836 142 0,'0'0'180'0,"0"0"-40"0,0 0-11 0,0 0-14 0,0 0-12 15,0 0-7-15,0 0-13 0,0 0 1 16,0 0-6-16,0 0 4 0,0 0-22 0,0 0 6 0,0 0 1 16,0 0-2-16,0 0-4 0,0 0-3 15,0 0-6-15,0 0-1 0,0 0-8 0,0 0-3 0,0 0-6 16,0 0-2-16,0 0 1 0,0 0-6 0,0 0 2 16,0 0-8-16,0 0 0 0,0 0-5 0,0 0-6 15,0 0-1-15,0 0-1 0,0 0-4 0,0 0-3 0,0 0-1 16,0 0 0-16,0 0-3 0,0 0 9 15,0 0 3-15,0 0 3 0,0 0 0 0,0 0 3 16,0 0-6-16,0 0 5 0,0 0-3 0,15 6-2 0,-15-6 0 16,0 0 1-16,0 0 12 0,0 0 1 0,22 3-10 15,-22-3-4-15,0 0 0 0,21 4 0 0,-21-4 4 16,0 0-6-16,20 2-6 0,-20-2 9 0,0 0-6 16,20 1 3-16,-20-1 1 0,0 0-1 0,23-1-1 15,-23 1-29-15,0 0 39 0,25-6-4 0,-25 6-4 16,0 0 4-16,19-5-6 0,-19 5-1 0,0 0 3 15,16-6-4-15,-16 6-3 0,0 0 3 0,0 0 1 16,0 0 0-16,19-3 0 0,-19 3-7 0,0 0-2 0,0 0-9 16,0 0-14-16,0 0-12 0,0 0-20 0,0 0-14 15,0 0-29-15,17-4-8 0,-17 4-21 16,0 0-1-16,0 0-24 0,0 0-9 0,0 0-17 0,11-8-190 16,-11 8 171-16</inkml:trace>
  <inkml:trace contextRef="#ctx0" brushRef="#br0" timeOffset="45121.446">17826 1740 35 0,'0'0'199'0,"0"0"-24"0,0 0-37 16,0 0-6-16,0 0-22 0,0 0-2 0,0 0-13 0,0 0 2 16,0 0-12-16,0 0 0 0,0 0-11 0,0 0 0 15,0 0-11-15,0 0 7 0,0 0-19 0,0 0 7 16,0 0-16-16,0 0 4 0,0 0-23 0,0 0 9 16,0 0-16-16,0 0 16 0,0 0-16 0,0 0 15 15,10-7-17-15,-10 7 13 0,0 0-14 0,0 0 8 16,0 0-15-16,25-4 12 0,-25 4 12 0,0 0-17 15,22-3-15-15,-22 3 13 0,0 0-15 0,24-3 15 16,-24 3-13-16,0 0 14 0,25-2-15 0,-25 2 23 16,0 0-12-16,23-1 13 0,-23 1-37 0,0 0 50 0,23-4-20 15,-23 4 14-15,0 0-11 0,18-3 17 0,-18 3-23 16,0 0 15-16,19-5-16 0,-19 5 13 0,0 0-17 16,0 0 14-16,18-6-20 0,-18 6 18 0,0 0-18 15,0 0 17-15,0 0-14 0,0 0 11 0,18-3-16 16,-18 3 15-16,0 0-17 0,0 0 15 0,0 0-14 15,0 0 18-15,0 0-7 0,0 0-20 0,0 0 7 16,0 0-26-16,0 0 0 0,0 0-33 0,0 0 4 16,0 0-14-16,0 0-25 0,19-3-31 0,-19 3-22 15,0 0-23-15,0 0-34 0,0 0-220 0,0 0 103 16</inkml:trace>
  <inkml:trace contextRef="#ctx0" brushRef="#br0" timeOffset="47660.443">18838 1239 159 0,'0'0'179'15,"0"0"-32"-15,0 0-6 0,-2-13-22 0,2 13 6 16,0 0-9-16,0 0-3 0,0 0-14 0,-2-17-13 0,2 17-4 16,0 0-3-16,0 0-6 0,0 0-2 0,-5-13-6 15,5 13-3-15,0 0 2 0,0 0-21 16,0 0 5-16,0 0-24 0,0 0 11 0,0 0-23 0,0 0 13 15,0 0-16-15,0 0 7 0,0 0-21 0,0 0 20 16,0 0-12-16,0 0 9 0,-4 12-13 0,4-12 13 16,2 13-13-16,-2-13 17 0,0 18-16 0,0-18 8 15,2 22-1-15,-2-22 7 0,5 27-16 0,-3-12 22 0,0 1-21 16,0 3 12-16,0-4-13 0,0 3 13 16,0 3-11-16,0-2 12 0,2 0-18 0,-2-1 17 0,0 0-4 15,0 1 2-15,2-2-14 0,-1 0 22 0,1-1-20 16,-2-2 12-16,2 1-11 0,-2-2 18 0,2 0-19 15,-4-13 18-15,4 20-11 0,-4-20 9 0,4 19-5 16,-4-19-3-16,4 15 13 0,-4-15 3 0,3 13 1 16,-3-13-2-16,0 0 6 0,3 14-13 0,-3-14-1 15,0 0-1-15,0 0-3 0,4 16-4 0,-4-16-8 16,0 0-16-16,0 0-14 0,0 0-32 0,0 0-7 16,0 0-40-16,0 0-24 0,0 0-34 0,0 0-31 0,0 0-26 15,0 0-192-15,0 0 118 0</inkml:trace>
  <inkml:trace contextRef="#ctx0" brushRef="#br0" timeOffset="48102.261">18786 1169 37 0,'0'0'164'0,"0"0"-16"0,0 0-17 16,0 0-2-16,0 0-11 0,0 0-6 0,0 0-8 0,0 0 0 16,-21-2-9-16,21 2-2 0,0 0-13 0,0 0-8 15,0 0-11-15,0 0-5 0,0 0-12 0,0 0-3 16,0 0-13-16,0 0 3 0,0 0-9 0,0 0 6 15,0 0 7-15,0 0 14 0,0 0-4 0,0 0 21 16,0 0-21-16,0 0 11 0,0 0-20 0,23-6 16 16,-23 6-27-16,0 0 8 0,27-3-4 0,-27 3 1 15,21-4-19-15,-21 4 13 0,24-2-11 0,-24 2 18 0,23-2-21 16,-23 2 11-16,24-4-20 0,-24 4 17 0,23 0-20 16,-23 0 17-16,22-1-19 0,-22 1 16 15,0 0-18-15,29-1 14 0,-29 1-12 0,0 0 6 0,0 0-8 16,31 0 15-16,-31 0-14 0,0 0 13 0,0 0-17 15,0 0-5-15,27 0-24 0,-27 0-8 0,0 0-34 16,0 0-16-16,0 0-26 0,0 0-26 0,0 0-23 16,0 0-21-16,0 0-25 0,18 2-172 0,-18-2 157 15</inkml:trace>
  <inkml:trace contextRef="#ctx0" brushRef="#br0" timeOffset="48479.252">18821 1387 30 0,'0'0'281'0,"0"0"-48"15,0 0-29-15,0 0-25 0,0 0-14 0,0 0-17 16,0 0-12-16,0 0-28 0,0 0-2 0,0 0-37 0,0 0 7 16,0 0-26-16,0 0 16 0,0 0-16 0,0 0 15 15,0 0-13-15,0 0 9 0,13 7-23 0,-13-7 4 16,0 0-13-16,22-2 9 0,-22 2-22 0,0 0 16 16,29-1-22-16,-29 1 9 0,22-2-16 0,-22 2 14 0,25-4-16 15,-25 4 11-15,25-2-16 0,-25 2 11 0,0 0-19 16,31-1 11-16,-31 1-19 0,0 0 9 0,24-2-21 15,-24 2 8-15,0 0-21 0,0 0 7 0,25-3-20 16,-25 3-5-16,0 0-28 0,0 0-36 0,0 0-31 16,0 0-31-16,0 0-29 0,0 0-180 0,0 0 145 15</inkml:trace>
  <inkml:trace contextRef="#ctx0" brushRef="#br0" timeOffset="49215.873">19209 1638 2 0,'0'0'244'0,"0"0"-41"0,0 0-27 16,0 0-32-16,0 0-12 0,0 0-20 0,0 0-8 16,0 0-21-16,0 0-3 0,0 0-17 0,0 0-1 0,0 0-12 15,0 0 14-15,0 0-15 0,0 0 12 16,0 0-17-16,-13 10 14 0,13-10-11 0,0 0 9 0,-2 21-14 15,2-21 6-15,-4 12-19 0,4-12 10 0,-2 20-15 16,2-20 13-16,-2 20 0 0,2-20-2 16,-3 27-7-16,3-27-3 0,-4 25-10 0,2-10 3 0,0-2-4 15,0 2 2-15,-1 0-1 0,1-2-14 0,0 0 10 16,2-13-5-16,-2 24 0 0,2-24-4 0,-4 20 2 16,4-20-1-16,-2 19 18 0,2-19-19 0,-2 14-6 15,2-14 4-15,-2 12-7 0,2-12-9 0,0 0-15 0,-2 18-5 16,2-18-15-16,0 0-24 0,0 0 5 0,-2 13-24 15,2-13-5-15,0 0-30 0,0 0-15 0,0 0-16 16,0 0-15-16,0 0-16 0,0 0-132 0,0 0 217 16</inkml:trace>
  <inkml:trace contextRef="#ctx0" brushRef="#br0" timeOffset="49528.031">19170 1829 42 0,'0'0'251'0,"0"0"-60"16,0 0-29-16,0 0-29 0,0 0 5 0,0 0-13 0,0 0 1 15,0 0-28-15,0 0-10 0,0 0-3 0,0 0-11 16,18 5-15-16,-18-5 10 0,0 0-28 0,12 11 26 16,-12-11-7-16,11 10-6 0,-11-10-13 0,10 11-1 15,-10-11-2-15,13 11 0 0,-13-11-4 0,12 13-4 16,-12-13-6-16,12 12-3 0,-12-12-2 0,15 15 0 0,-15-15-10 15,14 15-7-15,-14-15 11 0,13 17-23 0,-13-17 24 16,12 14-20-16,-12-14 19 0,10 14-18 0,-10-14 14 16,9 15-12-16,-9-15 15 0,7 13-21 0,-7-13 1 15,8 11-28-15,-8-11-1 0,0 0-22 0,8 15-18 16,-8-15-20-16,0 0-12 0,0 0-37 0,7 11-25 16,-7-11-16-16,0 0-34 0,0 0-112 0,0 0 209 15</inkml:trace>
  <inkml:trace contextRef="#ctx0" brushRef="#br0" timeOffset="49795.83">19179 1902 259 0,'0'0'242'0,"0"0"-46"0,0 0-20 0,0 0-7 16,0 0 7-16,0 0-8 0,4-14-18 0,-4 14-18 0,0 0-14 15,0 0-13-15,9-9-12 0,-9 9-6 16,0 0-13-16,11-10-9 0,-11 10-11 0,0 0-15 16,12-11-8-16,-12 11-7 0,0 0-4 0,12-10-5 0,-12 10-3 15,0 0-6-15,15-12-16 0,-15 12-12 0,0 0-20 16,14-9-23-16,-14 9-12 0,0 0-22 0,15-8-15 16,-15 8-29-16,0 0-15 0,14-11-21 0,-14 11-22 15,0 0-211-15,17-9 124 0</inkml:trace>
  <inkml:trace contextRef="#ctx0" brushRef="#br0" timeOffset="51341.971">20028 1276 135 0,'0'0'155'0,"0"0"-25"15,0 0-19-15,0 0-16 0,-6-15-7 16,6 15-13-16,0 0-2 0,0 0-3 0,0 0-5 0,0 0 0 16,-4-11 12-16,4 11-17 0,0 0-3 0,0 0-8 15,0 0-4-15,0 0-4 0,0 0-6 0,0 0-4 16,0 0-7-16,0 0-1 0,0 0 3 0,0 0 3 16,0 0 4-16,0 0 2 0,0 0-7 0,-4 19 1 15,4-19 1-15,2 14-5 0,-2-14 1 0,4 20-7 0,-4-20 4 16,4 24-3-16,-4-9 13 0,4 1-13 0,-2 0 11 15,3 2-9-15,-3-1 3 0,2 1-15 0,-2 1 10 16,2-1-16-16,-2 1 23 0,0 0-13 0,2-1 15 16,-2 0-17-16,1 1 12 0,-1-2-17 0,3-1 14 15,-3 2-16-15,0-2 14 0,0 0-18 0,2-1 15 16,-2 0-5-16,0 0-2 0,-2-15-3 0,4 23-1 16,-4-23 3-16,4 23-4 0,-4-23 2 0,2 18-1 0,-2-18-5 15,2 17 2-15,-2-17 0 0,3 15-5 16,-3-15-8-16,0 0-10 0,2 17-20 0,-2-17-17 0,0 0-18 15,0 15-24-15,0-15-10 0,0 0-13 0,0 0-2 16,-7 12-22-16,7-12-15 0,0 0-40 16,0 0-127-16,0 0 213 0</inkml:trace>
  <inkml:trace contextRef="#ctx0" brushRef="#br0" timeOffset="51887.938">19956 1590 32 0,'0'0'216'0,"0"0"-35"0,0 0-27 0,0 0-10 16,0 0-15-16,0 0 1 0,0 0-9 0,0 0-6 16,0 0-10-16,0 0-21 0,0 0 6 0,0 0-21 15,0 0 3-15,0 0-24 0,0 0 11 0,-17-5-25 16,17 5 2-16,0 0-14 0,0 0 6 0,0 0-15 16,0 0 28-16,0 0-10 0,0 0 15 0,0 0-17 15,0 0 14-15,21 3-22 0,-21-3 19 0,0 0-25 16,0 0 14-16,25 6-13 0,-25-6 6 0,0 0-9 0,27 4 9 15,-27-4-16-15,18 3 17 0,-18-3-13 16,23 2 9-16,-23-2-10 0,20 5 10 0,-20-5-19 0,20 5 20 16,-20-5-12-16,21 3 4 0,-21-3-14 0,0 0 13 15,27 4-14-15,-27-4 16 0,0 0-13 0,23 4 18 16,-23-4-20-16,0 0 17 0,20 3-13 0,-20-3 5 16,0 0-5-16,0 0 15 0,0 0-20 0,22 2 16 15,-22-2-18-15,0 0 25 0,0 0 0 0,0 0-5 16,0 0-1-16,0 0 1 0,21 4-2 0,-21-4 9 15,0 0-13-15,0 0 16 0,0 0-21 0,0 0 5 0,0 0-2 16,0 0-9-16,0 0 2 0,0 0-3 16,0 0-5-16,0 0-6 0,10 7-17 0,-10-7-26 15,0 0-6-15,0 0-30 0,0 0-21 0,0 0-55 0,0 0 13 16,0 0-34-16,0 0-19 0,0 0-33 0,0 0-165 16,0 0 134-16</inkml:trace>
  <inkml:trace contextRef="#ctx0" brushRef="#br0" timeOffset="52650.037">20787 1261 189 0,'0'0'211'0,"0"0"-42"0,0 0-22 0,0 0-17 15,-9-11-16-15,9 11-15 0,0 0-15 0,0 0-13 16,0 0-15-16,0 0-9 0,0 0 4 0,0 0 5 16,0 0-1-16,0 0-4 0,0 0 7 0,-11 9 2 15,11-9-17-15,0 0 3 0,2 18 4 0,-2-18-7 16,2 15-1-16,-2-15 3 0,3 19 0 0,-3-19 12 0,2 24-23 16,0-9 15-16,-2-1-20 0,2 4 15 0,0-2-25 15,-2 0 18-15,2 3-22 0,-2 1 18 0,1-3-16 16,-1 1 8-16,2 1-16 0,-2 0 7 0,2-3-12 15,0 3 18-15,0-3-23 0,0 1 18 0,-2-3-22 16,2 4 20-16,0-4-21 0,-2-14 15 0,4 24 1 16,-4-24-5-16,5 21-2 0,-5-21-12 0,2 17-33 15,-2-17 27-15,4 17-64 0,-4-17-1 0,2 12-46 16,-2-12 21-16,0 0-21 0,2 13-15 0,-2-13-34 16,0 0-32-16,0 0-34 0,0 0-97 0,0 0 204 15</inkml:trace>
  <inkml:trace contextRef="#ctx0" brushRef="#br0" timeOffset="53064.121">20699 1261 24 0,'0'0'239'0,"0"0"-37"16,0 0-29-16,-6-13-17 0,6 13-14 0,0 0-15 15,0 0-11-15,0 0-13 0,-4-10-11 0,4 10-10 16,0 0-11-16,0 0-33 0,0 0 24 0,0 0-11 16,0 0-8-16,0 0 3 0,0 0 3 0,0 0 11 15,0 0-3-15,0 0 2 0,0 0 1 0,0 0-12 0,20-2-8 16,-20 2 12-16,0 0-31 0,23 3 19 0,-23-3-19 15,19 2 14-15,-19-2-26 0,23 3 20 16,-23-3-22-16,23 4 11 0,-23-4-15 0,27 2 10 0,-27-2 9 16,27 2-15-16,-27-2-23 0,29 0 24 0,-29 0-15 15,27 0 15-15,-27 0-15 0,26-2 20 0,-26 2-18 16,27-2 10-16,-27 2 0 0,22-6-7 0,-22 6-26 16,21-3-5-16,-21 3-2 0,0 0-14 0,23-3-2 0,-23 3-17 15,0 0-31-15,0 0-40 0,0 0-31 16,22-3-28-16,-22 3-18 0,0 0-207 0,0 0 114 15</inkml:trace>
  <inkml:trace contextRef="#ctx0" brushRef="#br0" timeOffset="53427.1">20797 1453 161 0,'0'0'241'0,"0"0"-55"0,0 0-32 16,0 0-25-16,0 0-18 0,0 0-6 0,0 0 7 16,0 0-8-16,0 0 0 0,0 0-9 0,2 13-4 15,-2-13-2-15,0 0-4 0,0 0-6 0,0 0 14 0,0 0-27 16,31 0 20-16,-31 0-34 0,0 0 15 15,23-3-28-15,-23 3 15 0,0 0-20 0,27-2 8 0,-27 2-24 16,0 0-2-16,31-2-1 0,-31 2 13 0,20-2-17 16,-20 2 10-16,0 0-18 0,29-2 15 15,-29 2-21-15,0 0 16 0,24-2-13 0,-24 2 11 0,0 0-13 16,0 0 9-16,29 0-23 0,-29 0 8 0,0 0-33 16,0 0 3-16,0 0-30 0,0 0-14 0,27 0-22 15,-27 0-18-15,0 0-24 0,0 0-34 0,0 0-37 16,13 6-52-16,-13-6-127 0,0 0 149 0</inkml:trace>
  <inkml:trace contextRef="#ctx0" brushRef="#br0" timeOffset="54481.46">21263 1596 39 0,'0'0'216'0,"0"0"-40"0,0 0-29 15,0 0-15-15,0 0-9 0,0 0-8 0,0 0-4 16,0 0-14-16,0 0-7 0,0 0-11 0,-2 17-2 15,2-17-13-15,-4 13 0 0,4-13-9 0,-4 14 8 16,4-14-8-16,-2 18 0 0,2-18-18 0,-4 21 19 0,4-21-16 16,-6 22 13-16,6-22-14 0,-7 25 13 15,5-11-3-15,-2-2-4 0,0 2-5 0,1-1-8 16,1 0-3-16,-2 0-4 0,0 1-3 0,2-2 2 0,-2 1-5 16,4-13-5-16,-7 22 1 0,7-22-4 0,-4 18-4 15,4-18 2-15,-4 18-6 0,4-18 0 0,-4 18-3 16,4-18 1-16,-4 12-1 0,4-12-14 0,0 0-25 15,-2 17-6-15,2-17-25 0,0 0-3 0,0 0-25 0,-4 15-5 16,4-15-19-16,0 0-15 0,0 0-8 16,0 0-13-16,0 0-5 0,0 0-21 0,0 0-140 0,0 0 217 15</inkml:trace>
  <inkml:trace contextRef="#ctx0" brushRef="#br0" timeOffset="54750.744">21226 1852 190 0,'0'0'235'0,"0"0"-47"0,6-12-18 16,-6 12-27-16,0 0 0 0,0 0-27 0,0 0-4 0,0 0-16 16,0 0 6-16,0 0-15 0,0 0 8 15,0 0-22-15,0 0 7 0,0 0-16 0,0 0 3 16,17 8-6-16,-17-8-5 0,0 0-13 0,8 10-3 0,-8-10-2 16,0 0-8-16,11 13 1 0,-11-13-6 0,10 12 0 15,-10-12-4-15,10 12-1 0,-10-12-1 0,11 13 2 16,-11-13-13-16,10 13 1 0,-10-13-6 0,12 13 4 15,-12-13-2-15,11 11 5 0,-11-11-7 0,10 13-7 0,-10-13 4 16,10 9-11-16,-10-9-17 0,9 10-13 16,-9-10-36-16,0 0-4 0,9 11-25 0,-9-11-3 15,0 0-19-15,0 0-16 0,8 11-28 0,-8-11-41 0,0 0-206 16,0 0 117-16</inkml:trace>
  <inkml:trace contextRef="#ctx0" brushRef="#br0" timeOffset="55028.241">21251 1842 116 0,'0'0'292'0,"0"0"-52"0,0 0-47 0,0 0-6 15,0 0-34-15,0 0-3 0,0 0-21 0,0 0-9 16,0 0-19-16,2-15 8 0,-2 15-18 0,0 0 10 15,8-11-30-15,-8 11 14 0,7-11-29 0,-7 11 9 16,10-13-35-16,-10 13 14 0,10-15-25 0,-10 15 9 16,13-14-19-16,-13 14 12 0,12-17-27 0,-12 17 0 15,12-13-26-15,-12 13 2 0,11-13-34 0,-11 13-24 0,10-10-8 16,-10 10-11-16,0 0-20 0,10-8-17 0,-10 8-28 16,0 0-37-16,0 0-212 0,0 0 114 0</inkml:trace>
  <inkml:trace contextRef="#ctx0" brushRef="#br0" timeOffset="55509.075">21484 1845 21 0,'0'0'302'0,"0"0"-78"16,0 0-20-16,-15-5-33 0,15 5-4 0,0 0-29 0,0 0-9 15,0 0-29-15,0 0-1 0,0 0-27 16,0 0 11-16,0 0-18 0,0 0 5 0,0 0-21 0,0 0 15 16,0 0 1-16,0 0 3 0,0 0 7 0,0 0-7 15,0 0 4-15,0 0-13 0,8-9-9 0,-8 9-8 16,0 0 0-16,0 0-12 0,23-4-2 0,-23 4-4 15,0 0-9-15,0 0 3 0,26 0-5 0,-26 0-2 16,0 0-7-16,0 0-1 0,25 0-9 0,-25 0-10 16,0 0-17-16,0 0-19 0,25-2-13 0,-25 2-29 15,0 0-5-15,0 0-37 0,22-2-19 0,-22 2-28 0,0 0-18 16,0 0-26-16,0 0-209 0,0 0 95 0</inkml:trace>
  <inkml:trace contextRef="#ctx0" brushRef="#br0" timeOffset="55978.923">21699 1907 123 0,'0'0'237'0,"0"0"-48"0,20 1-10 16,-20-1-31-16,0 0-2 0,0 0-31 0,0 0-8 16,0 0-30-16,0 0-5 0,15-7-23 0,-15 7 2 15,0 0-20-15,8-13 3 0,-8 13-14 0,6-13-2 16,-6 13-20-16,6-15-7 0,-6 15-37 0,7-15 34 16,-7 15-12-16,6-16 7 0,-6 16-7 0,2-19 14 15,-2 19-3-15,4-16 6 0,-4 16 0 0,2-15 5 0,-2 15-2 16,0-13 19-16,0 13-6 0,0 0 15 0,2-14-11 15,-2 14 7-15,0 0-13 0,0 0 11 0,0 0-6 16,2-12 15-16,-2 12-2 0,0 0 13 0,0 0-3 16,0 0 10-16,4 12-15 0,-4-12 20 0,0 0-20 15,7 18 10-15,-7-18-15 0,4 17 10 0,-4-17-13 16,6 18 17-16,-6-18-15 0,7 22 18 0,-1-11-16 16,-2 2 15-16,1-1-13 0,1 0 17 0,-2-1-23 0,0 2 21 15,2-2-21-15,-2 2 8 0,-4-13-21 0,7 19-11 16,-7-19 12-16,6 18 11 0,-6-18 0 0,6 15-16 15,-6-15-15-15,4 13 2 0,-4-13-38 0,0 0-6 16,6 14-46-16,-6-14-18 0,0 0-39 0,4 14-46 16,-4-14-62-16,0 0-184 0,0 0 79 0</inkml:trace>
  <inkml:trace contextRef="#ctx0" brushRef="#br0" timeOffset="85771.786">1385 8457 35 0,'0'0'218'16,"0"0"-42"-16,0 0-36 0,0 0-18 0,0 0-15 16,0 0-11-16,0 0-8 0,0 0-6 0,0 0-5 0,0 0-4 15,0 0-7-15,0 0 1 0,0 0-1 16,0 0 12-16,0 0-16 0,0 0 10 0,0 0-15 0,0 14 12 15,0-14-15-15,0 0 12 0,0 0-21 0,0 0 19 16,0 0-23-16,0 0 19 0,0 0-24 0,0 0 14 16,0 0-24-16,0 0 15 0,0 0-25 0,0 0 16 15,0 0-28-15,0 0 16 0,0 0-20 0,0 0 15 16,-2-15-19-16,2 15 11 0,0 0-17 0,0 0 24 16,-2-17-21-16,2 17 15 0,0 0-18 0,2-17 22 15,-2 17-22-15,0 0 18 0,2-21-20 0,-2 21 22 0,2-13-22 16,-2 13 23-16,6-17-22 0,-6 17 20 0,6-17-21 15,-6 17 23-15,9-16-23 0,-9 16 15 0,8-16-20 16,-8 16 14-16,8-12-17 0,-8 12 21 0,9-11-19 16,-9 11 17-16,0 0-18 0,12-11 55 0,-12 11-41 0,0 0 1 15,0 0-13-15,0 0 20 0,22-2-15 16,-22 2 18-16,0 0-17 0,14 8 18 0,-14-8-18 0,10 7 19 16,-10-7-18-16,11 14 14 0,-11-14-14 15,8 11 20-15,-8-11-15 0,8 15 12 0,-8-15-15 0,9 15 20 16,-9-15-20-16,6 13-10 0,-6-13 22 0,6 11 15 15,-6-11-14-15,0 0 16 0,6 17-17 0,-6-17 20 16,0 0-18-16,4 10 23 0,-4-10-23 0,0 0 31 16,0 0-32-16,0 0 18 0,7 14-27 0,-7-14 16 15,0 0-21-15,0 0 13 0,0 0-21 0,0 0 16 0,0 0-18 16,0 0 15-16,0 0-20 0,2-14 16 16,-2 14-18-16,0 0 14 0,2-16-12 0,-2 16 19 0,4-13-19 15,-4 13 21-15,4-16-17 0,-4 16 17 0,6-18-14 16,-6 18 15-16,6-16-22 0,-6 16 20 0,11-16-14 15,-11 16 16-15,11-15-15 0,-11 15 19 0,12-17-14 16,-12 17 15-16,13-11-14 0,-13 11 15 0,12-7-11 0,-12 7 12 16,0 0-14-16,19-6 25 0,-19 6-15 0,0 0 21 15,18 4-10-15,-18-4 18 0,11 9-18 0,-11-9 18 16,8 13-24-16,-8-13 18 0,8 15-18 0,-8-15 15 16,9 18-16-16,-9-18 19 0,6 17-19 0,-6-17 18 15,6 18-20-15,-6-18 20 0,6 18-16 0,-6-18 18 16,4 12-23-16,-4-12 21 0,2 11-1 0,-2-11-4 15,0 0 1-15,5 16-1 0,-5-16-3 0,0 0-3 16,0 0-3-16,3 15 0 0,-3-15-3 0,0 0 0 16,0 0-1-16,0 0-5 0,0 15-3 0,0-15-14 0,0 0-26 15,0 0 7-15,0 0-29 0,0 0 3 0,0 0-39 16,0 13-10-16,0-13-40 0,0 0-26 0,0 0-37 16,0 0-46-16,0 0-157 0,0 0 118 0</inkml:trace>
  <inkml:trace contextRef="#ctx0" brushRef="#br0" timeOffset="86454.452">1997 8474 100 0,'0'0'328'0,"0"0"-85"16,0 0-30-16,0 0-37 0,0 0-2 0,0 0-36 16,0 0 3-16,0 0-27 0,0 0 4 0,0 0-27 15,0 0 14-15,0 0-31 0,0 0 17 0,0 0-10 16,0 0-2-16,0 0-4 0,0 0-11 0,0 0-10 15,0 0-11-15,0 0-9 0,0 0-10 0,0 0 0 16,0 0-5-16,0 0-1 0,0 0-4 0,0 0-4 0,0 0-4 16,0 0 1-16,23-2-1 0,-23 2-4 0,0 0 2 15,25 0-1-15,-25 0-6 0,0 0-5 0,29-1-5 16,-29 1-4-16,0 0-2 0,29-3-8 0,-29 3-19 16,0 0 14-16,27-3-13 0,-27 3 10 0,0 0-22 15,0 0 9-15,27-2-24 0,-27 2 23 0,0 0-28 16,0 0 8-16,0 0-14 0,0 0-4 0,28 0-36 15,-28 0-21-15,0 0-29 0,0 0-30 0,0 0-193 16,0 0 150-16</inkml:trace>
  <inkml:trace contextRef="#ctx0" brushRef="#br0" timeOffset="86700.538">2037 8368 324 0,'0'0'373'0,"0"0"-91"0,0 0-29 16,0 0-68-16,0 0-13 0,0 0-40 0,0 0 2 16,0 0-37-16,0 0 4 0,0 0-37 0,0 0 14 15,0 0 2-15,0 0-9 0,0 0-5 0,0 0-11 16,0 0-9-16,0 0-9 0,0 0-8 0,0 0-7 16,0 0-4-16,13 8-5 0,-13-8-2 0,0 0-13 15,0 0 4-15,24 2-33 0,-24-2-17 0,0 0-29 16,23-2 1-16,-23 2-39 0,21-4-24 0,-21 4-48 0,20-4-41 15,-20 4-68-15,23-6-160 0,-23 6 67 16</inkml:trace>
  <inkml:trace contextRef="#ctx0" brushRef="#br0" timeOffset="87519.405">2507 8119 207 0,'0'0'253'0,"0"0"-48"15,0 0-55-15,0 0-17 0,0 0-34 0,0 0-7 16,7-12-22-16,-7 12 0 0,0 0-20 0,0 0 8 15,0 0-14-15,0 0 11 0,0 18-19 0,0-18 12 16,0 0-12-16,0 18 13 0,0-18-13 0,-2 14 15 16,2-14-15-16,-3 21 17 0,3-21-18 0,-2 22 14 15,2-22-17-15,-4 28 19 0,2-13-22 0,0-1 14 16,-2 3-22-16,2 0 13 0,-2-2-42 0,0 1 33 16,0 1-16-16,-1 0 9 0,3-2-13 0,-3 2 16 15,3-5-20-15,-2 5 14 0,0-6-19 0,4-11 15 0,-6 22-16 16,6-22 15-16,-7 18-17 0,7-18 17 0,-4 14-15 15,4-14 11-15,0 0-17 0,-4 17 10 0,4-17-12 16,0 0 15-16,0 0-15 0,0 0 17 0,0 0-13 16,0 0 13-16,0 0-20 0,0 0 15 0,4-16-19 0,-4 16 15 15,4-12-12-15,-4 12 19 0,7-14-15 16,-7 14 14-16,6-14-15 0,-6 14 20 0,4-11-18 0,-4 11 18 16,0 0-15-16,7-15 15 0,-7 15-18 15,0 0 21-15,6-11-20 0,-6 11 20 0,0 0-18 0,0 0 15 16,9-9-6-16,-9 9 13 0,0 0-15 0,0 0 21 15,0 0-40-15,0 0 51 0,0 0-14 0,22 2 21 16,-22-2-24-16,0 0 15 0,15 8-18 0,-15-8 18 16,8 12-20-16,-8-12 20 0,10 11-23 0,-10-11 19 15,11 11-24-15,-11-11 20 0,8 10-1 0,-8-10-8 0,10 12-17 16,-10-12 16-16,9 9-19 0,-9-9 18 0,0 0-17 16,10 13 15-16,-10-13-16 0,0 0 20 0,0 0-18 15,12 9 20-15,-12-9-20 0,0 0 12 0,0 0-19 16,0 0 17-16,0 0-26 0,0 0 8 0,0 0-18 15,0 0 12-15,0 0-19 0,9-11 14 0,-9 11-17 16,0 0 15-16,-6-12-16 0,6 12 19 0,-7-11-8 0,7 11 17 16,-8-10-11-16,8 10 18 0,-10-9-12 15,10 9 18-15,-9-9-12 0,9 9 17 0,0 0-10 16,-12-11 21-16,12 11-14 0,0 0 21 0,-12-11-15 0,12 11 21 16,0 0-17-16,0 0 18 0,-11-10-15 0,11 10 12 15,0 0-13-15,0 0 14 0,-6-11-14 0,6 11 23 16,0 0-12-16,0 0 25 0,-2-13-13 0,2 13 22 15,0 0-5-15,0 0-6 0,4-16-10 0,-4 16-7 16,0 0-5-16,4-13-1 0,-4 13-8 0,0 0-2 16,6-15-10-16,-6 15-13 0,0 0-16 0,11-13-31 15,-11 13-1-15,8-12-31 0,-8 12-2 0,8-10-26 0,-8 10-5 16,13-11-29-16,-13 11-15 0,12-12-38 16,-12 12-254-16,11-8 62 0</inkml:trace>
  <inkml:trace contextRef="#ctx0" brushRef="#br0" timeOffset="87921.462">2694 8454 322 0,'0'0'377'16,"0"0"-94"-16,0 0-21 0,0 0-64 0,0 0-9 15,0 0-44-15,7-11-2 0,-7 11-28 0,0 0-20 16,0 0-20-16,0 0-5 0,0 0-7 0,0 0-8 0,0 0-8 15,12-8-4-15,-12 8-10 0,0 0-4 0,0 0-7 16,21-7-4-16,-21 7-2 0,0 0-6 0,20-4-4 16,-20 4 6-16,0 0-18 0,20-3-8 0,-20 3-4 15,0 0-3-15,23-2-7 0,-23 2-2 0,0 0-7 16,0 0-7-16,25-2-21 0,-25 2 10 0,0 0-29 16,0 0 1-16,22 2-23 0,-22-2-4 0,0 0-26 15,0 0-13-15,0 0-27 0,25 3-38 0,-25-3-184 16,0 0 145-16</inkml:trace>
  <inkml:trace contextRef="#ctx0" brushRef="#br0" timeOffset="88416.881">2988 8582 21 0,'0'0'375'15,"0"0"-107"-15,0 0-36 0,0 0-54 0,0 0-18 0,0 0-51 16,4-15-12-16,-4 15-33 0,0 0 0 0,0 0-24 15,0-17 4-15,0 17-20 0,0-17 8 0,0 17-17 16,0-15 11-16,0 15-21 0,0-19 11 0,0 19-14 16,0-25 12-16,0 25-17 0,0-23 15 0,0 23-11 15,0-21 17-15,0 21-12 0,-2-18 15 0,2 18-16 16,0-19 18-16,0 19-11 0,0-15 24 0,0 15-20 16,0 0 16-16,-2-16-11 0,2 16 10 0,0 0-11 0,0-13 11 15,0 13-17-15,0 0 14 0,0 0 7 0,0 0 7 16,0 0 5-16,0 0 4 0,0 0 3 0,0 0 0 15,0 0-5-15,0 0-4 0,6 13-6 0,-6-13-5 16,4 12-6-16,-4-12 2 0,7 17-3 0,-7-17-4 0,6 19-2 16,-6-19-3-16,6 20-4 0,-6-20-3 15,8 19-2-15,-8-19-5 0,6 19 4 0,-6-19-3 16,9 20-3-16,-9-20-5 0,8 18-17 0,-8-18-22 0,5 18-14 16,-5-18-23-16,8 17-29 0,-8-17-44 0,7 15-34 15,-7-15-40-15,6 12-79 0,-6-12-192 0,4 14 12 16</inkml:trace>
  <inkml:trace contextRef="#ctx0" brushRef="#br0" timeOffset="88805.845">3407 8559 138 0,'0'0'431'0,"0"0"-111"0,0 0-27 0,0 0-42 15,0 0-26-15,0 0-20 0,0 0-20 0,0 0-12 16,0 0-16-16,0 0-11 0,0 0-8 0,0 0-8 0,-9-9-2 16,9 9-9-16,0 0-5 0,0 0-10 0,0 0-13 15,0 0-16-15,0 0-13 0,0 0 0 0,0 0-25 16,0 0-10-16,0 0-22 0,0 0-6 0,0 0-22 16,0 0-26-16,0 0-28 0,0 0-22 0,0 0-16 15,0 0-21-15,0 0-25 0,0 0-24 0,0 0-46 16,0 0-32-16,0 0-57 0,0 0-295 0,0 0-125 0</inkml:trace>
  <inkml:trace contextRef="#ctx0" brushRef="#br0" timeOffset="89004.795">3347 8441 418 0,'-4'-17'427'0,"4"17"-57"0,0 0-62 0,-6-11-32 0,6 11-21 15,0 0-17-15,0 0-27 0,-8-12-22 16,8 12-17-16,0 0-18 0,0 0-22 0,0 0-26 0,-8-10-18 15,8 10-19-15,0 0-37 0,0 0 13 0,0 0-8 16,0 0-5-16,0 0-16 0,0 0-17 0,0 0-6 16,-8-11-55-16,8 11-24 0,0 0-22 0,0 0-17 15,0 0-17-15,0 0-30 0,0 0-45 0,0 0-30 16,0 0-74-16,0 0-338 0,0 0-168 0</inkml:trace>
  <inkml:trace contextRef="#ctx0" brushRef="#br0" timeOffset="90977.669">1297 8963 189 0,'0'0'189'0,"0"0"-24"0,0 0-27 16,11-8-5-16,-11 8-25 0,0 0 4 0,13-11-21 0,-13 11 0 15,0 0-29-15,12-12 0 0,-12 12-22 0,0 0 3 16,13-10-16-16,-13 10 8 0,0 0-18 0,12-9 7 16,-12 9-17-16,0 0 11 0,15-12-13 0,-15 12 9 15,0 0-13-15,16-8 11 0,-16 8-15 0,13-6 14 16,-13 6-16-16,16-8 14 0,-16 8-14 0,15-4 13 15,-15 4-12-15,16-5 11 0,-16 5-14 0,18-4 14 16,-18 4-13-16,18-5 11 0,-18 5-11 0,0 0 10 0,27-4-11 16,-27 4 13-16,0 0-12 0,29 0 11 0,-29 0-11 15,21 4 13-15,-21-4-12 0,18 3 11 0,-18-3-11 16,20 6 12-16,-20-6-13 0,16 9 20 16,-16-9-10-16,19 9-11 0,-19-9 12 0,19 12-14 0,-19-12 17 15,16 13-14-15,-16-13 12 0,19 13 1 0,-19-13-14 16,16 18 13-16,-16-18-12 0,15 15 13 0,-15-15-14 0,14 17 13 15,-14-17-12-15,14 15 10 0,-14-15-11 16,10 10 12-16,-10-10-14 0,12 10 14 0,-12-10-16 0,13 9 9 16,-13-9-14-16,0 0 10 0,16 9-11 0,-16-9 13 15,0 0-10-15,19 2 12 0,-19-2-14 0,0 0 9 16,23-2-11-16,-23 2 9 0,0 0-13 0,27-7 7 16,-27 7-11-16,16-6 7 0,-16 6-10 0,18-5 11 15,-18 5-7-15,18-6 11 0,-18 6-4 0,21-5 9 16,-21 5-5-16,19-7 11 0,-19 7-8 0,20-2 10 0,-20 2-8 15,0 0 9-15,31-4-6 0,-31 4 9 0,0 0-9 16,28 0 10-16,-28 0-7 0,0 0 6 0,29 4-6 16,-29-4 7-16,21 3-6 0,-21-3 8 0,18 3-8 15,-18-3 12-15,19 8-9 0,-19-8 9 0,19 8-6 16,-19-8 8-16,18 9-7 0,-18-9 6 0,18 9-5 16,-18-9 10-16,16 12-9 0,-16-12 8 0,17 10-9 15,-17-10 9-15,14 13-9 0,-14-13 6 0,15 10-11 16,-15-10 12-16,14 11-13 0,-14-11 9 0,13 9-8 0,-13-9 8 15,12 9-8-15,-12-9 10 0,0 0-14 0,19 9 13 16,-19-9-11-16,0 0 8 0,20 10-9 0,-20-10 9 16,0 0-11-16,20 2 12 0,-20-2-15 0,0 0 10 15,27 3-13-15,-27-3 6 0,0 0-12 0,27-4 8 16,-27 4-6-16,0 0 7 0,27-4-4 0,-27 4 7 16,20-5-5-16,-20 5 5 0,19-3-4 0,-19 3 9 15,17-8-5-15,-17 8 7 0,19-4-2 0,-19 4 12 16,0 0-7-16,25-5 12 0,-25 5-18 0,0 0 28 0,25-3-13 15,-25 3 10-15,0 0-13 0,22 0 12 0,-22 0-13 16,0 0 9-16,25-3-11 0,-25 3 9 0,0 0-14 16,26-3 12-16,-26 3-12 0,0 0 10 0,27-2-14 15,-27 2 10-15,21-3-10 0,-21 3 11 0,0 0-14 16,26-1 14-16,-26 1-9 0,0 0 9 0,27 0-12 16,-27 0 13-16,0 0-13 0,25 1 11 0,-25-1-11 0,0 0 13 15,18 8-11-15,-18-8 13 0,0 0-12 16,16 7 10-16,-16-7-16 0,0 0 15 0,13 11-15 15,-13-11 13-15,0 0-14 0,12 11 10 0,-12-11-13 0,0 0 8 16,12 10-16-16,-12-10 6 0,0 0-15 0,13 6 11 16,-13-6-13-16,0 0 12 0,0 0-9 0,0 0 12 15,27 2-10-15,-27-2 14 0,0 0-10 0,18-6 13 16,-18 6-1-16,15-10 2 0,-15 10 0 0,12-11 3 16,-12 11-2-16,14-11 0 0,-14 11 6 0,14-9-1 15,-14 9 9-15,13-15-1 0,-13 15 4 0,12-9 1 16,-12 9 2-16,10-8 4 0,-10 8-1 0,13-7-2 15,-13 7-3-15,0 0 1 0,14-8-5 0,-14 8 1 0,0 0-6 16,17-6 3-16,-17 6-3 0,0 0 1 0,0 0-3 16,0 0-1-16,27 4 1 0,-27-4-1 0,0 0 1 15,14 8-1-15,-14-8 0 0,0 0 0 0,13 12-1 16,-13-12-2-16,0 0-1 0,17 11 1 0,-17-11-1 16,0 0-1-16,14 9 2 0,-14-9 0 0,0 0-2 0,0 0 1 15,21 4 0-15,-21-4 1 0,0 0-1 0,19-4 2 16,-19 4-1-16,12-7-10 0,-12 7 11 0,15-10 0 15,-15 10-2-15,16-13 0 0,-16 13 1 0,17-10 0 16,-17 10 1-16,15-12 0 0,-15 12-1 0,17-11 1 16,-17 11-1-16,14-10 2 0,-14 10 1 0,15-8 2 15,-15 8 0-15,0 0 0 0,20-6-2 0,-20 6 3 16,0 0-1-16,23-1 1 0,-23 1-2 0,0 0 0 16,21 3-1-16,-21-3-1 0,0 0 1 0,20 7-18 15,-20-7 17-15,14 8 5 0,-14-8 2 0,0 0 5 16,18 9 0-16,-18-9 2 0,13 9 7 0,-13-9-3 15,0 0 3-15,16 8 3 0,-16-8 0 0,0 0-1 0,17 9 3 16,-17-9-27-16,0 0 30 0,16 7-2 0,-16-7-6 16,0 0-3-16,21 8-4 0,-21-8-2 0,0 0-3 15,23 5-2-15,-23-5-4 0,0 0 3 0,26 6-4 16,-26-6-4-16,0 0-4 0,31-3-24 0,-31 3 32 16,0 0-2-16,29-5 6 0,-29 5-7 0,16-3 2 0,-16 3 0 15,17-8 0-15,-17 8 5 0,0 0 9 0,18-7 5 16,-18 7 5-16,0 0-1 0,0 0-4 0,17-5-4 15,-17 5-5-15,0 0-11 0,0 0-14 0,0 0-23 16,0 0-24-16,0 0-28 0,15-6-31 0,-15 6-31 16,0 0-39-16,0 0-36 0,0 0-226 0,0 0 73 15</inkml:trace>
  <inkml:trace contextRef="#ctx0" brushRef="#br0" timeOffset="95848.012">5102 8349 117 0,'0'0'158'0,"0"0"-25"0,0 0-21 16,0 0 5-16,0 0-24 0,0 0-2 0,0 0-5 15,0 0 4-15,0 0-5 0,0 0 0 0,0 0-3 16,-2-14 6-16,2 14-17 0,0 0 7 0,0 0-19 0,0 0 8 16,0 0-10-16,0 0-9 0,0 0-9 0,0 0-6 15,0 0-1-15,0 0 0 0,0 0-2 0,0 0 2 16,-2 15-9-16,2-15 4 0,2 13-4 0,-2-13 2 15,2 17 0-15,-2-17-4 0,4 21 0 0,-2-5 19 0,0-3-20 16,2 4-1-16,-2-1-2 0,2 3 2 16,-2-1 0-16,2 0-3 0,1 2 1 0,-1-1 0 0,0 0-2 15,0 1 1-15,-2 1-1 0,2-3 3 0,0 1-1 16,0 1 1-16,1-3-4 0,-1-1 2 16,-2 1-5-16,2 0 3 0,0-2-6 0,-2-1-20 0,0 1 24 15,-2-15-3-15,4 20-2 0,-4-20-1 0,4 20-2 16,-4-20 0-16,5 16 1 0,-5-16-4 0,2 14 3 15,-2-14-12-15,0 0-15 0,2 15-35 0,-2-15-25 16,0 0-31-16,0 0-28 0,0 0-26 0,0 0-42 16,-4 11-39-16,4-11-196 0,0 0 80 0</inkml:trace>
  <inkml:trace contextRef="#ctx0" brushRef="#br0" timeOffset="96321.38">5051 8301 250 0,'0'0'275'0,"0"0"-62"0,-14-7-22 0,14 7-26 15,0 0 1-15,0 0-24 0,0 0-16 0,0 0-10 16,-17-6-13-16,17 6-8 0,0 0-12 0,0 0-9 16,0 0-7-16,0 0-8 0,0 0-7 0,0 0-6 15,0 0-5-15,-12-10-8 0,12 10-7 0,0 0-21 16,0 0 23-16,0 0 9 0,0 0 6 0,0 0-8 15,0 0 3-15,0 0-2 0,0 0-1 0,0 0-7 16,24 0 0-16,-24 0-3 0,0 0-1 0,27 2-6 0,-27-2 1 16,0 0-7-16,32-2 1 0,-32 2-3 0,27-2-1 15,-27 2-2-15,31-5-3 0,-31 5 0 0,33-5 1 16,-33 5-2-16,33-10-1 0,-33 10-3 0,30-6-2 16,-30 6-4-16,27-7-11 0,-27 7 2 0,23-5-9 15,-23 5-10-15,21-5-10 0,-21 5-16 0,0 0-17 16,24-7-22-16,-24 7-26 0,0 0-41 0,0 0-50 15,21-4-43-15,-21 4-251 0,0 0-9 0</inkml:trace>
  <inkml:trace contextRef="#ctx0" brushRef="#br0" timeOffset="96652.644">5084 8559 91 0,'0'0'329'0,"-10"9"-59"0,10-9-55 16,0 0-7-16,-15 14-19 0,15-14-19 0,0 0-24 16,-10 6-17-16,10-6-22 0,0 0-19 0,0 0-36 0,0 0 22 15,0 0 9-15,0 0 4 0,0 0-2 16,0 0-9-16,0 0-3 0,0 0-12 0,23 3-8 0,-23-3-5 15,19-6-8-15,-19 6-8 0,23-3-6 0,-23 3-4 16,25-6-5-16,-25 6-3 0,27-2-5 0,-27 2-3 16,27-4-6-16,-27 4-7 0,24 0-10 0,-24 0-4 15,22 0-13-15,-22 0-7 0,0 0-20 0,29 0-11 16,-29 0-15-16,0 0-15 0,25 0-17 0,-25 0-22 16,0 0-42-16,0 0-42 0,21 2-51 0,-21-2-170 15,0 0 79-15</inkml:trace>
  <inkml:trace contextRef="#ctx0" brushRef="#br0" timeOffset="97637.852">5507 8767 61 0,'0'0'315'0,"0"0"-75"15,0 0-38-15,0 0-28 0,0 0-19 0,0 0-22 16,0 0-20-16,0 0-16 0,0 0-9 0,0 0-8 0,0 0-7 16,-17 9-10-16,17-9-5 0,-4 12 1 15,4-12-2-15,-4 17 2 0,4-17-2 0,-6 20-4 0,6-20-9 16,-4 24 0-16,0-12-3 0,1 2-3 0,-1-1-6 15,2 0-5-15,-2 2-4 0,2-2-5 0,-2 1-2 16,2 0-2-16,-2-3-1 0,0 2-6 0,4-13 1 16,-7 22-2-16,7-22 0 0,-6 19-19 0,6-19 20 15,-6 19-3-15,6-19-1 0,-4 14 2 0,4-14-4 16,-6 13-6-16,6-13-12 0,0 0-6 0,-7 13-2 16,7-13-4-16,0 0-2 0,0 0-5 0,0 0 11 0,0 0-10 15,0 0 1-15,0 0-1 0,0 0 5 0,-2-17-7 16,2 17-2-16,7-13 2 0,-7 13 6 0,6-10 5 15,-6 10 7-15,6-16 12 0,-6 16-8 0,8-12 0 16,-8 12 7-16,9-12-1 0,-9 12 9 0,6-10 8 16,-6 10 7-16,0 0 6 0,10-12 9 0,-10 12 4 15,0 0 8-15,6-11-6 0,-6 11-4 0,0 0-6 16,0 0 6-16,0 0-6 0,9-9 3 0,-9 9 3 0,0 0 1 16,0 0-5-16,0 0 0 0,0 0-7 0,0 0-3 15,12 9-1-15,-12-9-3 0,0 0-2 0,8 13-2 16,-8-13 0-16,6 10-1 0,-6-10 0 0,9 12-1 15,-9-12-1-15,8 11-3 0,-8-11 3 16,10 15-1-16,-10-15-4 0,10 14 1 0,-10-14 1 0,10 12 0 16,-10-12-1-16,12 11-1 0,-12-11-2 0,11 13 0 15,-11-13 4-15,8 11 3 0,-8-11-6 0,0 0-2 16,14 11-3-16,-14-11-3 0,0 0-1 0,9 9-2 16,-9-9 2-16,0 0-1 0,0 0-6 0,0 0-11 0,0 0-9 15,0 0-7-15,0 0-8 0,0 0-4 0,0 0-1 16,0 0 4-16,0 0 3 0,0 0 7 0,-17-11 1 15,17 11 8-15,-12-6 4 0,12 6 6 0,-13-12 5 16,13 12 11-16,-12-9-9 0,12 9-14 0,-12-9 25 16,12 9 2-16,-10-10 7 0,10 10 1 0,0 0 4 15,-14-12 11-15,14 12-13 0,0 0 7 0,-11-16 0 16,11 16 4-16,0 0 7 0,-4-14 10 0,4 14 9 0,0 0 9 16,4-15-3-16,-4 15 9 0,0 0-4 0,9-15-4 15,-9 15 2-15,8-11 0 0,-8 11-7 0,8-9-3 16,-8 9-1-16,10-10-4 0,-10 10-7 0,8-8-7 15,-8 8-4-15,0 0-6 0,14-12-2 16,-14 12-3-16,0 0-5 0,13-9-12 0,-13 9-12 0,0 0-18 16,0 0-22-16,12-9-21 0,-12 9-21 0,0 0-28 15,0 0-36-15,0 0-37 0,0 0-35 0,15-6-59 16,-15 6-157-16,0 0 70 0</inkml:trace>
  <inkml:trace contextRef="#ctx0" brushRef="#br0" timeOffset="97973.325">5648 9020 153 0,'0'0'350'0,"0"0"-78"16,0 0-52-16,0 0-28 0,0 0-34 0,0 0-22 0,0 0-18 16,0 0-13-16,0 0-9 0,0 0-1 0,0 0 6 15,0 0-4-15,0 0 7 0,0 0-2 0,0 0-14 16,7-15 10-16,-7 15-23 0,0 0 2 0,0 0-24 16,17-5 4-16,-17 5-24 0,0 0 6 0,19-6-22 0,-19 6 13 15,0 0-11-15,25-3-4 0,-25 3-23 0,0 0-2 16,24-6-22-16,-24 6-1 0,0 0-22 0,25-3-14 15,-25 3-12-15,0 0-18 0,23 0-13 0,-23 0-18 16,0 0-25-16,0 0-23 0,25 0-29 0,-25 0-38 16,0 0-224-16,0 0 53 0</inkml:trace>
  <inkml:trace contextRef="#ctx0" brushRef="#br0" timeOffset="98364.862">5934 9026 396 0,'0'0'364'0,"0"0"-67"16,0 0-51-16,0 0-40 0,0 0-27 0,0 0-26 16,0 0-26-16,0 0-22 0,0 0-22 0,0 0-20 0,0 0-11 15,0 0-13-15,12-10-15 0,-12 10-11 0,0 0-15 16,6-13-15-16,-6 13-17 0,4-12-17 0,-4 12-6 15,6-15-8-15,-6 15 6 0,4-13 0 0,-4 13-1 16,6-13 25-16,-6 13 9 0,0 0 9 0,6-15 3 16,-6 15 5-16,0 0 13 0,0 0 8 0,4-13 18 15,-4 13 7-15,0 0 6 0,0 0 6 0,0 0 0 0,0 0 4 16,9 10 2-16,-9-10 4 0,4 15 4 0,-4-15-7 16,6 16-1-16,-6-16-6 0,8 16 4 0,-2-4 2 15,1-2-2-15,-1 2-3 0,-2-1-3 0,2 0 0 16,0 0-2-16,-6-11-4 0,11 18-1 0,-11-18-12 15,10 18-7-15,-10-18-5 0,8 17-2 0,-8-17-2 16,6 14-22-16,-6-14-25 0,7 11-21 0,-7-11-37 16,0 0-31-16,8 14-55 0,-8-14-71 0,0 0-87 15,0 0-256-15,0 0-107 0</inkml:trace>
  <inkml:trace contextRef="#ctx0" brushRef="#br0" timeOffset="99752.142">6631 8219 65 0,'0'0'276'0,"0"0"-63"0,0 0-31 15,0 0-26-15,0 0-17 0,0 0-16 0,0 0-13 16,0 0-16-16,0 0-9 0,7-12-7 0,-7 12-9 0,0 0-6 15,0 0-3-15,0 0-2 0,0 0 1 0,0 0-2 16,0 0-4-16,0 0-2 0,0 0-6 0,0 0-5 16,0 0-7-16,-3 18-5 0,3-18-5 0,0 0 2 15,-4 16 0-15,4-16 3 0,-6 13-6 0,6-13 3 16,-6 14-9-16,6-14 2 0,-8 18-5 0,8-18 7 16,-11 20 1-16,5-8 4 0,0-2-1 0,-2 1-1 15,1 1-6-15,1 0 3 0,-2 1-4 0,4-1-2 16,-4-1-2-16,8-11-1 0,-10 18-4 0,10-18 0 15,-8 16 0-15,8-16-3 0,-8 17-3 0,8-17 2 16,-6 13-3-16,6-13 2 0,-5 13-4 0,5-13 4 16,0 0-4-16,0 15 2 0,0-15 1 0,0 0-1 0,2 15 14 15,-2-15-17-15,0 0 0 0,11 12 3 0,-11-12 0 16,0 0 1-16,14 11-2 0,-14-11 4 0,12 9-2 16,-12-9 2-16,14 9 1 0,-14-9 5 0,17 9-1 15,-17-9 0-15,16 9 1 0,-16-9 4 0,17 9 1 16,-17-9 1-16,14 8-3 0,-14-8-4 0,17 9-1 0,-17-9-1 15,14 8-2-15,-14-8-1 0,13 7-2 0,-13-7 2 16,0 0-3-16,15 7-7 0,-15-7-19 0,0 0-15 16,15 5-17-16,-15-5-17 0,0 0-25 0,0 0-21 15,0 0-32-15,18 6-37 0,-18-6-46 0,0 0-68 16,0 0-136-16,0 0 88 0</inkml:trace>
  <inkml:trace contextRef="#ctx0" brushRef="#br0" timeOffset="100212.425">6547 8638 98 0,'0'0'273'0,"0"0"-65"0,0 0-30 0,0 0-19 0,0 0-13 15,0 0-20-15,-24 0-17 0,24 0-9 16,0 0-12-16,0 0-5 0,0 0-3 0,0 0-3 0,-23 5-9 16,23-5-4-16,0 0 1 0,0 0-7 0,0 0-8 15,0 0-4-15,0 0-5 0,0 0-6 0,-21 1-9 16,21-1-1-16,0 0-7 0,0 0 4 0,0 0-1 16,0 0 4-16,0 0 3 0,0 0-4 0,0 0-3 15,5 13 1-15,-5-13 0 0,0 0 5 0,18 10-5 0,-18-10 3 16,17 7-5-16,-17-7-1 0,18 9-3 15,-18-9 0-15,20 8-2 0,-20-8-2 0,25 9 1 0,-25-9 2 16,27 9 1-16,-27-9 3 0,24 11 1 0,-24-11 1 16,23 11 2-16,-23-11 0 0,23 12-5 0,-23-12 1 15,17 10-1-15,-17-10-1 0,19 10-2 0,-19-10-4 16,17 11-1-16,-17-11-1 0,14 7-2 0,-14-7-3 16,15 7 2-16,-15-7-1 0,10 11-4 0,-10-11 1 15,12 6 1-15,-12-6-3 0,0 0-11 0,13 9-16 16,-13-9-23-16,0 0-23 0,12 8-28 0,-12-8-28 0,0 0-33 15,0 0-64-15,0 0-80 0,12 9-251 16,-12-9-72-16</inkml:trace>
  <inkml:trace contextRef="#ctx0" brushRef="#br0" timeOffset="101262.477">7350 8318 227 0,'0'0'213'0,"0"0"-33"0,0 0-18 15,0 0-11-15,0 0-4 0,0 0-4 0,0 0-14 16,0 0-3-16,0 0-10 0,0 0-14 0,0 0-16 0,0 0-10 16,0 0-6-16,0 0-14 0,-11-12-5 15,11 12-14-15,0 0 1 0,-6-9-6 0,6 9-4 16,0 0-8-16,-6-17-4 0,6 17-2 0,-4-12-6 0,4 12 0 16,-4-17 0-16,4 17-4 0,-2-13-1 0,2 13-1 15,0 0 4-15,-2-17-7 0,2 17 4 0,0 0-5 16,-5-15-31-16,5 15 34 0,0 0 3 0,0 0-3 15,0 0 1-15,0 0 3 0,0 0-1 0,0 0-3 16,0 0 2-16,0 0-2 0,0 0 1 0,-2 13 2 16,2-13 0-16,0 17 20 0,0-17-16 0,-2 20-3 15,2-20 1-15,0 22 4 0,0-22 2 0,0 22-4 0,0-22 0 16,0 21-2-16,0-21 2 0,0 17-7 0,0-17 0 16,0 13-1-16,0-13 5 0,0 0 13 0,2 18-18 15,-2-18 6-15,0 0 1 0,0 0 0 0,9 11-1 16,-9-11-2-16,0 0 1 0,0 0-3 0,20-8 4 15,-20 8-4-15,17-10 2 0,-17 10-3 0,23-13-2 16,-11 5 0-16,0 2-2 0,2-3-5 0,0 4-1 16,-14 5 1-16,31-11 4 0,-31 11 1 0,29-9 2 15,-29 9-3-15,25 0 7 0,-25 0-1 0,25 5 5 16,-25-5 3-16,21 6 7 0,-21-6 6 0,21 14 5 0,-21-14 2 16,17 15 6-16,-17-15-7 0,14 19 1 0,-14-19 6 15,8 18-2-15,-1-7-3 0,-7-11-5 0,2 21 3 16,-2-21-10-16,0 18-1 0,0-18-4 0,-4 19-1 15,4-19-1-15,-7 15-5 0,7-15 1 0,-10 12-3 16,10-12 0-16,-14 8-11 0,14-8-15 0,-17 6-12 16,17-6-13-16,0 0-13 0,-24 0-31 0,24 0-22 15,0 0-25-15,-25-3-31 0,25 3-29 0,-16-5-27 0,16 5-38 16,-15-8-211-16,15 8 44 0</inkml:trace>
  <inkml:trace contextRef="#ctx0" brushRef="#br0" timeOffset="101553.211">7266 8172 264 0,'0'0'340'16,"-23"-3"-71"-16,23 3-36 0,0 0-43 0,0 0-33 15,0 0-24-15,0 0-12 0,0 0-1 0,0 0-4 16,0 0 5-16,0 0-5 0,0 0-20 0,0 0-9 16,0 0-11-16,19-6-10 0,-19 6-7 0,21-3-9 15,-21 3-8-15,27-7-10 0,-27 7-5 0,33-6-5 0,-14 2-8 16,0 0-12-16,1 1-14 0,-2-1-19 0,3 0-9 16,-21 4-8-16,39-4-13 0,-39 4-18 0,35-3-17 15,-35 3-27-15,35-2-29 0,-35 2-24 0,26 0-33 16,-26 0-40-16,23 5-216 0,-23-5 54 0</inkml:trace>
  <inkml:trace contextRef="#ctx0" brushRef="#br0" timeOffset="101933.733">7454 8732 355 0,'0'0'281'0,"0"0"-49"0,0 0-28 16,0 0-29-16,0 0-31 0,0 0-22 0,0 0-10 15,0 0-4-15,0 0 0 0,0 0-3 0,0 0-5 16,12-8-13-16,-12 8-5 0,17-7-12 0,-17 7-7 0,21-6-12 16,-21 6-10-16,27-7-4 0,-27 7-8 15,32-8-8-15,-14 6-3 0,-18 2-2 0,33-7-6 16,-33 7 0-16,35-4 0 0,-35 4-6 0,33-5-7 0,-33 5-7 16,28-4-14-16,-28 4-4 0,23-2-16 0,-23 2-10 15,0 0-8-15,29-4-11 0,-29 4-30 0,0 0-35 16,0 0-46-16,23-1-53 0,-23 1-274 0,0 0-12 15</inkml:trace>
  <inkml:trace contextRef="#ctx0" brushRef="#br0" timeOffset="102578.773">7508 8899 105 0,'0'0'246'0,"0"0"-56"0,0 0-28 0,0 0-12 15,0 0-18-15,0 0-6 0,0 0-13 0,0 0-12 16,12-8-13-16,-12 8-12 0,0 0-8 0,0 0-5 15,19-10-12-15,-19 10-22 0,0 0 18 0,18-6-3 16,-18 6-1-16,18-7-8 0,-18 7-5 0,19-4 0 16,-19 4-8-16,20-5 5 0,-20 5-6 0,0 0 7 15,29 0-6-15,-29 0 5 0,0 0 1 0,25 7 3 0,-25-7-3 16,14 6-1-16,-14-6-7 0,13 10-3 0,-13-10 1 16,8 17-3-16,-8-17-1 0,3 12-5 0,-3-12 1 15,2 18-4-15,-2-18-1 0,0 18-1 0,0-18-1 16,-4 17 0-16,4-17-27 0,-5 15 33 0,5-15 0 15,-6 14-2-15,6-14-3 0,0 0-2 0,-8 12-4 16,8-12-1-16,0 0-6 0,0 0-1 0,-9 9-5 16,9-9-7-16,0 0 4 0,0 0 0 0,0 0-2 15,0 0-3-15,0 0-3 0,9-11-6 0,-9 11-3 16,0 0-17-16,16-9 25 0,-16 9 4 0,13-6 11 0,-13 6-3 16,17-6 1-16,-17 6 2 0,0 0 4 0,29-3 0 15,-29 3 6-15,19 3 2 0,-19-3 2 0,16 9 12 16,-16-9 6-16,17 9 10 0,-17-9 7 0,12 11 2 15,-12-11 7-15,10 14-4 0,-10-14 0 0,7 18 0 16,-7-18-8-16,2 20 3 0,-2-20 2 0,-2 19-1 16,2-19-4-16,-7 21 5 0,7-21-1 0,-10 21 3 15,2-13-8-15,8-8 0 0,-19 15-1 0,19-15-5 0,-23 13-2 16,23-13-6-16,-28 8-4 0,28-8-3 0,-29 6-1 16,29-6-1-16,-28 0-2 0,28 0-4 0,-27 0-2 15,27 0-5-15,-25-3-11 0,25 3-18 0,-21-3-12 16,21 3-22-16,0 0-23 0,-25-2-29 0,25 2-34 15,0 0-41-15,0 0-23 0,-24-4-24 0,24 4-260 16,0 0 8-16</inkml:trace>
  <inkml:trace contextRef="#ctx0" brushRef="#br0" timeOffset="103394.584">7144 7984 182 0,'0'0'193'0,"0"0"-48"0,0 0-14 0,0 0-24 15,-10 9-10-15,10-9-10 0,0 0-1 0,0 0-7 16,-11 14-1-16,11-14-11 0,0 0-6 0,-7 17-4 0,7-17-1 16,-8 18-3-16,8-18 5 0,-6 18-4 0,1-4 5 15,1-2-43-15,0 2 43 0,0 2-2 0,0 0 0 16,0 2-5-16,0 1-4 0,0 0-9 0,-1 0 4 15,1 4-1-15,-2-2-1 0,2 2 0 0,2 0 3 0,-2 1-4 16,0 2-2-16,2-2-7 0,-3 2 1 16,3-2-7-16,0 4-4 0,0-3 0 0,2 2-1 15,-2 1-2-15,2 0-1 0,0 0-4 0,0 2 2 0,0-1-1 16,2 1 9-16,0 2-11 0,0-3 10 0,0 3-14 16,3 1 12-16,-1 2-16 0,0-2 12 0,2 2-14 15,2 0 2-15,-2-1 1 0,3-1-3 0,1-1 0 16,-2-1-1-16,5-2 1 0,-1 0-3 0,2 0 2 15,0-2 1-15,3-2-2 0,-3 0 0 0,5-2-5 16,-3-2-12-16,-1-1-8 0,1-3-13 0,-1 1-18 16,0-2-13-16,0-1-10 0,-1-1-17 0,1 2-2 15,-1-2-9-15,-4-2-5 0,3-1-7 0,1-2-17 16,-1 0-21-16,-3-2-26 0,2 2-236 0,0 2 117 0</inkml:trace>
  <inkml:trace contextRef="#ctx0" brushRef="#br0" timeOffset="104098.662">7808 8054 176 0,'0'0'271'0,"-13"-7"-52"15,13 7-35-15,0 0-18 0,0 0-22 0,0 0-27 16,0 0-23-16,0 0-15 0,0 0-20 0,0 0-5 0,0 0-2 16,0 0-3-16,0 0 6 0,0 0-6 15,0 0 4-15,0 0-12 0,0 0-5 0,13 14-1 16,-13-14-2-16,16 17-7 0,-8-7-2 0,3 2-6 0,-2-1 3 16,1 6-1-16,3 2 2 0,-1 0 25 0,3 3-30 15,-1 3-4-15,1 0 6 0,-3 5-6 0,2-1 0 16,1 0-6-16,-3 5 8 0,0-1-1 0,0 2 7 15,-2 2 1-15,-1-2-1 0,1 3 4 0,-4-2-1 0,0 3 1 16,1-1-5-16,-3-1 12 0,-2 1-14 16,0 1-5-16,-2-3 2 0,0 1-22 0,0 0 19 15,-4-3-2-15,2 1 3 0,-2 0-6 0,-3-3 2 0,1 0 1 16,2-3-6-16,-4-4 7 0,-1-1-3 0,1 2 1 16,0-4 0-16,-2 1 2 0,0-3 0 0,2-3 0 15,-2 0-3-15,1-3-3 0,1 0 3 0,0-4-5 16,2 2-1-16,6-12-6 0,-13 16-15 0,13-16-16 15,-8 13-12-15,8-13-25 0,-8 12-15 0,8-12-23 16,0 0-21-16,0 0-17 0,0 0-17 0,0 0-28 16,0 0-65-16,0 0-177 0,0 0 95 0</inkml:trace>
  <inkml:trace contextRef="#ctx0" brushRef="#br0" timeOffset="105143.664">8143 7813 161 0,'0'0'248'0,"0"0"-45"0,0 0-26 0,0 0-9 15,-5-10-18-15,5 10-13 0,0 0-23 0,0 0-13 16,0 0-13-16,0 0-16 0,0 0-14 0,0 0-5 0,0 0 0 16,0 0-8-16,0 0-5 0,-12 7-2 15,12-7-4-15,0 0-7 0,-2 21 0 0,2-21-8 16,-2 16 1-16,2-16-1 0,0 21 2 0,0-21-5 0,0 24 9 16,0-24-2-16,-2 27 1 0,2-27 1 0,0 26 2 15,-2-11-2-15,2 0-5 0,0 0 0 0,-2-1-4 16,-1 4-6-16,3-18 3 0,-2 23-10 0,2-23 4 15,-2 23-4-15,2-23 2 0,-2 16-3 0,2-16-2 0,0 16-8 16,0-16-6-16,0 0-8 0,-2 16-5 16,2-16-10-16,0 0-2 0,0 0-2 0,0 0 2 15,0 0-1-15,0 0 1 0,6-12 2 0,-6 12 2 0,0 0 3 16,7-16 5-16,-7 16 4 0,6-12 6 0,-6 12 3 16,4-10 5-16,-4 10 0 0,0 0 6 0,8-13 3 15,-8 13 4-15,0 0 8 0,0 0-7 0,7-11 2 16,-7 11 6-16,0 0 7 0,0 0 3 0,0 0-1 15,0 0 6-15,0 0-4 0,25 0 2 0,-25 0-3 16,0 0 2-16,15 7-3 0,-15-7-3 0,0 0-8 16,14 12 7-16,-14-12 1 0,11 11 1 0,-11-11-29 15,8 10 33-15,-8-10-3 0,10 13 0 0,-10-13-10 16,8 9 1-16,-8-9-4 0,9 12 1 0,-9-12-3 0,0 0 1 16,10 10-4-16,-10-10 2 0,0 0-5 0,0 0 4 15,8 10-3-15,-8-10-7 0,0 0-6 0,0 0-8 16,0 0-8-16,0 0 0 0,0 0 0 0,0-12 1 15,0 12 0-15,-4-13-2 0,4 13 2 0,-8-14 3 16,8 14 1-16,-10-15 4 0,10 15 6 0,-11-16 4 16,11 16 4-16,-12-15 4 0,12 15-1 0,-11-15 7 15,11 15 7-15,-12-12 4 0,12 12-1 0,-8-13 3 0,8 13 0 16,-11-8 7-16,11 8 1 0,0 0 3 0,-10-13-1 16,10 13-1-16,0 0 15 0,-8-12-17 0,8 12-4 15,0 0-1-15,-6-10-5 0,6 10 3 0,0 0-9 16,0 0 4-16,-2-15 3 0,2 15 4 0,0 0 1 15,6-13-8-15,-6 13 0 0,8-11 13 0,-8 11-20 16,8-11-2-16,-8 11-7 0,11-14-9 0,-11 14-12 16,10-9-14-16,-10 9-14 0,10-11-15 0,-10 11-14 15,0 0-16-15,13-10-23 0,-13 10-19 0,0 0-26 16,14-8-27-16,-14 8-60 0,0 0-137 0,0 0 159 0</inkml:trace>
  <inkml:trace contextRef="#ctx0" brushRef="#br0" timeOffset="105474.892">8421 8036 194 0,'0'0'380'0,"0"0"-81"0,0 0-39 16,0 0-40-16,0 0-25 0,0 0-26 0,0 0-18 15,0-14-18-15,0 14-15 0,0 0-14 0,0 0-11 16,7-12-5-16,-7 12-27 0,0 0-1 0,0 0-23 0,11-11 5 16,-11 11-16-16,0 0 3 0,0 0-16 0,17-7 8 15,-17 7-14-15,0 0 6 0,0 0-13 0,22-2 8 16,-22 2-25-16,0 0-8 0,0 0-7 0,25-2-13 15,-25 2-8-15,0 0-11 0,0 0-13 0,25-2-17 16,-25 2-27-16,0 0-27 0,0 0-31 0,0 0-40 0,27 0-62 16,-27 0-151-16,0 0 99 0</inkml:trace>
  <inkml:trace contextRef="#ctx0" brushRef="#br0" timeOffset="105862.389">8682 8072 286 0,'0'0'317'0,"0"0"-72"0,0 0-34 16,0 0-22-16,23 2-36 0,-23-2-23 0,0 0-66 15,0 0 27-15,12-13-19 0,-12 13-14 0,3-12-17 16,-3 12-16-16,6-17-15 0,-6 17-9 0,4-19-8 15,-4 19 3-15,5-21-1 0,-5 21 0 0,0-20-3 16,0 20 6-16,0-21 0 0,0 21 2 0,0-17 6 16,0 17 8-16,-2-15 3 0,2 15 5 0,0 0 2 15,-3-16-5-15,3 16-4 0,0 0-3 0,0 0 13 0,0 0 1 16,0 0 16-16,0 0 7 0,0 0 4 0,0 0 8 16,0 0 6-16,0 0-5 0,0 0 2 0,3 21-6 15,-3-21-1-15,4 19-5 0,-4-19-8 0,6 25-5 16,-2-12-4-16,0 1-7 0,-2 1-6 0,2 0-4 15,0-1-3-15,3 1-3 0,-3-1-3 0,-2 0-10 16,2-3-20-16,-4-11-31 0,6 23-41 0,-6-23-33 16,6 16-45-16,-6-16-51 0,5 13-76 0,-5-13-278 15,0 0-90-15</inkml:trace>
  <inkml:trace contextRef="#ctx0" brushRef="#br0" timeOffset="107514.123">4410 7420 68 0,'0'0'189'0,"0"0"-39"0,0 0-37 0,0 0-21 0,0 0-17 16,0 0-14-16,0 0-13 0,0 0 2 0,2-13-16 16,-2 13 3-16,0 0-8 0,0 0-7 0,0 0-3 15,0 0-3-15,0 0-2 0,0 0-1 0,0 0-1 16,0 0-2-16,0 0 0 0,6 13 1 0,-6-13-2 0,0 0 1 15,5 15 0-15,-5-15 0 0,6 12 2 16,-6-12-2-16,4 16 1 0,-4-16 3 0,6 19 1 0,-2-5 0 16,-2 1-1-16,2-2 0 0,1 4 1 0,-1-3 1 15,0 3 4-15,0 1 2 0,-2 0 1 0,2 3-3 16,0-1 1-16,-2 3-1 0,5-1-3 0,-3 2-2 16,0 0-2-16,0 0-4 0,2 0 0 0,-3 2-3 0,1-2 1 15,3-1-2-15,-3 4 0 0,2-1-2 16,-2-2 2-16,2-1-10 0,-2 4 13 0,3-4-7 15,-3 3 15-15,2-2-10 0,0 5 14 0,-2-5-9 0,3 1 10 16,-1 2-11-16,-2-2 10 0,2 1-11 0,0 2 11 16,0-1-14-16,1-1 13 0,-3 2-15 0,2 1 12 15,0-1-3-15,0 6 2 0,-1-3 1 0,1 1-7 16,-2-2 2-16,1 2 1 0,1 0-1 0,-2 3 3 16,1-8-7-16,-1 9 0 0,2-4-6 0,-2-3 5 15,0 1-1-15,0-1 2 0,0-1-17 0,1 1 18 16,-1-1-2-16,2 2 7 0,-2-2-10 0,2-1-1 15,-2 0-2-15,3 0 1 0,-1-1-3 0,-2-1 3 16,2 0 2-16,-2-1-3 0,2 0 2 0,-1 0 3 0,-1-2-5 16,0 2 1-16,0-1 0 0,0-1 0 0,0 0-1 15,0 0 0-15,0 2 0 0,-1-2 0 0,1 0 0 16,1 1 0-16,-3-3 0 0,2 2 1 0,-2 1-2 16,2-2 1-16,-2 2-2 0,2-3-13 0,-1 4 17 15,1 0 1-15,-2-4 3 0,2 1-6 0,-2-1 0 16,0 0-2-16,0 1 2 0,0 1 1 0,0-2 0 15,-2 0 2-15,2 1-6 0,-2-1 3 0,2-1-2 0,-2 0 1 16,2-3 0-16,-2 0 1 0,2 2-1 0,1-2 0 16,-1-1 0-16,0 1 0 0,0-1 1 0,0-2-2 15,0 1 8-15,-2-14-10 0,6 23 4 0,-6-23-3 16,4 22 2-16,-4-22 0 0,6 21 1 16,-6-21 0-16,5 18 0 0,-5-18 0 0,4 16 5 0,-4-16 3 15,4 17 3-15,-4-17 0 0,4 14 2 0,-4-14-3 16,4 12 0-16,-4-12-5 0,0 0 2 0,6 17-4 15,-6-17 4-15,0 0-5 0,6 17 0 0,-6-17-1 0,0 0 2 16,5 15-3-16,-5-15 3 0,0 0-4 0,6 16 4 16,-6-16-2-16,0 0 10 0,6 15-19 0,-6-15-13 15,0 0-10-15,4 13-7 0,-4-13-13 0,0 0-16 16,0 0-36-16,0 0-45 0,0 0-69 0,0 0-175 16,0 0 154-16</inkml:trace>
  <inkml:trace contextRef="#ctx0" brushRef="#br0" timeOffset="111228.006">4628 7432 138 0,'0'0'119'0,"23"6"-17"16,-23-6-21-16,16 4-16 0,-16-4-8 0,18 5-5 15,-18-5-3-15,21 5-3 0,-21-5-11 0,23 3-2 16,-23-3-8-16,26 6 0 0,-26-6-8 0,29 3 4 0,-29-3-8 16,32 6-1-16,-32-6-3 0,36 4 1 15,-20 1-2-15,-16-5 1 0,35 6-2 0,-18 0 4 0,1-3-4 16,-2 3 4-16,-16-6-4 0,35 7 5 0,-35-7-5 16,35 6-3-16,-35-6 6 0,35 7-1 0,-35-7 0 15,36 2-6-15,-36-2 3 0,38 3-2 0,-38-3-3 16,39 3 2-16,-39-3-1 0,37 1-1 0,-37-1 1 15,38 2-1-15,-38-2 1 0,42 0 0 0,-42 0-1 16,39 4-1-16,-39-4 0 0,39 1 0 0,-39-1 0 16,39 6-1-16,-39-6 4 0,39 4-1 0,-21-1-2 0,-18-3 0 15,40 4 2-15,-22 0-4 0,-18-4 5 0,39 6-3 16,-39-6 2-16,39 1 5 0,-39-1-4 0,41 3 6 16,-41-3 2-16,38 0 1 0,-38 0 1 0,40 2 5 15,-40-2 3-15,41 0-2 0,-41 0 0 0,39 0-1 16,-39 0-3-16,39 0-2 0,-39 0-2 0,37-2-1 15,-37 2-1-15,37 0 2 0,-37 0 0 0,39 0 2 16,-39 0 0-16,38-1-1 0,-38 1-1 0,40 0 1 16,-40 0-2-16,39 0 3 0,-39 0-2 0,40 1 0 15,-40-1 0-15,42-1 0 0,-42 1-2 0,43 0 1 16,-43 0-3-16,46-2 0 0,-27 1-1 0,4-2-3 16,0 1 2-16,-1-1-1 0,1 1-2 0,0 1 0 15,-2-2-1-15,0 1 0 0,-21 2 1 0,44-5-1 0,-44 5-1 16,41-1 0-16,-41 1 1 0,41-3-1 0,-41 3 0 15,39-2 1-15,-39 2-1 0,39-1 1 0,-39 1-1 16,37-3 1-16,-37 3-2 0,36-1 2 0,-36 1 1 16,40-3 0-16,-40 3-2 0,37-6 1 0,-19 1 1 15,3 1-4-15,-2-1 3 0,0 0 0 0,4-1 0 0,-2 1-2 16,-3 1 2-16,3-2-2 0,0 3 3 16,-1-1 4-16,-2 1-8 0,-18 3 1 0,39-6 1 0,-39 6-1 15,37-3 2-15,-37 3-1 0,35-2 0 0,-35 2 2 16,37-2-3-16,-37 2 2 0,35 0-1 0,-35 0 1 15,33-4-1-15,-33 4 1 0,35-3-1 0,-35 3 1 16,32-2-1-16,-32 2-2 0,35-8 3 0,-35 8-2 16,35-6-2-16,-35 6 4 0,38-7-1 0,-38 7 1 0,36-5 1 15,-36 5-1-15,37-6 0 0,-37 6-2 16,35-5 2-16,-35 5 0 0,35-6-1 0,-35 6 0 16,37-4 2-16,-37 4-2 0,34-3 1 0,-34 3 0 15,34-1-1-15,-34 1 2 0,35-7-2 0,-35 7 0 0,33-4 0 16,-33 4 0-16,32-3 0 0,-32 3 0 0,31-4 0 15,-31 4 0-15,29-3 0 0,-29 3-1 0,29-3 0 16,-29 3 1-16,25-1 0 0,-25 1 1 0,25 0 0 16,-25 0-1-16,25-2 1 0,-25 2-1 0,25 3 0 15,-25-3-1-15,25 3 1 0,-25-3 0 0,25 3 1 0,-25-3 0 16,24 4-1-16,-24-4 2 0,24 6-3 16,-24-6 0-16,25 8 0 0,-25-8 2 0,23 4-1 15,-23-4-1-15,25 6 1 0,-25-6 0 0,24 5 0 0,-24-5-1 16,23 8 1-16,-23-8-1 0,20 6 2 0,-20-6-1 15,20 4-1-15,-20-4 2 0,23 6-1 0,-23-6-1 16,23 6 0-16,-23-6-3 0,23 6 0 0,-23-6-2 16,22 5-2-16,-22-5 0 0,22 4-2 0,-22-4-3 15,23 5-5-15,-23-5-2 0,22 6-1 0,-22-6 5 16,25 5 0-16,-25-5 4 0,23 4-2 0,-23-4 5 16,25 2 0-16,-25-2 3 0,25 4-3 0,-25-4 4 0,23 1-2 15,-23-1 3-15,0 0 1 0,36 2-1 0,-36-2 1 16,22 3 0-16,-22-3 0 0,25-3-2 0,-25 3-4 15,23-2 2-15,-23 2 1 0,22-1 3 0,-22 1-3 16,22-3-1-16,-22 3 1 0,25-1 4 0,-25 1 0 16,23-3-3-16,-23 3 4 0,23-4-1 0,-23 4-1 15,22-2 2-15,-22 2-2 0,23-2 3 0,-23 2-2 16,20-3 1-16,-20 3 1 0,0 0 2 0,33-1-3 16,-33 1 0-16,0 0 1 0,29 4-1 0,-29-4-2 15,0 0 3-15,27 0 0 0,-27 0 0 0,0 0-2 0,24 2 2 16,-24-2 2-16,0 0 1 0,22 0 0 0,-22 0 2 15,0 0 5-15,25 0 1 0,-25 0 3 0,0 0-4 16,25-2-1-16,-25 2-1 0,0 0-2 0,27-3-1 16,-27 3-1-16,0 0-2 0,24-3-2 0,-24 3 2 15,0 0-1-15,0 0-1 0,27 0 0 0,-27 0 5 16,0 0-3-16,0 0 4 0,24 2 7 0,-24-2 6 16,0 0 5-16,0 0 1 0,17 8-1 0,-17-8 1 15,0 0 0-15,0 0 0 0,0 0-1 0,14 8-3 0,-14-8 0 16,0 0 1-16,0 0-2 0,6 12 3 0,-6-12-2 15,0 0-5-15,0 0 0 0,4 17-6 0,-4-17 0 16,0 0-3-16,0 17 1 0,0-17-4 0,0 14 1 16,0-14-1-16,0 18-1 0,0-18 3 0,0 22-5 15,0-22-2-15,0 23 8 0,0-23-9 0,0 27 1 16,0-12 1-16,-2 2-1 0,2 0 3 0,0-1-3 16,-2 5 2-16,2-3-1 0,0 1 0 0,-2 1 1 0,2-2-1 15,-2 0-1-15,2 3 2 0,0-2 0 0,-2-1-1 16,2 3 0-16,-2-3 3 0,2 1-3 0,0-1-1 15,0 3-1-15,-2-3-1 0,2 2-3 0,0 0 0 16,0-1-4-16,0 1 3 0,0 1 0 0,-2-1 2 16,2 2-1-16,0-1 3 0,-2 0-2 0,2-1 2 15,0 2 0-15,-2 1 2 0,2-2-4 0,-2 1 2 16,0 2 0-16,2-2 1 0,-3 3-1 0,3-3 2 16,-2 0-1-16,2 0 3 0,0 2-3 0,0-1-3 15,-2-1 4-15,4 0-3 0,-2 3 3 0,0 0-3 0,2-1 1 16,1-3-1-16,-3 2 2 0,2-1-6 0,0-1 7 15,0-3-4-15,0 3 4 0,0-1-2 0,0-3 1 16,0 1 1-16,0 1-1 0,0-1 1 0,0-1 2 16,0 1-2-16,-2 0 0 0,2-1 1 0,0-1 2 15,-2 2-2-15,2 0 3 0,-2 1-2 0,0-1 1 16,0 1-2-16,0 0 1 0,0-1-1 0,-2 2 0 16,2 0 0-16,0 1 2 0,0 0-2 0,-2-1 0 15,0-1-2-15,0 2 6 0,2 0-3 0,-2-1 1 16,0 0-3-16,0-2 2 0,2 1 2 0,-2-1-1 0,2 1-4 15,-2-3 4-15,2 1-4 0,-2 0 2 0,2 2-26 16,-2-2 33-16,2-3-7 0,-2 2-2 0,0-1-10 16,2 0 0-16,-2 0-3 0,2-1 1 0,-3 1 2 15,3-1 2-15,-2-2 2 0,2-12 4 0,-2 27-3 16,0-13 3-16,0-2 0 0,2-12 3 0,-4 25-2 16,4-25 7-16,-4 24-3 0,4-24 4 0,-2 26 1 15,2-26-1-15,-4 22 0 0,4-22 1 0,-4 22-1 16,4-22 1-16,-1 21-3 0,1-21 2 0,0 18-3 0,0-18 0 15,0 18-2-15,0-18 2 0,0 18-2 0,0-18 3 16,0 17-3-16,0-17 2 0,1 15-2 0,-1-15 1 16,2 14-2-16,-2-14 3 0,2 16-3 15,-2-16 4-15,2 13-3 0,-2-13 1 0,2 13-2 0,-2-13 4 16,2 12-5-16,-2-12-24 0,2 17 31 0,-2-17 2 16,4 12-5-16,-4-12 3 0,2 14-4 0,-2-14 2 15,4 13-3-15,-4-13 1 0,4 15-2 0,-4-15 1 16,5 15 2-16,-5-15-1 0,6 13-1 0,-6-13 0 0,4 13 0 15,-4-13 2-15,4 11-2 0,-4-11-2 0,4 13 4 16,-4-13-4-16,6 12 4 0,-6-12-2 0,5 10 0 16,-5-10 0-16,6 13 0 0,-6-13 0 0,4 13 0 15,-4-13 0-15,6 14 0 0,-6-14 0 0,4 13-3 16,-4-13 1-16,6 12 2 0,-6-12 1 0,7 13 0 16,-7-13-3-16,6 13 4 0,-6-13-2 0,6 11 1 15,-6-11-2-15,6 11 1 0,-6-11 0 0,0 0 0 0,11 15 0 16,-11-15 0-16,0 0 0 0,8 13 1 0,-8-13-2 15,0 0 1-15,6 13 1 0,-6-13-1 16,0 0 2-16,0 0-2 0,6 11 1 0,-6-11-1 0,0 0 1 16,0 0 1-16,3 11-2 0,-3-11 0 0,0 0 0 15,0 0-1-15,0 0 0 0,4 14-1 0,-4-14-3 16,0 0-2-16,0 0-6 0,0 0 0 0,-7 10 1 16,7-10-6-16,0 0 7 0,0 0 4 0,0 0 0 15,-18 3 2-15,18-3 2 0,0 0 1 0,0 0-2 16,-29-1 2-16,29 1 1 0,0 0 0 0,-29 0 0 0,29 0 0 15,-25-2 3-15,25 2-4 0,-27 0 1 0,27 0-4 16,-30 0-3-16,30 0-1 0,-37 0-1 16,37 0 1-16,-41-2 0 0,41 2 2 0,-42 0 1 0,42 0 2 15,-44-1 0-15,44 1 2 0,-48 0 0 0,23-2 0 16,-1 2 1-16,0-3 0 0,-3 2 2 0,2 0-4 16,-2-2 3-16,0 1 2 0,1 1 0 0,1-2 2 15,-2 0 2-15,0 1 1 0,2 0-4 0,0 2 2 16,0-2 0-16,-2-1 1 0,2 3-1 0,-2-2 3 15,4 2 2-15,1 0 4 0,0 0-3 0,-3 2-1 16,2-4 0-16,25 2-3 0,-50 0-1 0,50 0 1 0,-46 0 0 16,46 0 1-16,-48 0 0 0,48 0 2 0,-45 0-3 15,23-2 2-15,22 2-1 0,-45-2-3 0,45 2 3 16,-46-2-2-16,21-1-2 0,4 1 2 0,-6 0-2 16,2 0 0-16,0 0-2 0,-2 0 4 0,0 1-33 15,2-1 44-15,-2 2 1 0,0-3-1 0,0 3 1 16,0 0 1-16,3-1 1 0,-1 1-3 0,1 0 4 15,-1 0 1-15,0 1-4 0,0-1-1 0,4 0-2 0,-4 3 7 16,2-1-14-16,-2-2-1 0,2 1-3 16,23-1 1-16,-45 4-6 0,45-4 6 0,-44 2-2 0,44-2 1 15,-44 0-1-15,44 0-2 0,-43 0 2 16,43 0-1-16,-45 0-2 0,45 0 2 0,-43 0-2 16,43 0 0-16,-46 0-1 0,46 0 2 0,-42 0 2 0,42 0-2 15,-45 0-2-15,45 0 1 0,-46 0 2 0,46 0 0 16,-44 2-2-16,44-2 0 0,-44 3-2 0,44-3 1 15,-43 2 0-15,43-2 1 0,-42 2-2 0,42-2 1 16,-40-2 0-16,40 2 2 0,-39-2-3 0,39 2 0 0,-39-3 1 16,39 3 1-16,-39-6 0 0,21 3 0 0,-3 1-4 15,21 2 13-15,-37-5-13 0,16 0 3 0,21 5-4 16,-35-7 4-16,15 3-3 0,2 2 1 0,18 2-2 16,-39-5 3-16,39 5-5 0,-38-4-2 0,38 4-2 15,-39-5 1-15,39 5-6 0,-36-4 2 0,36 4-4 16,-37-4 5-16,37 4 0 0,-40-5 1 0,40 5 1 15,-36-4 6-15,36 4-1 0,-39-6 1 0,39 6 0 0,-37-4 3 16,37 4 0-16,-40-2 1 0,40 2-1 0,-36-5 3 16,36 5-3-16,-35-4 0 0,35 4 0 0,-35-3 5 15,35 3-6-15,-35-4 6 0,35 4-4 0,-33-4 1 16,33 4-2-16,-30-5 5 0,30 5-6 16,-27-4 3-16,27 4-2 0,-27-3 4 0,27 3-3 0,-27-2 2 15,27 2-3-15,-25-4 3 0,25 4-4 0,-23-1 3 16,23 1-1-16,-27-5 3 0,27 5 0 0,-25-1 4 15,25 1-4-15,-27-5 7 0,27 5-8 0,-25-1 4 16,25 1 1-16,-27-4 1 0,27 4 3 0,-23-1-1 16,23 1-3-16,-27-3 4 0,27 3 4 0,-25-1 0 0,25 1-4 15,-23-2-2-15,23 2-2 0,-23-2-2 0,23 2 2 16,-22-2-4-16,22 2 2 0,-24 0 1 0,24 0-2 16,-23-1-19-16,23 1 24 0,0 0 2 0,-31-3 5 15,31 3-7-15,0 0-30 0,-33 0 47 0,33 0 1 16,0 0-2-16,-29 0-9 0,29 0 7 0,0 0-5 15,-26 4 1-15,26-4-3 0,0 0-1 0,-27 4-3 0,27-4-2 16,0 0 5-16,-22 3-8 0,22-3-1 0,0 0 1 16,-23 8-1-16,23-8 4 0,0 0 3 15,-21 6 14-15,21-6-10 0,0 0-2 0,-18 7-5 16,18-7 0-16,0 0-4 0,-18 9 4 0,18-9-3 16,0 0 0-16,-16 6-3 0,16-6 0 0,0 0 2 0,-19 7-1 15,19-7-3-15,0 0 1 0,-14 6-6 0,14-6 6 16,0 0 0-16,0 0 0 0,-19 7-4 0,19-7 4 0,0 0-7 15,0 0-9-15,0 0-8 0,-15 5-25 16,15-5-21-16,0 0-11 0,0 0-18 0,0 0-17 16,0 0-30-16,0 0-37 0,0 0-263 0,0 0 82 0</inkml:trace>
  <inkml:trace contextRef="#ctx0" brushRef="#br0" timeOffset="112078.019">9271 8651 95 0,'0'0'277'0,"0"0"-59"0,0 0-29 0,0 0-17 0,0 0-19 15,0 0-13-15,0 0-19 0,0 0-24 16,0 0-16-16,0 0-10 0,0-14-15 0,0 14-2 0,0 0-1 15,0 0 7-15,0 0 0 0,0 0 1 0,0 0-7 16,6 17-1-16,-6-17-10 0,2 13-5 0,-2-13 1 16,4 16-4-16,-4-16-2 0,5 17-6 0,-5-17-1 15,2 18-8-15,-2-18-3 0,4 17-5 0,-4-17-2 16,4 11-1-16,-4-11 5 0,0 0-2 0,0 0 2 0,0 0-4 16,0 0 0-16,28-11-1 0,-20 0-6 0,4-9-13 15,1-8-12-15,3-2-13 0,3-9-4 16,2-3-18-16,1-10-16 0,2-1-27 0,1 0-21 0,0-3-21 15,2 4-32-15,-3 2-47 0,3 0-221 0,-7 8 83 16</inkml:trace>
  <inkml:trace contextRef="#ctx0" brushRef="#br0" timeOffset="155980.788">14010 4790 64 0,'0'0'247'0,"0"0"-69"0,0 0-36 16,0 0-21-16,0 0-17 0,0 0-14 0,0 0-9 0,0 17-7 16,0-17-3-16,0 0 1 0,0 13-7 15,0-13-2-15,0 0 0 0,2 18-3 0,-2-18 1 0,0 15 0 16,0-15-2-16,2 14-4 0,-2-14 1 0,2 17-5 15,-2-17-6-15,2 19 1 0,-2-19-5 0,2 20-3 16,-2-20-5-16,2 20 0 0,-2-20 1 0,2 23-7 16,-2-23 5-16,5 24-4 0,-5-24 10 0,6 26-5 15,-4-14 2-15,0 2-2 0,0-2-1 0,2 3-2 16,-2-2-5-16,0 0-3 0,-2-13-6 0,4 24 1 16,-4-24 0-16,4 22-1 0,-4-22-2 0,3 25-2 0,-3-25-2 15,2 20 0-15,-2-20-3 0,2 17 0 16,-2-17-10-16,2 16-6 0,-2-16 12 0,2 15 0 0,-2-15-14 15,0 0-15-15,0 19-24 0,0-19-17 0,0 0-25 16,0 0-35-16,4 14-36 0,-4-14-31 0,0 0-38 16,0 0-270-16,0 0 4 0</inkml:trace>
  <inkml:trace contextRef="#ctx0" brushRef="#br0" timeOffset="156410.757">14026 4801 117 0,'0'0'288'0,"0"0"-63"0,0 0-34 16,0 0-15-16,0 0-9 0,0 0-10 0,-4-11-10 16,4 11-14-16,0 0 0 0,0 0-9 0,0 0-8 15,0 0-20-15,-10-9 20 0,10 9-9 0,0 0-12 16,0 0-8-16,0 0-6 0,0 0-14 0,0 0-5 16,0 0-9-16,0 0-14 0,0 0-5 0,0 0-7 15,0 0-5-15,0 0-3 0,0 0-1 0,0 0-1 0,0 0 2 16,0 0 0-16,0 0 0 0,0 0-4 0,0 0-2 15,0 0-4-15,27 3-1 0,-27-3-1 0,0 0-3 16,21 4-1-16,-21-4 0 0,0 0 0 0,24 2 7 16,-24-2-8-16,0 0-4 0,28 0-1 0,-28 0-8 15,21-2-12-15,-21 2-11 0,21-4-9 0,-21 4-10 16,22-3-21-16,-22 3-14 0,19-3-25 0,-19 3-24 16,19-8-18-16,-19 8-46 0,0 0-32 0,22-6-38 15,-22 6-233-15,0 0 2 0</inkml:trace>
  <inkml:trace contextRef="#ctx0" brushRef="#br0" timeOffset="156810.832">14093 4953 148 0,'0'0'292'0,"0"0"-62"16,0 0-26-16,-13 8-14 0,13-8-20 0,0 0-24 16,0 0 2-16,0 0-42 0,0 0-11 0,-12 11-8 15,12-11-7-15,0 0-6 0,0 0 5 0,0 0-10 16,0 0 3-16,0 0-8 0,0 0 1 0,0 0-17 16,0 0-4-16,0 0-3 0,0 0 3 0,0 0-13 15,0 0 13-15,0 0-2 0,0 0-4 0,0 0-5 0,0 0-5 16,16 3-3-16,-16-3-1 0,0 0-6 0,22-3-2 15,-22 3-2-15,0 0-4 0,29-5-1 16,-29 5 1-16,21-3 1 0,-21 3-1 0,20-3-3 0,-20 3 1 16,19-5-2-16,-19 5-1 0,0 0-1 0,23-3-2 15,-23 3-2-15,0 0 3 0,0 0-1 0,22-2 0 16,-22 2-8-16,0 0-9 0,0 0-14 0,0 0-10 16,18-4-27-16,-18 4-19 0,0 0-19 0,0 0-25 15,0 0-25-15,0 0-31 0,0 0-24 0,0 0-27 16,0 0-49-16,21-2-144 0,-21 2 103 0</inkml:trace>
  <inkml:trace contextRef="#ctx0" brushRef="#br0" timeOffset="157803.28">14388 5154 244 0,'0'0'211'15,"0"0"-30"-15,0 0-23 0,0 0-14 0,-4-13-7 16,4 13-15-16,0 0-8 0,0 0-10 0,0 0-9 0,0 0-41 16,0 0 36-16,-6-11-7 0,6 11-16 0,0 0-11 15,0 0-10-15,0 0-5 0,0 0-1 0,0 0 3 16,-8 9-10-16,8-9 2 0,0 0-2 0,-5 15-3 16,5-15 1-16,-2 15-3 0,2-15 3 0,-4 17 3 15,4-17-4-15,-2 18 0 0,2-18-4 0,-2 21-1 16,2-21-5-16,-2 22 0 0,2-22-1 0,-2 20-3 15,2-20-4-15,0 21 11 0,0-21-3 0,-2 18-9 16,2-18-3-16,0 18 0 0,0-18-10 0,-2 17 11 16,2-17-11-16,0 19 8 0,0-19-9 0,0 14 11 0,0-14-13 15,0 15 13-15,0-15-12 0,0 0 9 16,-2 15-20-16,2-15 2 0,0 0-21 0,0 0-5 16,0 17-22-16,0-17-14 0,0 0-18 0,0 0-17 0,0 0-35 15,2 14 2-15,-2-14-15 0,0 0 1 0,0 0-22 16,0 0-17-16,0 0-170 0,0 0 178 0</inkml:trace>
  <inkml:trace contextRef="#ctx0" brushRef="#br0" timeOffset="158125.659">14353 5328 90 0,'0'0'288'0,"0"0"-70"0,0 0-40 15,0 0-23-15,0 0-19 0,0 0-12 0,0 0-15 16,0 0-5-16,0 0-3 0,0 0-4 0,0 0-1 16,0 0-6-16,0 0-12 0,0 0-8 0,0 0-5 15,0 0-8-15,25 4-14 0,-25-4-1 0,0 0-3 0,11 7-5 16,-11-7-7-16,0 0-3 0,17 12-27 0,-17-12 29 16,10 9-3-16,-10-9 0 0,12 7-3 0,-12-7 0 15,11 9 4-15,-11-9-9 0,12 9 4 0,-12-9-12 16,11 10 8-16,-11-10-12 0,10 9 9 0,-10-9-9 15,8 9 7-15,-8-9-12 0,0 0 9 0,11 13-20 16,-11-13-6-16,0 0-18 0,10 9-8 0,-10-9-12 16,0 0-14-16,0 0-20 0,0 0-25 0,8 10-23 0,-8-10-17 15,0 0-11-15,0 0 0 0,0 0-28 16,0 0-191-16,-10-11 159 0</inkml:trace>
  <inkml:trace contextRef="#ctx0" brushRef="#br0" timeOffset="158353.411">14382 5345 1 0,'0'0'334'0,"0"0"-80"16,0 0-45-16,0 0-27 0,0 0-2 0,0 0-17 16,0 0-8-16,0 0-9 0,0 0-6 15,0-13-13-15,0 13-14 0,0 0-13 0,0 0-16 0,0 0-14 16,15-8-15-16,-15 8-9 0,0 0-13 0,13-5-2 15,-13 5-9-15,0 0-9 0,16-9-19 0,-16 9-22 16,0 0-31-16,15-9-22 0,-15 9-37 0,0 0-38 16,19-10-47-16,-19 10-49 0,0 0-237 0,12-11 24 0</inkml:trace>
  <inkml:trace contextRef="#ctx0" brushRef="#br0" timeOffset="159591.289">14997 4686 161 0,'0'0'233'0,"0"0"-45"0,8-8-27 16,-8 8-14-16,0 0-8 0,0 0-7 0,0 0-12 15,0 0-13-15,0 0-10 0,0 0-11 0,0 0-9 0,8-12-35 16,-8 12 19-16,0 0-7 0,0 0-7 0,0 0-9 16,0 0-34-16,0 0 29 0,0 0 7 0,0 0-1 15,0 0 2-15,0 0-10 0,0 15-1 0,0-15-5 16,0 0-5-16,-2 18-6 0,2-18 3 0,-2 17-5 15,2-17 3-15,-4 19-3 0,4-19 2 0,-6 22-3 16,2-12 3-16,2 4-5 0,2-14 2 0,-8 23-2 16,8-23 2-16,-7 25-9 0,7-25 3 0,-4 20 0 0,4-20-24 15,-5 23 26-15,5-23-1 0,-6 20 0 16,6-20-3-16,-4 18 0 0,4-18 2 0,-4 17-1 16,4-17 3-16,-5 13 0 0,5-13 5 0,-4 13-4 15,4-13 7-15,-2 13-6 0,2-13 4 0,0 0-5 16,-4 12-2-16,4-12-2 0,0 0-2 0,0 0 2 0,-2 15-3 15,2-15 2-15,0 0-1 0,0 0-4 0,0 0 3 16,2 16 0-16,-2-16 0 0,0 0 0 0,0 0 3 16,10 13-3-16,-10-13 2 0,0 0-4 0,13 6 3 15,-13-6-1-15,0 0 4 0,17 8-3 0,-17-8 1 16,0 0 0-16,19 7 1 0,-19-7-4 0,0 0 5 0,19 10-6 16,-19-10 3-16,0 0-4 0,18 6 5 0,-18-6-4 15,0 0 1-15,15 5-1 0,-15-5-16 0,0 0 0 16,0 0-11-16,16 8-7 0,-16-8-7 0,0 0-14 15,0 0-9-15,0 0-20 0,0 0-23 0,13 5-30 16,-13-5-28-16,0 0-28 0,0 0-35 0,0 0-179 16,0 0 133-16</inkml:trace>
  <inkml:trace contextRef="#ctx0" brushRef="#br0" timeOffset="160081.227">14942 5134 154 0,'0'0'177'0,"0"0"-41"0,0 0-12 0,0 0-11 15,0 0-8-15,0 0-15 0,0 0 3 0,0 0-12 16,0 0-1-16,0 0-4 0,0 0-7 0,0 0-4 16,0 0 0-16,0 0-35 0,0 0 40 0,0 0-1 15,0 0-7-15,0 0-4 0,0 0-2 0,0 0-8 0,0 0-1 16,0 0 2-16,0 0 7 0,0 0-8 16,0 0 3-16,0 0-9 0,0 0 1 0,0 0-2 0,0 0-2 15,0 0-31-15,0 0 22 0,13 11-5 16,-13-11 1-16,0 0-2 0,14 9 2 0,-14-9-2 15,0 0 0-15,13 12 0 0,-13-12 0 0,0 0 0 0,15 9 3 16,-15-9-1-16,0 0-4 0,14 11-1 0,-14-11 1 16,0 0-3-16,15 9-1 0,-15-9-2 0,0 0-5 15,14 8-1-15,-14-8-2 0,0 0 0 0,0 0 0 16,17 7-5-16,-17-7-2 0,0 0 0 0,0 0 3 0,14 7-11 16,-14-7 10-16,0 0-1 0,0 0 1 0,13 6-1 15,-13-6-1-15,0 0-10 0,0 0-15 16,0 0-19-16,12 9-20 0,-12-9-19 0,0 0-18 0,0 0-20 15,0 0-31-15,0 0-31 0,0 0-48 0,0 0-63 16,0 0-157-16,0 0 73 0</inkml:trace>
  <inkml:trace contextRef="#ctx0" brushRef="#br0" timeOffset="161441.871">15767 4552 167 0,'0'0'247'0,"0"0"-58"15,0 0-31-15,0 0-14 0,0 0-12 0,0 0-26 0,0 0 1 16,0 0-17-16,0 0-9 0,0 0-7 0,-19 5 3 16,19-5-11-16,0 0-3 0,0 0-4 15,0 0-29-15,-10 9 31 0,10-9-9 0,0 0-5 0,0 0 1 16,-10 7-2-16,10-7-1 0,0 0-2 0,0 0-1 15,0 0-28-15,-9 12 32 0,9-12-4 0,0 0-2 0,0 0-9 16,0 0-5-16,0 0-5 0,0 0-4 16,0 0-9-16,0 0 0 0,0 0-7 0,0 0 0 0,0 0-4 15,0 0 3-15,0 0-2 0,0 0-2 0,0 0-5 16,-12-9 0-16,12 9 1 0,0 0 3 0,0 0-2 16,0 0 4-16,0 0-2 0,0 0-1 0,0 0 1 15,0 0 2-15,0 0 0 0,0 0 4 0,0 0-3 16,0 0 1-16,0 0-1 0,0 0 1 0,0 0 2 15,0 0 1-15,0 0 1 0,-8 12-3 0,8-12 2 16,0 0-4-16,-1 15 7 0,1-15-3 0,0 0 6 0,-4 19 0 16,4-19-2-16,-2 14-2 0,2-14 2 15,-5 17-2-15,5-17-1 0,-4 17 1 0,4-17-2 16,-4 16-1-16,4-16 3 0,-2 15-2 0,2-15 5 0,-2 15-7 16,2-15 0-16,0 0-3 0,-4 16-3 0,4-16 5 15,0 0 4-15,0 0-5 0,-2 16-1 0,2-16 3 16,0 0-1-16,0 0 1 0,0 0 0 0,0 0 2 15,0 0-2-15,0 0 0 0,0 0 2 0,18-12-3 16,-18 12 1-16,11-8-1 0,-11 8-6 0,13-17 5 16,-13 17 1-16,15-12-4 0,-15 12 0 0,18-13-1 15,-18 13 0-15,17-8 3 0,-17 8 1 0,16-11 2 0,-16 11 0 16,17-6 0-16,-17 6 0 0,0 0 0 0,25-1 4 16,-25 1-1-16,0 0 6 0,18 7 3 0,-18-7-1 15,10 11 4-15,-10-11-3 0,10 10 5 0,-10-10 3 16,4 17 5-16,-4-17-3 0,4 17 3 0,-4-17-8 15,2 18-12-15,-2-18 11 0,0 20 2 0,0-20 5 16,-2 19-11-16,2-19-7 0,-2 19 1 0,2-19 3 16,-4 16 0-16,4-16-1 0,-6 15-1 0,6-15-3 0,-11 13 1 15,11-13-4-15,-9 11 5 0,9-11-5 16,-12 8 1-16,12-8-3 0,-13 11-2 0,13-11-15 0,0 0-8 16,-20 7-15-16,20-7-10 0,0 0-20 15,-19 5-12-15,19-5-22 0,0 0-29 0,0 0-34 0,-19 6-32 16,19-6-34-16,0 0-259 0,0 0 17 0</inkml:trace>
  <inkml:trace contextRef="#ctx0" brushRef="#br0" timeOffset="161789.265">15669 4579 218 0,'-8'-9'283'0,"8"9"-52"0,0 0-27 16,0 0-14-16,0 0-20 0,0 0-24 0,0 0 1 0,-9-10-39 16,9 10-17-16,0 0-11 0,0 0-6 15,0 0 4-15,0 0 16 0,0 0 0 0,0 0-5 16,0 0-14-16,0 0-1 0,19 4-10 0,-19-4-6 0,0 0-3 15,21 8-10-15,-21-8-4 0,19 1-5 0,-19-1-6 16,21 3-11-16,-21-3-1 0,25 0-3 0,-25 0-2 16,26 0-3-16,-26 0-3 0,27-3-1 0,-27 3-6 15,27-3-7-15,-27 3-7 0,22-3-6 0,-22 3-8 0,23-3-7 16,-23 3-12-16,0 0-13 0,27-1-19 0,-27 1-16 16,0 0-19-16,0 0-25 0,24 1-30 0,-24-1-44 15,0 0-42-15,11 9-243 0,-11-9 9 0</inkml:trace>
  <inkml:trace contextRef="#ctx0" brushRef="#br0" timeOffset="162240.361">15765 5060 19 0,'0'0'390'0,"0"0"-93"0,0 0-50 0,0 0-28 16,0 0-33-16,0 0-21 0,0 0-23 0,0 0-16 15,0 0-19-15,0 0-7 0,0 0-7 0,0 0 4 16,0 0-3-16,0 0-9 0,4-12-9 0,-4 12-10 16,0 0-4-16,0 0-3 0,25-5-6 0,-25 5-10 0,16-5-5 15,-16 5-8-15,23-4-7 0,-23 4-2 16,22-3-4-16,-22 3-4 0,25-4-4 0,-25 4 1 0,24-4-7 15,-24 4-2-15,23-1-15 0,-23 1-9 0,0 0-17 16,31-3-17-16,-31 3-17 0,0 0-24 0,25 4-15 16,-25-4-23-16,0 0-41 0,0 0-40 0,18 4-57 15,-18-4-248-15,0 0-23 0</inkml:trace>
  <inkml:trace contextRef="#ctx0" brushRef="#br0" timeOffset="162874.161">15819 5198 171 0,'0'0'235'0,"0"0"-43"0,0 0-19 16,0 0-15-16,0 0-18 0,14-6-19 0,-14 6-14 16,0 0-17-16,0 0-5 0,11-6-10 0,-11 6-7 15,0 0-10-15,0 0-5 0,19-8 5 0,-19 8-13 16,0 0-9-16,0 0-3 0,23-3-6 0,-23 3-2 16,0 0-4-16,18-4-3 0,-18 4 1 0,0 0-1 0,0 0-5 15,23 4 5-15,-23-4 0 0,0 0 3 16,17 9-4-16,-17-9 3 0,0 0 1 0,10 11-1 0,-10-11-1 15,0 0-4-15,6 16-3 0,-6-16-3 0,0 0-4 16,-2 21 2-16,2-21 0 0,-4 15-4 0,4-15 3 16,-4 12-1-16,4-12-2 0,0 0 3 0,-8 15-1 15,8-15 0-15,0 0-4 0,-7 12-1 16,7-12-2-16,0 0-4 0,0 0-6 0,0 0-1 0,0 0 0 16,0 0 4-16,0 0 3 0,0 0 3 0,0 0-2 15,0 0 1-15,11-12-1 0,-11 12 0 0,10-7 5 16,-10 7 0-16,15-8-2 0,-15 8 0 0,12-8 2 15,-12 8-5-15,0 0 3 0,22-4 6 0,-22 4-1 0,0 0 3 16,22 1 6-16,-22-1 3 0,15 6 0 0,-15-6 2 16,12 12 1-16,-12-12 10 0,11 11-2 0,-11-11 2 15,6 14 10-15,-6-14-7 0,4 18 4 0,-4-18-16 16,2 18 9-16,-2-18-10 0,-2 18 4 0,2-18-7 16,-6 16 8-16,6-16-4 0,-11 17 9 0,11-17-11 15,-12 14 10-15,12-14-15 0,-19 12 10 0,19-12-14 16,-18 9 10-16,18-9-11 0,-21 8 15 0,21-8-17 0,-19 3 7 15,19-3-11-15,-21 4 10 0,21-4-23 0,0 0-2 16,-27 2-26-16,27-2-15 0,0 0-22 0,0 0-15 16,-29 2-32-16,29-2-30 0,0 0-28 0,0 0-27 15,0 0-31-15,-27 0-261 0,27 0 4 16</inkml:trace>
  <inkml:trace contextRef="#ctx0" brushRef="#br0" timeOffset="163457.863">15523 4350 146 0,'0'0'243'16,"0"0"-49"-16,0 0-23 0,-2 18-19 0,2-18-16 0,0 0-13 16,-2 18-8-16,2-18-13 0,-4 16-6 0,4-16-3 15,-4 16-8-15,4-16-39 0,-4 17 41 0,4-17-2 16,-5 20-7-16,5-20 0 0,-6 23-9 0,2-10-1 16,0-1-12-16,2 2-8 0,-2 4-30 0,0-1 24 15,-1 1-6-15,3 0-5 0,-2 4-22 0,0 3 22 16,2-1 1-16,-2 3-2 0,2-3-7 0,2 4 3 15,0 1-6-15,0 2 1 0,0 0-1 0,4-1-3 0,-2 4 0 16,4 2-1-16,-2-1-2 0,5-1 1 16,-1 4 0-16,0-2 11 0,0-2-13 0,3 1 8 0,1 1-8 15,-1-2 10-15,3 6-16 0,-3-3 12 0,4-4-16 16,-1 6 12-16,-1-8-13 0,1 2 11 16,1 0-13-16,-1-1 9 0,1-3-11 0,-3 1 11 0,2-2-14 15,-2 0 10-15,0-8-30 0,-1 1-7 0,1-1-32 16,-2-4-22-16,1 0-16 0,-3-6-17 0,2 1-21 15,-10-11-25-15,19 18-24 0,-19-18-32 0,18 6-58 16,-18-6-179-16,19 5 64 0</inkml:trace>
  <inkml:trace contextRef="#ctx0" brushRef="#br0" timeOffset="164090.689">16138 4378 167 0,'0'0'265'0,"0"0"-48"16,0 0-26-16,0 0-14 0,14 6-14 0,-14-6-20 0,0 0-14 16,7 18-16-16,-7-18-14 0,8 14-14 15,-8-14-7-15,10 20-4 0,-6-8-11 0,3-1 0 0,-1 2-7 16,2 0 2-16,-2 2 0 0,3-1 5 0,1 6-7 16,-2-5-5-16,0 6-1 0,3 1 3 0,-3 0-3 15,0 2 0-15,-1 2-1 0,0 0 5 0,-1 1 2 16,-2 4-4-16,2 0 0 0,-4-1-4 0,2 1-2 15,-4 1-1-15,0 2-1 0,-2 0 15 0,0 3-19 16,0-3 10-16,-2 2-17 0,0 1 10 0,0-5-14 16,0-3 12-16,0 1-17 0,-2-2 9 0,2-1-15 15,-2-1 19-15,2-2-28 0,0 0 10 0,-2 0-27 16,1-4 24-16,1-1-15 0,0-2 14 0,0 0-17 0,2-1 15 16,-2-1-15-16,0 0 14 0,0-2-17 0,-1 0 16 15,5-13-16-15,-6 19 12 0,6-19-30 0,-6 19-5 16,6-19-29-16,-8 13-5 0,8-13-34 0,-6 12-2 15,6-12-24-15,-5 12-12 0,5-12-29 0,0 0-36 16,-6 11-6-16,6-11-39 0,0 0-46 0,0 0-266 0,0 0-72 16</inkml:trace>
  <inkml:trace contextRef="#ctx0" brushRef="#br0" timeOffset="165025.461">16471 4063 1 0,'0'0'321'0,"0"0"-78"0,0 0-45 16,-15 11-26-16,15-11-18 0,0 0-13 0,-6 15-16 15,6-15-14-15,0 0-10 0,-6 18-7 0,6-18-6 0,-4 17-7 16,4-17-2-16,-2 18-5 0,2-18-4 16,-2 25-5-16,2-25-4 0,-4 25-1 0,1-10-7 0,1 2-5 15,2 0-2-15,-2 1-9 0,1 1-6 0,-3-1-5 16,2 0-4-16,0 2-6 0,-2-1 3 0,2 1-8 15,0-2 0-15,0 2-4 0,0-5-2 0,0 1-12 16,-1-3-6-16,3-13 4 0,-2 24-27 0,2-24-6 16,-2 19-10-16,2-19-2 0,-2 15-3 0,2-15-13 15,0 0-5-15,0 0 9 0,0 0 7 0,0 0 10 16,0 0 7-16,0 0 5 0,0 0 3 0,-4-13 4 0,4 13 7 16,0 0 2-16,2-16 8 0,-2 16-3 0,0 0 5 15,2-18 2-15,-2 18 3 0,0 0 1 0,6-14 7 16,-6 14 4-16,0 0 7 0,7-13 2 0,-7 13 5 15,0 0 10-15,0 0 5 0,12-7 6 0,-12 7 5 16,0 0-3-16,0 0 11 0,0 0-1 0,0 0 5 16,22 2-5-16,-22-2 3 0,0 0-1 0,12 8-9 15,-12-8-3-15,0 0-6 0,11 13-6 0,-11-13 1 0,8 11-1 16,-8-11-6-16,8 13-1 0,-8-13-2 0,8 13-3 16,-8-13-2-16,7 11-4 0,-7-11-5 0,6 11 1 15,-6-11-2-15,0 0-4 0,10 14 1 0,-10-14 2 16,0 0 6-16,6 10-11 0,-6-10 4 0,0 0-5 15,0 0-5-15,6 10-2 0,-6-10-9 0,0 0-6 16,0 0-8-16,0 0-7 0,0 0-6 0,0 0 4 16,0 0-3-16,0 0 1 0,-8-12-1 0,8 12 2 15,-8-8 8-15,8 8 6 0,-8-11 4 0,8 11 3 16,-11-8 3-16,11 8 5 0,-10-9 0 0,10 9 6 16,-12-8 3-16,12 8 27 0,-11-8-20 0,11 8 9 0,-10-11 2 15,10 11 12-15,0 0 3 0,-15-10 4 16,15 10 2-16,0 0 1 0,-9-11 1 0,9 11 3 0,0 0 6 15,-2-13 10-15,2 13 5 0,4-13 9 0,-4 13-4 16,5-15 3-16,-5 15-2 0,13-17-6 0,-13 17-30 16,12-18 16-16,-4 6-9 0,-8 12-9 0,15-18-8 15,-15 18-17-15,14-17-25 0,-14 17-33 0,13-16-31 16,-13 16-25-16,10-11-78 0,-10 11-63 0,8-13-105 0,-8 13-328 16,7-11-190-16</inkml:trace>
  <inkml:trace contextRef="#ctx0" brushRef="#br0" timeOffset="167598.411">14022 6789 303 0,'0'0'281'0,"-8"-11"-48"0,8 11-25 16,0 0-13-16,0 0-19 0,0 0-25 0,-6-11-4 16,6 11-23-16,0 0-15 0,0 0-20 0,0 0-9 15,0 0-22-15,0 0-2 0,0 0-19 0,0 0 15 16,0 0-14-16,-13 10 7 0,13-10-8 0,0 0 8 15,0 20-11-15,0-20 8 0,0 20-13 0,0-20 10 16,0 24-14-16,0-6 8 0,0-3-13 0,0 2 8 16,3 2-19-16,-1-3 18 0,0 2-13 0,0 1 9 0,0-2-12 15,0 3 11-15,0-5-16 0,0 4 14 0,2-4-15 16,0 1 11-16,-2 1-15 0,0-5 10 0,3 1 1 16,-5-13-4-16,4 22-14 0,-4-22 14 0,4 21-12 15,-4-21 9-15,2 15-14 0,-2-15 8 0,4 14-23 16,-4-14 2-16,0 0-17 0,2 18-3 0,-2-18-20 15,0 0-6-15,4 12-18 0,-4-12-12 0,0 0-10 16,0 0-21-16,2 15-20 0,-2-15-30 0,0 0-36 0,0 0-34 16,0 0-200-16,0 0 77 0</inkml:trace>
  <inkml:trace contextRef="#ctx0" brushRef="#br0" timeOffset="167957.013">13895 6798 307 0,'0'0'347'0,"0"0"-70"0,-14-7-26 0,14 7-37 15,0 0-15-15,0 0-28 0,0 0-9 0,0 0-28 16,0 0-15-16,0 0-15 0,0 0-22 0,0 0-18 15,0 0 18-15,0 0-9 0,0 0 14 0,0 0-13 16,0 0 9-16,0 0-23 0,0 0 9 0,20-3-25 16,-20 3 9-16,21-6-24 0,-21 6 9 0,21-5-21 15,-21 5 13-15,26-8-21 0,-26 8 13 0,31-8-19 16,-31 8 14-16,31-8-21 0,-31 8 16 0,29-8-5 0,-29 8 1 16,26-7-5-16,-26 7-10 0,20-4-9 15,-20 4-27-15,21-4 6 0,-21 4-24 0,0 0-5 0,22-2-24 16,-22 2-14-16,0 0-33 0,0 0-25 0,0 0-38 15,23 2-45-15,-23-2-40 0,0 0-274 0,0 0-75 16</inkml:trace>
  <inkml:trace contextRef="#ctx0" brushRef="#br0" timeOffset="168236.335">13964 6956 409 0,'-6'15'343'16,"6"-15"-78"-16,0 0-36 0,0 0-33 0,-5 9-19 0,5-9-22 15,0 0-14-15,0 0-3 0,0 0 4 16,0 0-19-16,5 11 0 0,-5-11-19 0,0 0 9 16,0 0-21-16,21 1 10 0,-21-1-21 0,0 0 5 0,25-1-23 15,-25 1 5-15,0 0-27 0,29-6 3 16,-29 6-15-16,20-3 2 0,-20 3-18 0,0 0 10 0,29-6-21 15,-29 6-6-15,0 0-38 0,26-4-11 0,-26 4-36 16,0 0-5-16,0 0-26 0,29 0-17 0,-29 0-24 16,0 0-18-16,0 0-35 0,0 0-42 0,21 2-43 15,-21-2-227-15,0 0-32 0</inkml:trace>
  <inkml:trace contextRef="#ctx0" brushRef="#br0" timeOffset="168779.702">14274 7092 75 0,'0'0'279'0,"0"0"-80"16,0 0-43-16,-8-10-32 0,8 10-15 0,0 0-11 16,0 0-5-16,0 0-4 0,0 0-7 0,-16 4-4 15,16-4-2-15,0 0 5 0,-7 13 0 0,7-13 16 0,0 0-12 16,-7 16-1-16,7-16-2 0,-4 14-5 16,4-14 3-16,-4 18-10 0,4-18 13 0,-4 20-27 0,4-20 1 15,-4 24-13-15,2-9 4 0,0-3-15 16,0 3 7-16,-1 1-15 0,1-2 6 0,2-14-17 15,-2 25 3-15,2-25-9 0,-4 25 5 0,4-25-10 0,0 22 7 16,0-22-9-16,-2 18 12 0,2-18-23 0,-2 17 1 16,2-17-14-16,-2 12-1 0,2-12-16 0,0 0 0 15,-2 18-15-15,2-18-3 0,0 0-13 0,0 0-1 16,0 18-20-16,0-18-14 0,0 0-21 0,0 0-25 0,0 0-24 16,0 0-21-16,0 0-257 0,-4 11 70 0</inkml:trace>
  <inkml:trace contextRef="#ctx0" brushRef="#br0" timeOffset="169042.035">14189 7342 293 0,'0'0'282'15,"0"0"-53"-15,0 0-25 0,4-13 0 0,-4 13-18 0,0 0-9 16,0 0 6-16,0 0-22 0,0 0-6 16,0 0-24-16,21-1 1 0,-21 1-26 0,0 0 5 15,0 0-28-15,18 3 6 0,-18-3-25 0,0 0 4 0,18 7-17 16,-18-7 8-16,0 0-22 0,16 12 8 15,-16-12-22-15,13 9 10 0,-13-9-22 0,12 9 15 0,-12-9-20 16,12 10 13-16,-12-10-17 0,15 10 10 0,-15-10-13 16,12 11 14-16,-12-11-17 0,11 6-2 0,-11-6-13 15,10 9 3-15,-10-9-31 0,0 0 0 0,14 10-25 16,-14-10-3-16,0 0-25 0,13 8-3 0,-13-8-18 16,0 0-5-16,0 0-13 0,0 0-42 0,10 9-23 0,-10-9-23 15,0 0-27-15,0 0-204 0,0 0 64 16</inkml:trace>
  <inkml:trace contextRef="#ctx0" brushRef="#br0" timeOffset="169263.554">14268 7368 34 0,'0'0'430'0,"0"0"-91"0,0 0-47 0,0 0-29 16,-6-15-41-16,6 15-12 0,0 0-24 0,0 0-8 15,0 0-23-15,0 0-6 0,2-12-28 0,-2 12-1 16,0 0-28-16,0 0 2 0,10-10-28 0,-10 10 0 15,0 0-27-15,13-9 7 0,-13 9-22 0,12-9 9 16,-12 9-20-16,13-8-2 0,-13 8-40 0,14-8-7 0,-14 8-37 16,17-12-12-16,-17 12-21 0,16-9-59 0,-16 9-15 15,17-9-35-15,-17 9-47 0,13-10-42 0,-13 10-236 16,0 0-47-16</inkml:trace>
  <inkml:trace contextRef="#ctx0" brushRef="#br0" timeOffset="169548.719">14524 7300 396 0,'0'0'390'0,"0"0"-57"0,0 0-60 0,0 0-24 0,0 0-37 16,0 0-15-16,0 0-32 0,0 0 1 0,0 0-32 15,0 0 10-15,11-8-20 0,-11 8 8 16,0 0-30-16,0 0 3 0,14-6-26 0,-14 6 3 0,0 0-28 16,17-5 6-16,-17 5-25 0,0 0 5 0,21-5-11 15,-21 5-1-15,0 0-19 0,20-6 13 0,-20 6-20 16,0 0-5-16,21-3-40 0,-21 3-12 0,0 0-44 16,21-6-8-16,-21 6-29 0,0 0-19 0,0 0-31 15,24-4-28-15,-24 4-36 0,0 0-53 0,0 0-54 16,0 0-161-16,22-1-17 0</inkml:trace>
  <inkml:trace contextRef="#ctx0" brushRef="#br0" timeOffset="169943.743">14749 7318 83 0,'0'0'372'0,"0"0"-89"15,21 2-48-15,-21-2-16 0,0 0-22 0,0 0-31 16,0 0-9-16,0 0-31 0,0 0-10 0,0 0-27 0,12-9-15 16,-12 9-21-16,0 0-3 0,6-14-20 0,-6 14-7 15,2-14-54-15,-2 14 26 0,4-16-23 0,-4 16 13 16,0-17-9-16,0 17 10 0,2-15-5 0,-2 15 10 16,0-13-2-16,0 13 10 0,0 0 0 0,0-16 11 15,0 16-6-15,0 0 7 0,0 0-10 0,0 0 11 0,0 0-7 16,0 0 15-16,0 0 16 0,0 0-1 15,0 0 2-15,0 0 15 0,0 0-6 0,5 14 17 0,-5-14-10 16,2 16 15-16,-2-16-11 0,4 20 17 16,-4-20-1-16,6 22 20 0,-6-22-42 0,6 22 23 0,-6-22 0 15,6 22 1-15,-6-22-3 0,3 20-3 0,-3-20-8 16,7 21-6-16,-7-21-13 0,4 18-5 0,-4-18-6 16,4 18-6-16,-4-18-6 0,4 10-5 0,-4-10-3 15,0 0-16-15,4 16-25 0,-4-16-25 0,0 0-28 16,4 13-34-16,-4-13-31 0,0 0-44 0,0 0-56 15,4 12-69-15,-4-12-439 0,0 0-267 0</inkml:trace>
  <inkml:trace contextRef="#ctx0" brushRef="#br0" timeOffset="170806.354">15288 6721 104 0,'0'0'275'16,"7"-11"-62"-16,-7 11-28 0,0 0-24 0,0 0-10 15,0 0-16-15,8-12-12 0,-8 12-13 0,0 0 3 16,0 0-13-16,0 0 0 0,0 0-4 0,0 0-8 0,0 0-7 16,0 0 3-16,0 0-14 0,0 0 2 15,0 0-18-15,0 0 6 0,0 0-16 0,0 0 3 16,-4 18-3-16,4-18-3 0,-4 12-1 0,4-12-1 0,-7 13-13 15,7-13 12-15,-6 18-12 0,6-18 10 0,-8 18-14 16,8-18 14-16,-8 20-17 0,8-20 11 0,-8 22-14 16,4-11 10-16,0 1-14 0,4-12 11 0,-6 23-17 15,6-23 11-15,-6 23-14 0,6-23 12 0,-4 21-15 16,4-21 12-16,-4 19-16 0,4-19 14 0,-3 19-16 16,3-19 13-16,0 16-12 0,0-16 12 0,3 17-11 0,-3-17 8 15,4 11-8-15,-4-11 12 0,8 9-13 0,-8-9 11 16,0 0-12-16,14 13 14 0,-14-13-12 15,0 0 11-15,20 8-14 0,-20-8 15 0,0 0-17 0,23 7 16 16,-23-7-16-16,16 6 14 0,-16-6-16 0,17 4 12 16,-17-4-14-16,16 6 14 0,-16-6-13 0,13 9 14 15,-13-9-14-15,12 8 12 0,-12-8-16 0,0 0 5 16,17 11-18-16,-17-11-1 0,10 12-19 0,-10-12-6 0,6 8-8 16,-6-8-26-16,0 0-24 0,7 15-17 0,-7-15-28 15,0 0-25-15,0 0-27 0,5 13-29 16,-5-13-259-16,0 0 9 0</inkml:trace>
  <inkml:trace contextRef="#ctx0" brushRef="#br0" timeOffset="171151.029">15244 7161 294 0,'0'0'324'0,"0"0"-64"0,0 0-35 16,0 0-35-16,0 0-18 0,0 0-27 0,0 0-8 15,0 0-12-15,0 0 15 0,0 0-11 0,0 0 2 16,0 0-23-16,0 0 3 0,0 0-17 0,0 0 5 16,0 0-23-16,28 2 6 0,-28-2-15 0,0 0 11 15,25 4-20-15,-25-4 10 0,18 3-19 0,-18-3 13 16,21 8-20-16,-21-8 11 0,21 7-21 0,-21-7 6 0,20 6-14 15,-20-6 10-15,19 9-26 0,-19-9 15 0,17 11-29 16,-17-11 24-16,19 9-16 0,-19-9 13 0,17 9-17 16,-17-9 13-16,14 9-22 0,-14-9-2 0,15 9-36 15,-15-9-3-15,12 9-31 0,-12-9-6 0,0 0-24 16,14 8-6-16,-14-8-18 0,0 0-12 0,0 0-40 16,17 6-45-16,-17-6-71 0,0 0-316 0,0 0-130 15</inkml:trace>
  <inkml:trace contextRef="#ctx0" brushRef="#br0" timeOffset="172162.843">15998 6832 265 0,'0'0'266'0,"0"0"-49"0,0 0-36 0,0 0-8 0,0 0-24 16,0 0-18-16,0 0-25 0,0 0 0 16,0 0-18-16,-4-15-2 0,4 15-13 0,0 0 8 0,0 0-12 15,-6-13 4-15,6 13-36 0,0 0 33 0,-3-15-16 16,3 15-3-16,0 0-17 0,-6-15-1 0,6 15-15 16,-2-13 7-16,2 13-12 0,0 0 6 0,-4-16-5 15,4 16-5-15,0 0 1 0,-2-15-2 0,2 15-1 16,0 0-4-16,0 0-1 0,-2-13-2 0,2 13 3 15,0 0 0-15,0 0 0 0,0 0-1 0,0 0-3 16,0 0 12-16,0 0-8 0,0 0 10 0,0 0-4 0,6 11 12 16,-6-11 12-16,0 0-14 0,2 20 1 0,-2-20 6 15,2 18-11-15,-2-18-10 0,0 16 11 0,0-16-13 16,0 21 10-16,0-21-11 0,0 18 9 0,0-18-9 16,-2 17 9-16,2-17-13 0,-2 16 9 0,2-16-9 15,0 15 10-15,0-15-10 0,0 0 5 0,0 15-10 16,0-15 11-16,0 0-11 0,0 0 8 0,0 14-8 15,0-14 2-15,0 0 1 0,0 0 13 0,0 0-13 16,0 0 10-16,0 0-12 0,0 0 12 0,0 0-10 16,26-4 12-16,-26 4-5 0,12-5 3 0,-12 5-7 15,16-9 2-15,-16 9-7 0,19-11 2 0,-19 11 6 0,19-8-6 16,-19 8 3-16,22-7-1 0,-22 7 0 0,19-6 3 16,-19 6-2-16,0 0-1 0,28 0 4 0,-28 0-12 15,0 0 26-15,25 5-3 0,-25-5 6 0,16 7 2 16,-16-7-1-16,13 9 0 0,-13-9-3 0,10 11 1 15,-10-11-2-15,6 14-3 0,-6-14-1 0,6 17-3 16,-6-17-3-16,2 19 1 0,-2-19-1 0,3 17-1 16,-3-17-1-16,-3 18 1 0,3-18-1 0,-2 15-2 0,2-15-3 15,-6 12-10-15,6-12-10 0,-8 12-18 16,8-12-20-16,-10 7-8 0,10-7-29 0,0 0-7 0,-21 6-27 16,21-6-30-16,0 0-40 0,-25-4-33 15,25 4-46-15,-17-6-203 0,17 6 33 0</inkml:trace>
  <inkml:trace contextRef="#ctx0" brushRef="#br0" timeOffset="172449.3">15954 6750 74 0,'0'0'412'0,"0"0"-87"0,0 0-79 16,0 0 14-16,8-11-29 0,-8 11-3 0,0 0-17 16,0 0-14-16,15-9-21 0,-15 9-24 0,0 0-15 0,19-5-11 15,-19 5-18-15,17-6-12 0,-17 6-14 16,21-3-13-16,-21 3-12 0,24-3-12 0,-24 3-8 0,27-3-5 16,-27 3-8-16,29-4-8 0,-29 4-16 0,30-2-22 15,-30 2-21-15,31-6-37 0,-31 6-25 16,27-3-27-16,-27 3-23 0,27-4-11 0,-27 4-24 0,23-3-28 15,-23 3-32-15,20-2-31 0,-20 2-250 0,0 0-36 16</inkml:trace>
  <inkml:trace contextRef="#ctx0" brushRef="#br0" timeOffset="172862.916">16071 7207 369 0,'0'0'341'16,"0"0"-65"-16,0 0-23 0,0 0-51 0,0 0-8 15,0 0-24-15,0 0-5 0,0 0-16 0,0 0-2 16,0 0-24-16,0 0 3 0,0 0-12 0,0 0-6 16,10 8-7-16,-10-8-4 0,0 0-5 0,0 0-6 15,27-2-6-15,-27 2-13 0,0 0-2 0,30-4-16 16,-30 4-13-16,25-3-5 0,-25 3-7 0,31-6-3 0,-31 6-6 16,33-6-2-16,-33 6-5 0,35-8-1 0,-35 8-10 15,34-5-8-15,-34 5-9 0,33-5-9 0,-33 5-11 16,33-6-13-16,-33 6-10 0,29-3-10 0,-29 3-16 15,23-2-18-15,-23 2-27 0,18-4-13 0,-18 4-25 16,0 0-13-16,24-2-35 0,-24 2-53 0,0 0-69 16,0 0-150-16,0 0 17 0</inkml:trace>
  <inkml:trace contextRef="#ctx0" brushRef="#br0" timeOffset="173487.578">16282 7381 39 0,'0'0'336'0,"0"0"-84"0,0 0-39 0,0 0-23 15,6-11-32-15,-6 11-10 0,0 0-12 0,0 0-12 16,12-7-22-16,-12 7-18 0,0 0-5 0,15-6-17 16,-15 6-1-16,0 0-14 0,0 0 6 0,22-5-14 15,-22 5 10-15,0 0-10 0,0 0 9 0,25 0-12 0,-25 0 8 16,0 0-9-16,17 5 9 0,-17-5-2 0,0 0-5 15,14 11-4-15,-14-11-5 0,6 13-4 0,-6-13-3 16,5 15-5-16,-5-15-3 0,2 18-2 0,-2-18-2 16,0 18-6-16,0-18-14 0,-2 21-4 0,2-21-9 15,-2 19 12-15,2-19-23 0,-3 14-1 0,3-14-2 16,-2 14-5-16,2-14 0 0,0 0-5 0,0 0 4 0,-2 14 0 16,2-14 2-16,0 0 12 0,0 0 0 0,0 0 12 15,13-7-1-15,-13 7 7 0,0 0-1 0,12-15 7 16,-12 15 5-16,12-13-1 0,-12 13-5 0,10-9 12 15,-10 9-9-15,12-9 9 0,-12 9 1 0,0 0 8 16,19-8-1-16,-19 8 9 0,0 0-5 0,18 6 4 16,-18-6-6-16,0 0 10 0,15 11-8 0,-15-11 11 15,8 12 2-15,-8-12 6 0,6 20-1 0,-6-20 5 0,2 20 0 16,-2-20 0-16,-2 24-2 0,2-24-5 16,-6 23 10-16,2-10-2 0,-2-1 10 0,0-1-11 15,-1-2 6-15,-1 2-9 0,-2-1 2 0,0-1-7 0,10-9-3 16,-21 11-12-16,21-11 1 0,-20 9-8 0,20-9 5 15,-23 5-12-15,23-5-1 0,-20 5-19 0,20-5-7 16,0 0-22-16,-31 1-15 0,31-1-28 0,0 0-25 16,0 0-29-16,-31 3-38 0,31-3-56 0,0 0-59 15,0 0-257-15,-31 0-66 0</inkml:trace>
  <inkml:trace contextRef="#ctx0" brushRef="#br0" timeOffset="174108.913">15865 6323 54 0,'0'0'306'16,"0"0"-65"-16,0 0-27 0,0 0-14 0,0 0-9 15,-2 17-12-15,2-17-18 0,0 20-13 0,0-20-6 16,-2 24-16-16,0-7-2 0,0-1-11 0,0 3-6 0,0 1-17 16,0 1-4-16,-2 3-6 0,1 2-3 15,1 0-6-15,-1 1-2 0,1 2-20 0,0 0 13 16,2 2-19-16,-2 3 12 0,2 2-17 0,0 2 8 0,0 0-18 15,0 3 11-15,2-3-17 0,0 3 13 16,2-2-24-16,-1 2 14 0,4 1-17 0,-1 5 12 0,0-7-5 16,0 1-1-16,5 2-3 0,-3-4-1 0,0-3-3 15,2 2 0-15,1-1-2 0,-1-2 7 0,0 2-10 16,3-5 9-16,-3 2-13 0,3-1 4 0,-3 0-14 16,1-2-5-16,0 0-5 0,-1-1 1 0,0-3-17 15,3 1 0-15,-5-4-11 0,2-2-2 0,1 0-11 16,-3-1-3-16,2-3-15 0,-1 0-10 0,1 0-3 15,0-6-17-15,-1 1-12 0,1-2-19 0,-1 0-33 0,1-1-29 16,-10-10-32-16,23 11-64 0,-23-11-153 0,23 7 73 16</inkml:trace>
  <inkml:trace contextRef="#ctx0" brushRef="#br0" timeOffset="174658.708">16420 6609 149 0,'0'0'331'0,"0"0"-59"0,-6-16-44 0,6 16-14 15,0 0-38-15,0 0-16 0,-6-11-23 0,6 11-22 16,0 0 9-16,0 0-24 0,0 0 1 0,0 0-4 0,0 0-8 15,0 0 0-15,0 0-11 0,0 0-11 0,16 11-8 16,-16-11-3-16,14 16-8 0,-6-8-3 16,2 5-3-16,3 2-1 0,-3 4 0 0,2 1-4 0,1 0-4 15,3 6-3-15,-3 4-1 0,1 1-3 0,-1 5-1 16,0 4 5-16,2 3-16 0,-3 0 16 0,0 3 7 16,-1-3-5-16,-1 3-3 0,-4 1-11 0,3-1 7 15,-3-5-5-15,-2 0-4 0,-2-2-2 0,2 1 7 16,-4-3-14-16,2 2 9 0,-2-7-12 0,0-3 8 15,-2 0-9-15,0-1 8 0,0-1-11 0,-2-2 10 16,0 0-11-16,0-3 9 0,-1 0-10 0,-1-4 8 16,2-1-12-16,-2-2 0 0,2 2-21 0,0-6-1 15,-3 1-23-15,7-12-7 0,-8 19-21 0,8-19-10 0,-6 15-15 16,6-15-17-16,-8 11-7 0,8-11-15 16,0 0-15-16,-9 9-25 0,9-9-30 0,0 0-22 0,0 0-38 15,0 0-197-15,-8-11 44 0</inkml:trace>
  <inkml:trace contextRef="#ctx0" brushRef="#br0" timeOffset="175186.793">16610 6097 190 0,'0'0'295'0,"0"0"-62"0,0 0-34 16,0 17-13-16,0-17-51 0,0 0 23 0,0 15-6 0,0-15-19 15,0 15-7-15,0-15 3 0,2 16-11 0,-2-16 4 16,0 21-18-16,0-21 3 0,2 24-18 0,1-10 5 15,-1 3-19-15,-2-2 8 0,2 3-4 0,-2-1-9 16,2 4-10-16,0 0-11 0,-2-2-7 0,2 3-7 0,-2 2-6 16,0 2-2-16,2-2-8 0,-2 2-5 0,0-3-2 15,2-1-11-15,-2-2-17 0,0 0-22 16,0-1-19-16,0 1-18 0,0-4-21 0,0-2-15 0,0-14-18 16,0 22-7-16,0-22-15 0,0 19-14 0,0-19-14 15,-2 13-13-15,2-13-5 0,0 0-11 0,0 0-24 16,0 0-143-16,0 0 168 0</inkml:trace>
  <inkml:trace contextRef="#ctx0" brushRef="#br0" timeOffset="175418.043">16608 6528 189 0,'0'0'348'16,"0"0"-70"-16,0 0-7 0,0 0-38 0,11-9-11 15,-11 9-24-15,0 0-20 0,0 0-19 0,0 0-19 16,20 3-16-16,-20-3-15 0,0 0-10 0,21 10-7 15,-21-10-12-15,14 7-6 0,-14-7-8 0,17 12-11 16,-17-12 0-16,21 10-21 0,-21-10-4 0,17 16-5 16,-6-7-6-16,-11-9-3 0,20 12-2 0,-20-12-5 0,19 16-2 15,-19-16 0-15,18 9-2 0,-18-9-4 0,15 11-21 16,-15-11-22-16,14 9-14 0,-14-9-20 0,13 7-21 16,-13-7-21-16,0 0-28 0,12 9-24 0,-12-9-47 15,0 0-47-15,0 0-54 0,0 0-187 0,0 0-2 16</inkml:trace>
  <inkml:trace contextRef="#ctx0" brushRef="#br0" timeOffset="175590.675">16742 6582 168 0,'-11'-15'374'0,"11"15"-76"0,-6-13-32 0,6 13-33 0,-6-12-13 16,6 12-23-16,-2-19-8 0,2 19-15 16,-2-17-11-16,2 17-20 0,2-16-20 0,-2 16-35 15,2-15-4-15,-2 15-29 0,4-14 3 0,-4 14-23 0,0 0 5 16,8-14-30-16,-8 14-14 0,0 0-40 0,11-11-24 15,-11 11-47-15,0 0-38 0,0 0-53 0,18-5-69 16,-18 5-67-16,0 0-193 0,0 0-40 0</inkml:trace>
  <inkml:trace contextRef="#ctx0" brushRef="#br0" timeOffset="175898.309">16910 6628 360 0,'0'0'357'0,"17"-5"-70"0,-17 5-30 16,0 0-34-16,0 0-20 0,0 0-21 15,4-17-14-15,-4 17-12 0,0 0-13 0,0 0-16 0,10-13-8 16,-10 13-6-16,0 0-10 0,10-7-9 0,-10 7-10 15,0 0-4-15,15-9-13 0,-15 9-8 0,0 0-7 16,18-8-11-16,-18 8-7 0,0 0-7 0,21-5-5 16,-21 5-5-16,0 0-6 0,20-4-17 0,-20 4-23 0,0 0-21 15,20-4-24-15,-20 4-27 0,0 0-23 16,0 0-30-16,25-2-29 0,-25 2-21 0,0 0-33 16,0 0-40-16,0 0-47 0,25 2-184 0,-25-2-6 0</inkml:trace>
  <inkml:trace contextRef="#ctx0" brushRef="#br0" timeOffset="176370.042">17206 6675 233 0,'0'0'336'0,"0"0"-65"0,0 0-39 15,0 0-33-15,10 9-29 0,-10-9-28 0,0 0 0 16,0 0-44-16,0 0-25 0,0 0-7 0,0 0-22 16,19-6-3-16,-19 6-14 0,0 0 0 0,8-12-26 0,-8 12-5 15,4-12-15-15,-4 12-9 0,4-16-13 0,-4 16-6 16,4-19-5-16,-4 19 4 0,0-22-4 0,0 22 8 15,0-24 0-15,0 24 7 0,-2-26 7 0,2 26 14 16,-2-24 14-16,2 24 12 0,-4-22 8 0,4 22-8 16,-2-19 24-16,2 19 4 0,-2-16 8 0,2 16 0 15,0-13-3-15,0 13 20 0,0 0 10 0,0 0 24 16,0 0 6-16,0-13 14 0,0 13-10 0,0 0-1 0,0 0 0 16,6 13-1-16,-6-13-3 0,6 19-6 15,-6-19-5-15,6 20-7 0,-3-8-9 0,1 1-11 16,2 2-8-16,-2 1-9 0,0 0-9 0,0-2-5 0,0 1-8 15,-2 1-4-15,3-2-4 0,-2-1-4 0,1-2-17 16,-4-11-29-16,6 20-28 0,-6-20-29 0,4 17-26 16,-4-17-33-16,4 11-48 0,-4-11-53 0,0 0-59 15,0 0-427-15,0 0-240 0</inkml:trace>
  <inkml:trace contextRef="#ctx0" brushRef="#br0" timeOffset="177942.912">12009 4370 57 0,'0'0'206'0,"-4"15"-40"0,4-15-35 0,2 13-10 0,-2-13-13 16,0 0-7-16,2 18-5 0,-2-18-6 0,-2 16-3 15,2-16-8-15,-2 16 1 0,2-16-3 0,-4 24-3 16,0-11-45-16,1 4 36 0,-3-2-5 0,0 6-7 15,0 0-4-15,0 1-4 0,-1 2-3 0,-1 0-9 0,2 2-3 16,-2-2-32-16,2 4 36 0,-1-4-4 16,3 4 3-16,0-3-8 0,1 1-5 0,3 2 4 0,-2 0-2 15,4-2-8-15,-1 2-1 0,5-1-1 0,-2 1-6 16,5 3 1-16,1 1 0 0,0-1-2 0,1 1-2 16,1 1-26-16,0 0 29 0,1 1 6 0,-1 1-1 15,-1 0-5-15,1 0-1 0,0 0 2 0,-1 0-2 16,0 2 1-16,-3 0 1 0,3-2-1 15,-5 3 2-15,2-4-3 0,-2 1-2 0,-2 2 3 0,3-1-3 16,-3-3-1-16,-2-2 0 0,0-1 2 0,-2 0-4 16,2-1 3-16,-2 1 2 0,0-3-3 0,-2 0 0 15,2-1 1-15,-2-4 0 0,0-2 3 0,0 1-6 16,0-5 20-16,0 2-24 0,0-1 0 0,-3-2-2 0,3 0 4 16,-4-2 4-16,2-1-2 0,0 1 1 0,-2 0-3 15,-1-1 5-15,7-12-4 0,-8 16 2 0,8-16 0 16,-10 15 0-16,10-15-3 0,-5 13 3 0,5-13-4 15,-7 11 0-15,7-11-1 0,0 0-3 0,-8 15 3 16,8-15 0-16,0 0 1 0,0 0-2 0,4 11 5 0,-4-11-1 16,0 0 2-16,14 7-2 0,-14-7 2 0,0 0 0 15,25 5-4-15,-25-5 4 0,20 1 0 0,-20-1-1 16,23 6-2-16,-23-6-1 0,25 7 3 0,-25-7 0 16,27 13 10-16,-15-7-7 0,-1 6 0 0,2-1-4 15,-1 4 11-15,1 0-5 0,-3 2 8 0,2 1-4 16,-1 0 10-16,-3 5-10 0,0-3 6 0,1 4 6 15,-3-2-3-15,0 4-7 0,0 1 10 0,0 0-8 16,-2 3 7-16,3 2-4 0,-3 2 8 0,0 1-11 16,-2-2 11-16,2 3-10 0,-3-1 12 0,1 3-9 15,0-8 10-15,-2 3-9 0,2-1 10 0,-2 0-10 16,0 3 12-16,0-3-12 0,0-1 8 0,0 2-14 16,-2-1 10-16,0-3-19 0,0 0 12 0,1 2-11 0,-1-2 9 15,0 1-17-15,0-1 14 0,0-3-2 0,0 0 8 16,0-1-15-16,0 1 2 0,0-2 1 0,0 2-2 15,-1-5 1-15,1-1-3 0,2 1 2 0,-2-1-2 16,0-3 6-16,0 1-8 0,0-1 2 0,0-1 0 0,0-1 2 16,0-2-2-16,2-13-3 0,-2 22 2 15,2-22-3-15,-2 18-9 0,2-18-2 0,0 14 1 16,0-14 1-16,0 0-1 0,6 14-5 0,-6-14-7 0,0 0-1 16,0 0-6-16,19 6-9 0,-19-6-11 0,0 0-25 15,17-6-11-15,-17 6-34 0,0 0-36 0,21-6-46 16,-21 6-74-16,0 0-227 0,18-3-3 0</inkml:trace>
  <inkml:trace contextRef="#ctx0" brushRef="#br0" timeOffset="179018.107">11457 6053 34 0,'0'0'277'16,"0"0"-51"-16,0 0-33 0,0 0-24 0,0 0-26 16,4 11-15-16,-4-11-18 0,2 15-14 0,-2-15-7 15,4 20-12-15,-4-20-8 0,2 26-4 0,0-9-6 16,1 0-3-16,-1 2-6 0,0-1-4 0,0 2-3 15,0 0-3-15,1 4 2 0,-1 0-37 0,0-1 34 16,2 1-13-16,0-2 2 0,-2 0-14 0,3-2 5 16,-1-1-11-16,0-1 4 0,0 1-17 0,-2-4-15 0,2 0-28 15,0-3-19-15,-4-12-23 0,4 23-16 16,-4-23-9-16,7 18-6 0,-7-18-19 0,2 13-23 0,-2-13-43 16,0 0-135-16,0 0 201 0</inkml:trace>
  <inkml:trace contextRef="#ctx0" brushRef="#br0" timeOffset="179476.762">11514 6495 227 0,'0'0'247'0,"8"-11"-35"0,-8 11-24 16,0 0-5-16,0 0-9 0,0 0-24 0,23-6-5 15,-23 6-12-15,0 0-4 0,23-1-13 0,-23 1 0 16,0 0-20-16,26 0-2 0,-26 0-20 0,0 0-6 16,29 0-15-16,-29 0-1 0,0 0-18 0,28 0-1 15,-28 0-8-15,0 0-1 0,25-2-11 0,-25 2 6 16,0 0-10-16,23-3-2 0,-23 3-21 0,0 0 0 15,16-11-26-15,-16 11-7 0,7-10-31 0,-7 10-12 16,6-11-19-16,-6 11-11 0,0-17-12 0,0 17-10 16,-2-19 1-16,2 19 2 0,-4-20 11 0,4 20 9 0,-9-20 25 15,9 20 13-15,-8-17 15 0,8 17 21 16,-6-16 24-16,6 16 18 0,-8-14 15 0,8 14 8 0,-5-13 7 16,5 13 2-16,-6-11 6 0,6 11 1 0,0 0 9 15,-4-12 1-15,4 12 12 0,0 0 14 0,0 0 15 16,0 0 11-16,0 0 2 0,0 0 4 0,0 0-6 15,0 0-3-15,0 0-9 0,4 12 5 0,-4-12-17 16,4 17 4-16,-4-17-18 0,7 24 1 0,-5-9-11 0,2 0 6 16,-2 2-21-16,2-1 8 0,-2 1-7 15,2 0-4-15,0 1-2 0,0-3-1 0,1 2-3 0,-1-1-16 16,0 1 9-16,0-3-14 0,0 0 10 0,0 0-15 16,0-1 14-16,-4-13-19 0,7 20 17 0,-7-20-15 15,6 20 13-15,-6-20-25 0,4 14-5 0,-4-14-23 16,4 13-10-16,-4-13-25 0,0 0-9 0,6 14-26 15,-6-14-14-15,0 0-27 0,0 0-15 0,5 14-13 0,-5-14-23 16,0 0-34-16,0 0-185 0,0 0 110 16</inkml:trace>
  <inkml:trace contextRef="#ctx0" brushRef="#br0" timeOffset="180020.825">11847 6351 76 0,'0'0'395'16,"0"0"-89"-16,0 0-51 0,2-13-35 0,-2 13-41 0,0 0-20 16,0 0-14-16,0 0-11 0,0 0-2 0,0 0-24 15,0 0-2-15,0 0-25 0,0 0-10 16,0 0-21-16,12 11 2 0,-12-11-18 0,0 0 7 0,8 12-17 16,-8-12 9-16,7 12-12 0,-7-12 8 0,8 11-25 15,-8-11 20-15,8 13-15 0,-8-13 11 0,13 14-19 16,-13-14 13-16,10 18-13 0,-10-18 11 0,15 16-1 15,-6-7-4-15,-1 1 1 0,0-1-3 0,0 0-1 16,1 2-1-16,-1-1-1 0,-8-10-5 0,14 16-10 16,-14-16-7-16,13 15-16 0,-13-15-12 0,10 11-11 15,-10-11 9-15,11 11-7 0,-11-11-5 0,0 0-17 16,8 13-8-16,-8-13-9 0,0 0 6 0,0 0 5 16,0 0 13-16,-6 15 11 0,6-15 28 0,0 0-10 0,0 0 11 15,-17 9 5-15,17-9 8 0,0 0 6 0,-21 4 11 16,21-4 9-16,0 0 14 0,-18 6 4 0,18-6 13 15,0 0-2-15,-21 6 6 0,21-6 18 0,0 0-5 16,0 0-1-16,-23 5 18 0,23-5-1 0,0 0 17 16,0 0 1-16,0 0-7 0,-19 2-6 0,19-2-7 0,0 0-5 15,0 0 7-15,0 0-26 0,0 0-9 16,0 0-5-16,0 0 11 0,0 0 13 0,0 0 5 0,0 0 1 16,0 0-4-16,0 0-2 0,0 0-5 0,0 0 2 15,0 0-4-15,30 0-5 0,-30 0-5 0,20-6-7 16,-20 6-5-16,29-7-8 0,-29 7-3 0,29-8-1 15,-29 8-2-15,31-6-4 0,-31 6-1 0,30-7-8 16,-30 7-10-16,25-4-15 0,-25 4-11 0,21-3-16 16,-21 3-8-16,0 0-8 0,29-2-7 0,-29 2-7 15,0 0-5-15,20 2-12 0,-20-2-19 0,0 0-17 16,0 0-30-16,17 7-26 0,-17-7-50 0,0 0-43 16,0 0-267-16,0 0-63 0</inkml:trace>
  <inkml:trace contextRef="#ctx0" brushRef="#br0" timeOffset="180232.866">11778 6432 256 0,'0'0'384'0,"0"0"-65"0,0 0-26 0,0 0-22 15,0 0-31-15,15-7-14 0,-15 7-29 0,16-6-7 16,-16 6-38-16,21-10-9 0,-6 2-36 0,-1 0-3 15,1 1-35-15,3-4 1 0,1 2-28 0,-2-3 1 16,4 1-44-16,-2 0-24 0,1 1-54 0,-1-1-43 16,2 3-82-16,-5 2-71 0,1-3-106 0,-4 3-255 15,-13 6-146-15</inkml:trace>
  <inkml:trace contextRef="#ctx0" brushRef="#br0" timeOffset="184251.018">13552 8315 219 0,'0'0'186'0,"0"0"-48"0,0 0-25 16,0 0-21-16,0 0-2 0,0 0-1 0,0 0-2 15,0 0 6-15,0 0-2 0,0 0 3 0,12-8-6 16,-12 8 6-16,0 0-6 0,0 0 3 0,13-8-11 0,-13 8 3 16,0 0-16-16,10-8 0 0,-10 8-13 0,0 0-7 15,17-9-15-15,-17 9 3 0,0 0-11 0,18-8 3 16,-18 8-10-16,0 0 4 0,23-6-12 0,-23 6 9 16,0 0-9-16,26-6 2 0,-26 6-11 0,19-5 11 15,-19 5-8-15,0 0 5 0,31-1-8 0,-31 1 6 16,22-2-7-16,-22 2 8 0,0 0-5 0,33-3 7 15,-33 3-9-15,0 0 8 0,36 0-4 0,-36 0 8 0,27 0-11 16,-27 0 5-16,27 3-5 0,-27-3 7 16,29 0-10-16,-29 0 8 0,33 2-9 0,-33-2 9 15,34 4-8-15,-34-4 9 0,33 6-7 0,-33-6 5 0,34 3-8 16,-34-3 7-16,35 5-7 0,-35-5 9 0,35 6-10 16,-35-6 9-16,32 6-10 0,-32-6 10 0,35 3-8 15,-35-3 13-15,33 5-13 0,-33-5 9 0,33 3-10 16,-33-3 11-16,34 2-9 0,-34-2 6 0,31 0-8 0,-31 0 9 15,31 0-9-15,-31 0 8 0,35 0-8 16,-35 0 9-16,32 1-8 0,-32-1 7 0,36 0-29 16,-36 0 34-16,33 0-10 0,-33 0 12 0,31 0-12 0,-31 0 7 15,33 0-2-15,-33 0 0 0,32 0-8 16,-32 0 8-16,31 0-8 0,-31 0 9 0,31 0-7 0,-31 0 6 16,33 0-9-16,-33 0 8 0,32 0 1 0,-32 0 0 15,31 0-1-15,-31 0-1 0,31 1 0 0,-31-1 1 16,33 0 0-16,-33 0-1 0,33 0-1 0,-33 0 1 15,34 0 2-15,-34 0-1 0,35-1 18 0,-35 1-17 16,35-1-1-16,-35 1-3 0,38-2 4 0,-38 2 4 16,34-3 0-16,-34 3 16 0,37-3-24 0,-37 3 6 15,37-2-12-15,-37 2 1 0,35 0 11 0,-35 0 0 0,36 0-5 16,-36 0 4-16,36 0 2 0,-36 0-4 0,37 0-11 16,-37 0 5-16,35 0-1 0,-35 0 8 0,38 0-9 15,-38 0 10-15,37-3-8 0,-37 3 10 0,40 0-4 16,-40 0-11-16,41-6 12 0,-41 6-10 0,40-2 14 15,-19 0-24-15,-21 2 17 0,43-2 6 0,-43 2 1 16,44 0-3-16,-44 0 0 0,42 0-2 0,-42 0-1 16,46 0 2-16,-46 0-2 0,45 2-3 0,-45-2 9 0,43 0-10 15,-43 0 4-15,43 0-2 0,-43 0 2 0,41 0-4 16,-41 0 6-16,41 0-4 0,-41 0-2 0,37-2 0 16,-37 2 1-16,37 0 10 0,-37 0-7 0,35-2-2 15,-35 2 1-15,29 0-1 0,-29 0 0 0,30 2-2 16,-30-2 5-16,31 2-5 0,-31-2 1 0,33 2 1 15,-33-2 0-15,35 2-2 0,-35-2 5 0,32 6-3 16,-32-6 1-16,38 2-3 0,-38-2 1 0,37 1 1 16,-37-1 1-16,37 2-1 0,-37-2 2 0,36 2 4 15,-36-2-5-15,37 0-2 0,-37 0-1 0,35 1-1 0,-35-1 4 16,38 0 1-16,-38 0 4 0,34 0-8 0,-34 0 3 16,33 0-1-16,-33 0 0 0,35 3-2 0,-35-3 2 15,35 0-2-15,-35 0 2 0,36 2 1 0,-36-2-2 16,40 2-1-16,-40-2 2 0,41 5 0 0,-20-4 2 15,-21-1 2-15,42 5-6 0,-42-5-1 0,45 3 1 16,-45-3 2-16,46 3 1 0,-46-3-1 0,46 0-1 16,-46 0 1-16,48 0-1 0,-48 0 3 0,48 1-3 15,-24-1 0-15,1 0 0 0,-1 2 2 0,3-2 1 0,2 1-5 16,-4-1 3-16,-1 0 0 0,0 0-3 16,1 2 2-16,0-2-1 0,0-2 3 0,-25 2 2 0,47 0-4 15,-25-1 4-15,1-1-7 0,-1 1 12 0,-1-2 5 16,-21 3 7-16,41-5 1 0,-20 1-2 0,-21 4-1 15,34-5-3-15,-34 5 0 0,35-2-3 0,-35 2 0 16,29-2-2-16,-29 2-1 0,29 0-1 0,-29 0-2 16,27 0 0-16,-27 0-1 0,28 2 0 0,-28-2-4 15,29 1 0-15,-29-1 1 0,27 6-1 0,-27-6 1 16,31 1-3-16,-31-1 1 0,31 5 1 0,-31-5 0 0,30 3 1 16,-30-3 5-16,27 3 4 0,-27-3-2 0,26 3 0 15,-26-3-1-15,25 1-3 0,-25-1 3 0,0 0 1 16,35 2-6-16,-35-2 1 0,0 0-4 0,32-2 2 15,-32 2-2-15,0 0 2 0,31-1-2 0,-31 1-1 16,0 0-10-16,27-2-10 0,-27 2-14 0,0 0-14 16,23-4-21-16,-23 4-32 0,0 0-23 0,0 0-53 15,21-3-65-15,-21 3-85 0,0 0-195 0,0 0-23 0</inkml:trace>
  <inkml:trace contextRef="#ctx0" brushRef="#br0" timeOffset="185200.41">12977 5797 222 0,'0'0'226'0,"0"0"-38"0,0 0-28 16,5-16-6-16,-5 16-13 0,0 0-5 0,0 0-16 16,0 0-13-16,4-13-11 0,-4 13-10 0,0 0-7 15,0 0-8-15,0 0-3 0,0 0 0 0,0 0 9 0,0 0 7 16,0 0-5-16,0 0 0 0,0 0-7 0,4 13-9 15,-4-13-7-15,4 17 0 0,-4-17-11 0,2 20-7 16,0-9-3-16,0 4-6 0,2 2-4 0,-2 1-1 16,2-1-9-16,3 7 0 0,-3-3 7 0,0 2-13 15,2-1 6-15,0 5-17 0,1-4 20 0,-3 1-22 16,2 0 11-16,0-1-10 0,0-1 12 0,-2-2-9 16,1-2 11-16,1 1-14 0,-3 0 2 0,-1-5-21 0,2 2-2 15,0-4-24-15,-4-12 1 0,6 20-21 16,-6-20-8-16,5 19-33 0,-5-19-32 0,2 15-47 0,-2-15-34 15,0 0-40-15,-2 15-236 0,2-15 12 0</inkml:trace>
  <inkml:trace contextRef="#ctx0" brushRef="#br0" timeOffset="185433.341">12892 6153 378 0,'0'0'320'16,"0"0"-65"-16,0 0-38 0,0 0-31 0,0 0-12 16,0 0 1-16,0 0-5 0,0 0-12 0,0 0-2 15,0 0-28-15,14-7-6 0,-14 7-15 0,0 0 3 16,27 1-25-16,-27-1 4 0,24 2-27 0,-24-2 0 16,29-2-25-16,-29 2 7 0,35-1-23 0,-35 1 6 0,39-2-33 15,-18-2-18-15,-21 4-43 0,40-2-28 0,-40 2-68 16,41-3-65-16,-41 3-78 0,38 0-390 0,-38 0-201 15</inkml:trace>
  <inkml:trace contextRef="#ctx0" brushRef="#br0" timeOffset="187154.625">12596 9093 313 0,'0'0'296'0,"0"0"-60"0,0 0-18 0,-14-11-24 16,14 11-20-16,0 0-33 0,0 0-10 15,0 0-17-15,-13-7-19 0,13 7-18 0,0 0-12 16,0 0-14-16,0 0-10 0,0 0-3 0,0 0 9 0,0 0 4 16,0 0 0-16,0 0 3 0,0 0-1 0,-6 13-4 15,6-13-1-15,2 13-3 0,-2-13 0 0,4 20-1 16,-4-20-1-16,2 26-1 0,0-11-1 0,0-1-1 16,2 4-3-16,-1-2-6 0,-1 0-4 0,0 1-15 15,0-2 12-15,2 2-14 0,-2-2 11 0,0 2-15 16,2-3 11-16,-2-1-13 0,2 0 10 0,-4-13-13 15,4 22 11-15,-4-22-13 0,5 23 12 0,-5-23-14 0,4 16 13 16,-4-16-14-16,4 17 14 0,-4-17-15 16,2 15 15-16,-2-15-17 0,2 13 4 0,-2-13-33 0,2 15 0 15,-2-15-27-15,0 0-3 0,4 14-27 0,-4-14-5 16,0 0-23-16,-2 17-7 0,2-17-24 0,0 0-26 16,0 0-14-16,0 0-18 0,0 0-30 0,0 0-220 15,0 0 63-15</inkml:trace>
  <inkml:trace contextRef="#ctx0" brushRef="#br0" timeOffset="187458.791">12477 9022 337 0,'0'0'353'0,"0"0"-74"0,0 0-35 15,0 0-35-15,0 0-19 0,0 0-16 0,0 0-16 0,0 0-21 16,0 0-21-16,0 0-18 0,0 0-21 0,0 0 7 16,0 0-3-16,0 0 9 0,0 0-5 0,0 0 4 15,0 0-3-15,0 0 9 0,0 0-18 0,0 0 6 16,0 0-20-16,0 0-3 0,24-2-19 0,-24 2 4 16,0 0-20-16,27-4 5 0,-27 4-15 0,23-5 6 15,-23 5-15-15,26-8-9 0,-26 8-32 0,31-7-19 16,-31 7-32-16,29-5-17 0,-29 5-29 0,28-9-22 15,-28 9-19-15,25-1-28 0,-25 1-25 0,0 0-40 0,31 1-52 16,-31-1-212-16,17 9-36 0</inkml:trace>
  <inkml:trace contextRef="#ctx0" brushRef="#br0" timeOffset="187731.282">12520 9231 154 0,'0'0'393'0,"-11"11"-87"0,11-11-50 0,0 0-26 0,-13 13-40 16,13-13-13-16,0 0-30 0,-11 8-14 0,11-8-33 16,0 0 2-16,0 0 12 0,0 0-7 0,0 0 2 15,0 0-13-15,0 0-8 0,0 0-10 0,0 0-6 16,24 0-12-16,-24 0-11 0,19-8-10 0,-19 8-8 0,25-9-7 15,-25 9-20-15,26-9-20 0,-26 9-27 16,29-12-23-16,-29 12-30 0,29-7-41 0,-29 7-35 16,28-6-47-16,-28 6-65 0,25-4-76 0,-25 4-161 0,0 0-23 15</inkml:trace>
  <inkml:trace contextRef="#ctx0" brushRef="#br0" timeOffset="188620.704">12892 9288 340 0,'0'0'263'0,"0"0"-53"16,0 0-36-16,0 0-16 0,0 0-26 0,0 0-16 15,0 0-14-15,-9 13-1 0,9-13-17 0,-2 12-1 16,2-12-11-16,-2 16 6 0,2-16-11 0,-4 20 8 0,4-20-9 16,-2 22 0-16,2-22-7 0,-4 26 7 15,2-11-15-15,0 2 5 0,0-3-11 0,0 0 3 0,0 4-12 16,-1-3-1-16,3-1-10 0,-2 1 2 0,0 0-19 16,2-15 9-16,-2 23-12 0,2-23 10 0,-2 21-13 15,2-21 6-15,0 17-20 0,0-17 3 0,0 15-19 16,0-15 14-16,0 0-8 0,2 15 13 0,-2-15-10 15,0 0 11-15,0 0-14 0,0 0 7 0,0 0-9 16,0 0 3-16,4-13-12 0,-4 13 2 0,0 0-4 16,0-19 8-16,0 19-2 0,0-17 12 0,0 17-3 0,0 0 8 15,0-20-7-15,0 20 12 0,0-14-6 0,0 14 10 16,0 0-12-16,0-17 16 0,0 17 9 16,0 0-6-16,2-15-8 0,-2 15 10 0,0 0-4 0,0 0 16 15,0 0-10-15,7-11 22 0,-7 11-4 0,0 0 13 16,0 0-18-16,0 0 7 0,0 0-9 0,14 8 8 15,-14-8-6-15,0 0 12 0,13 14-11 0,-13-14 6 16,8 11-9-16,-8-11 7 0,10 13-11 0,-10-13 6 0,10 15-14 16,-10-15 11-16,11 15-13 0,-11-15 7 15,9 17-7-15,-9-17 6 0,10 14-2 0,-10-14-3 16,11 15-9-16,-11-15 8 0,10 13-9 0,-10-13 10 0,8 11-10 16,-8-11 10-16,7 11-12 0,-7-11 0 0,0 0-16 15,10 12-2-15,-10-12-8 0,0 0 1 0,0 0-20 16,0 0 1-16,6 10-16 0,-6-10 0 0,0 0-13 15,0 0 1-15,0 0 4 0,-12-13 4 0,12 13 8 16,-11-11 3-16,11 11 11 0,-12-11 9 0,12 11 10 16,-12-11 4-16,12 11 6 0,-15-13 6 0,15 13 12 15,-11-13 10-15,11 13 6 0,-11-11 6 0,11 11 4 0,-8-13-1 16,8 13 2-16,-8-11 12 0,8 11 5 0,-4-11 14 16,4 11 6-16,-2-15 16 0,2 15-4 0,0 0 9 15,0-20-14-15,0 20 8 0,4-12-9 0,-4 12 18 16,6-12-17-16,-6 12 4 0,10-11-27 0,-10 11 5 15,9-9-22-15,-9 9 8 0,12-10-23 0,-12 10 11 16,11-8-22-16,-11 8-6 0,0 0-33 0,17-9-6 16,-17 9-33-16,0 0-24 0,16-5-48 0,-16 5-39 0,0 0-60 15,0 0-74-15,19-9-259 0,-19 9-92 16</inkml:trace>
  <inkml:trace contextRef="#ctx0" brushRef="#br0" timeOffset="189490.304">13331 9174 255 0,'2'-19'289'15,"-2"19"-41"-15,0 0-20 0,2-18-2 0,-2 18-22 16,0 0-7-16,2-16-7 0,-2 16-17 0,0 0-25 16,0 0-20-16,0 0-23 0,0-14-24 0,0 14-12 15,0 0-12-15,0 0-11 0,0 0-6 0,4 18-7 16,-4-18-9-16,2 21-3 0,-2-21-4 0,6 25-3 16,-3-9-3-16,1 2-4 0,0 1-1 0,0 0-2 0,2 1 1 15,-3 4-3-15,3-1-3 0,-1-1 5 0,-1 0-3 16,2 0 1-16,-2-3 0 0,0-2-2 15,0 0-10-15,0-3-13 0,1 0-13 0,-1-2-19 0,-4-12-19 16,4 21-6-16,-4-21-16 0,4 17-1 0,-4-17-23 16,0 0-29-16,6 17-20 0,-6-17-27 0,0 0-50 15,0 0-222-15,0 0 52 0</inkml:trace>
  <inkml:trace contextRef="#ctx0" brushRef="#br0" timeOffset="189697.92">13300 9368 157 0,'0'0'391'0,"0"0"-76"0,-8-11-50 16,8 11-25-16,0 0-26 0,0 0-4 0,0 0-8 16,-5-15-10-16,5 15-12 0,0 0-20 0,0 0-17 15,0 0-17-15,15-5-20 0,-15 5-17 0,0 0-15 16,0 0-13-16,23 0-12 0,-23 0-10 0,0 0-9 16,27-3-4-16,-27 3-23 0,0 0-28 0,27-3-30 15,-27 3-37-15,23-2-32 0,-23 2-38 0,23-4-34 0,-23 4-31 16,23-4-43-16,-23 4-47 0,20-3-246 0,-20 3-77 15</inkml:trace>
  <inkml:trace contextRef="#ctx0" brushRef="#br0" timeOffset="190333.285">13810 9037 205 0,'0'0'268'0,"2"-19"-43"0,-2 19-29 0,3-17-18 16,-3 17-12-16,2-13-24 0,-2 13-13 0,0 0-19 15,0-16-12-15,0 16-12 0,0 0 3 0,0 0 7 16,0 0 0-16,0 0 4 0,0 0-18 0,0 0-5 16,0 0-16-16,0 0-1 0,16 10-15 0,-16-10-1 15,6 19-7-15,-6-19-4 0,7 24-5 0,-3-11-2 16,2 2-2-16,-2 0-4 0,2 2-2 0,0-1-1 16,1-1-2-16,-1 1 1 0,0 3 3 0,2-4 0 15,-1 1-4-15,-1-1-2 0,2 0-3 0,-4-3 0 16,2-1-3-16,-6-11-4 0,9 20-2 0,-9-20-5 0,6 13-6 15,-6-13-3-15,0 0-9 0,0 0-17 0,0 0-7 16,0 0-11-16,0 0-1 0,8-11-3 16,-8 11 3-16,-6-20 0 0,4 4-9 0,-2 0 2 0,-3-1 7 15,1-3 9-15,0-2 8 0,-2 0 9 0,0 1 7 16,-3-1 4-16,3-1 8 0,-2 2 11 0,-1 0 6 16,1 2 9-16,0-2 2 0,-1 4 5 0,1-1 5 15,-3 1 7-15,6 2 5 0,-3 2-13 0,2-1 27 0,-1 4 4 16,9 10-5-16,-14-17-4 0,14 17-7 15,-10-11-7-15,10 11-1 0,0 0-2 0,-15-7 8 16,15 7-1-16,0 0 1 0,0 0-6 0,0 0 2 0,-8 9-5 16,8-9 8-16,0 0-3 0,8 13 8 0,-8-13-8 15,8 11 8-15,-8-11-9 0,15 11 7 0,-15-11-8 16,18 7 6-16,-18-7-8 0,23 8 3 0,-23-8-7 16,26 3 6-16,-26-3-13 0,29 0 6 0,-29 0-14 15,35-3 2-15,-35 3-18 0,33-3-10 0,-33 3-22 16,28-5-15-16,-28 5-23 0,25-1-21 0,-25 1-28 15,0 0-23-15,33 0-25 0,-33 0-31 0,19 6-56 0,-19-6-54 16,10 7-243-16,-10-7-69 0</inkml:trace>
  <inkml:trace contextRef="#ctx0" brushRef="#br0" timeOffset="190572.304">13791 9126 319 0,'0'0'395'0,"0"0"-64"16,0 0-39-16,0 0-20 0,0 0-21 0,4 16-21 15,-4-16-24-15,0 0-32 0,0 0-23 0,20 2-22 16,-20-2-24-16,0 0-19 0,26-2-19 0,-26 2-11 16,21-4-12-16,-21 4-19 0,25-6-27 0,-25 6-34 15,29-8-35-15,-29 8-36 0,31-8-42 0,-31 8-35 16,28-9-39-16,-28 9-46 0,31-10-50 0,-31 10-234 15,25-3-66-15</inkml:trace>
  <inkml:trace contextRef="#ctx0" brushRef="#br0" timeOffset="191366.775">14293 9168 461 0,'0'0'386'15,"10"-10"-68"-15,-10 10-60 0,0 0-30 0,0 0-24 16,0 0-16-16,0 0-22 0,0 0-20 0,0 0-20 16,0 0-24-16,13 10-13 0,-13-10-14 0,2 14-13 15,-2-14-9-15,2 21-10 0,-2-21-8 0,0 22-7 16,0-7-6-16,2 0-9 0,-2 4 0 0,0-3-5 15,0 2-1-15,0 0-6 0,0 3-4 0,0 0-5 0,0-1-2 16,0-2 1-16,0 0 3 0,0 0-2 0,0-3 5 16,-2 3-1-16,2-18-2 0,0 24-5 0,0-24-9 15,0 20-4-15,0-20-8 0,-2 18-15 0,2-18-19 16,0 0-5-16,0 17-11 0,0-17 1 0,0 0 2 16,0 0 3-16,0 0-11 0,0 0 4 0,0 0-1 15,0 0 4-15,0 0-3 0,-2-15 6 0,2 15 5 16,0-15 6-16,0 15 10 0,2-17 9 0,-2 17 13 15,2-15 10-15,-2 15 16 0,2-18 20 0,-2 18 17 0,4-18 11 16,-4 18 13-16,2-16 11 0,-2 16 10 16,4-14-3-16,-4 14 6 0,0 0-6 0,7-18 11 0,-7 18-3 15,0 0 12-15,6-11 1 0,-6 11-3 0,0 0 1 16,0 0-5-16,0 0-5 0,16-4-8 0,-16 4-9 16,0 0-5-16,15 6-2 0,-15-6-15 0,0 0-8 15,13 13-4-15,-13-13-8 0,13 12 3 16,-13-12-10-16,12 10-4 0,-12-10-1 0,14 15-2 0,-14-15-1 15,13 13-2-15,-13-13 0 0,14 14-1 0,-14-14 1 16,13 16-2-16,-13-16 0 0,12 12 0 0,-12-12-1 0,11 14-1 16,-11-14 1-16,12 13-3 0,-12-13-13 0,8 8-10 15,-8-8-10-15,8 12-9 0,-8-12-11 0,0 0-5 16,11 9-17-16,-11-9-5 0,0 0-12 0,0 0 2 16,7 11-20-16,-7-11-18 0,0 0-22 0,0 0-19 15,0 0-10-15,0 0-2 0,0 0 7 0,0 0 14 16,-15-9 23-16,15 9 20 0,-13-8 32 0,13 8 42 15,-14-7 37-15,14 7 31 0,-15-8 30 0,15 8 15 0,-16-7 16 16,16 7 3-16,-15-7 6 0,15 7-1 16,0 0 7-16,-21-7-2 0,21 7 8 0,0 0-4 0,-18-11 7 15,18 11-6-15,0 0 1 0,-15-8-12 0,15 8-1 16,0 0-3-16,-11-7-5 0,11 7 3 0,0 0 0 16,-8-11 0-16,8 11 7 0,0 0-4 0,-2-18-3 15,2 18-4-15,0 0-10 0,0-18-12 16,0 18-11-16,2-14-9 0,-2 14-9 0,6-13-4 0,-6 13-6 15,6-15-13-15,-6 15-22 0,9-11-19 0,-9 11-26 16,11-10-31-16,-11 10-31 0,12-6-33 0,-12 6-37 0,0 0-20 16,21-7-29-16,-21 7-48 0,0 0-44 15,19-4-200-15,-19 4-39 0</inkml:trace>
  <inkml:trace contextRef="#ctx0" brushRef="#br0" timeOffset="191663.139">14659 9442 303 0,'0'0'437'0,"0"0"-73"0,0 0-59 0,0 0-25 15,0 0-31-15,0 0-30 0,-6-11-31 0,6 11-29 16,0 0-27-16,0 0-14 0,0 0-13 0,0 0-7 0,0 0-9 16,0 0-13-16,8-10-13 0,-8 10-15 0,0 0-8 15,0 0-10-15,15-8-4 0,-15 8-15 16,0 0-26-16,17-7-23 0,-17 7-24 0,0 0-29 0,23-7-31 16,-23 7-30-16,0 0-39 0,23-6-28 0,-23 6-36 15,0 0-41-15,24-5-299 0,-24 5-108 0</inkml:trace>
  <inkml:trace contextRef="#ctx0" brushRef="#br0" timeOffset="192065.253">14961 9495 311 0,'0'0'376'16,"0"0"-65"-16,0 0-35 0,0 0-27 0,15-5-23 16,-15 5-28-16,0 0-31 0,11-12-27 0,-11 12-32 15,0 0-25-15,10-16-13 0,-10 16-21 0,6-13-16 16,-6 13-16-16,4-18-19 0,-4 18-15 0,2-18-12 0,-2 18-13 16,2-20 3-16,-2 20-1 0,0-19 1 0,0 19 11 15,-2-21 5-15,2 21 1 0,-2-19-22 0,2 19 43 16,0-16 7-16,0 16 6 0,0 0 5 0,-2-19 3 15,2 19 2-15,0 0 4 0,0 0 7 0,-2-12 10 16,2 12 7-16,0 0 7 0,0 0 6 0,0 0 10 0,0 0 0 16,6 14 6-16,-6-14-1 0,4 17-5 15,-4-17-4-15,9 20-6 0,-5-9-2 0,2 3-6 0,0-1-10 16,1 3-6-16,-1-2-4 0,0-1-8 0,0 2-5 16,0 0-6-16,1-4-2 0,-1 0-5 15,0 0-6-15,-6-11-29 0,8 19-38 0,-8-19-46 0,8 14-46 16,-8-14-71-16,0 0-80 0,7 13-114 0,-7-13-263 15,0 0-191-15</inkml:trace>
  <inkml:trace contextRef="#ctx0" brushRef="#br0" timeOffset="192948.597">15607 8794 168 0,'0'0'381'0,"0"0"-89"0,0 0-46 0,0 0-43 16,0 0-25-16,0 0-31 0,0 0-20 0,0 0-16 15,0 0-16-15,0 0-6 0,2-15-7 0,-2 15-6 0,0 0 0 16,0 0-3-16,0 0-7 0,0 0-4 0,0 0 3 15,0 0 3-15,6 14 2 0,-6-14-11 0,0 0-2 16,2 12-11-16,-2-12-4 0,0 0-7 0,0 20 3 16,0-20-11-16,0 16 0 0,0-16-10 0,-6 20 6 15,6-20-8-15,-6 21 6 0,2-7-12 0,-1-1 7 16,1 0-6-16,0 0 11 0,0-1-6 0,4-12 7 16,-8 23-9-16,4-11 4 0,4-12-11 0,-9 21 6 0,9-21-9 15,-8 19 6-15,8-19-10 0,-3 15 5 0,3-15-8 16,-6 14 8-16,6-14-11 0,-2 12 9 15,2-12-6-15,0 0 7 0,0 16-7 0,0-16 0 16,0 0 2-16,6 14-2 0,-6-14 3 0,0 0-2 0,9 8 1 16,-9-8 1-16,0 0 0 0,13 6 0 0,-13-6 1 15,0 0 0-15,18 7 1 0,-18-7-1 0,0 0 1 16,23 7 1-16,-23-7 6 0,0 0-9 0,25 8 4 0,-25-8-20 16,0 0-8-16,23 6-17 0,-23-6-6 15,0 0-23-15,22 7-16 0,-22-7-20 0,0 0-18 16,18 9-19-16,-18-9-20 0,0 0-25 0,14 7-31 0,-14-7-50 15,0 0-266-15,9 11-41 0</inkml:trace>
  <inkml:trace contextRef="#ctx0" brushRef="#br0" timeOffset="193196.622">15582 9257 467 0,'0'0'433'0,"0"0"-87"0,0 0-67 16,0 0-34-16,0 0-11 0,0 0-6 0,0 0-19 16,0 0-23-16,0 0-16 0,0 0-19 0,21 3-14 15,-21-3-11-15,0 0-18 0,14 6-17 0,-14-6-16 16,17 8-16-16,-17-8-10 0,16 7-12 0,-16-7-5 16,19 9-7-16,-19-9-8 0,20 9-26 0,-20-9-27 15,20 9-29-15,-20-9-24 0,19 10-21 0,-19-10-19 16,18 7-22-16,-18-7-31 0,17 6-37 0,-17-6-33 0,0 0-51 15,25 7-92-15,-25-7-156 0,0 0-61 0</inkml:trace>
  <inkml:trace contextRef="#ctx0" brushRef="#br0" timeOffset="194165.163">16179 8982 259 0,'0'0'343'0,"0"0"-70"0,0 0-36 15,0 0-28-15,0 0-35 0,-10-8-15 0,10 8-20 16,0 0-16-16,0 0-19 0,0-15-8 0,0 15-20 0,0 0-13 16,-2-18-18-16,2 18-2 0,-4-16-12 15,4 16 11-15,-4-16-24 0,4 16-2 0,-4-16-3 0,4 16 4 16,-7-15-5-16,7 15-3 0,-6-17 4 0,6 17-1 15,-4-12 0-15,4 12-1 0,-5-12 1 0,5 12 0 16,0 0 1-16,-6-12-1 0,6 12-5 0,0 0-6 16,0 0 2-16,0 0-6 0,0 0 6 0,0 0-2 15,-15 7 3-15,15-7-5 0,0 0 5 0,-2 19-4 0,2-19 3 16,0 17-4-16,0-17 6 0,0 19-4 16,0-19 3-16,2 20-5 0,-2-20 3 0,4 19-2 0,-4-19 5 15,2 21-8-15,-2-21 6 0,5 17-5 0,-5-17 2 16,6 15-3-16,-6-15 4 0,5 15-3 0,-5-15 4 15,0 0-2-15,10 14 3 0,-10-14-3 0,0 0 3 16,11 12-4-16,-11-12 4 0,0 0-6 0,0 0 7 16,20 4-4-16,-20-4 0 0,0 0-1 0,19-4 4 15,-19 4-3-15,0 0 1 0,23-7-3 0,-23 7 3 16,18-5-3-16,-18 5 5 0,21-7-4 0,-21 7 1 0,23-4 6 16,-23 4-6-16,21-3-3 0,-21 3 9 15,0 0-2-15,33 0 12 0,-33 0 3 0,23 6 14 0,-23-6 6 16,19 7 4-16,-19-7-1 0,16 11 7 0,-16-11-10 15,13 13 3-15,-13-13-10 0,10 16 2 16,-10-16-12-16,6 17 5 0,-6-17-12 0,2 18 4 0,-2-18-9 16,-2 17 4-16,2-17-10 0,-8 17 7 0,8-17-11 15,-10 15 8-15,10-15-16 0,-13 11-5 0,13-11-15 16,-16 9-5-16,16-9-21 0,-17 6-8 0,17-6-21 16,-19 5-12-16,19-5-16 0,0 0-40 0,-26-4-32 0,26 4-50 15,-19-3-51-15,19 3-289 0,-18-8-88 0</inkml:trace>
  <inkml:trace contextRef="#ctx0" brushRef="#br0" timeOffset="194426.69">16060 8887 34 0,'0'0'460'0,"0"0"-118"15,0 0-65-15,0 0-47 0,-10-9-38 0,10 9-17 16,0 0-12-16,0 0 5 0,0 0-11 0,0 0-8 16,0 0-23-16,8-12-4 0,-8 12-19 0,0 0 2 15,17-9-14-15,-17 9-4 0,19-6-25 0,-19 6-2 0,22-7-20 16,-22 7 1-16,28-7-16 0,-28 7-8 16,31-6-36-16,-31 6-19 0,33-6-32 0,-33 6-28 15,35-5-42-15,-35 5-41 0,31-3-45 0,-31 3-61 0,24-3-75 16,-24 3-201-16,0 0-78 0</inkml:trace>
  <inkml:trace contextRef="#ctx0" brushRef="#br0" timeOffset="194757.319">16254 9386 294 0,'0'0'421'0,"0"0"-79"0,0 0-31 16,0 0-25-16,0 0-11 0,0 0-27 0,16 4-18 15,-16-4-38-15,0 0-11 0,22-6-28 0,-22 6-10 0,19-5-28 16,-19 5-10-16,24-5-26 0,-24 5-6 0,29-9-25 15,-29 9 0-15,31-7-18 0,-31 7 4 0,32-7-21 16,-32 7-6-16,33-6-34 0,-33 6-9 0,31-7-24 16,-31 7-17-16,31-6-15 0,-31 6-19 0,27-6-23 15,-27 6-26-15,24-1-30 0,-24 1-40 0,0 0-54 16,33 1-82-16,-33-1-216 0,0 0-96 0</inkml:trace>
  <inkml:trace contextRef="#ctx0" brushRef="#br0" timeOffset="195384.349">16438 9525 5 0,'0'0'371'0,"0"0"-102"0,0 0-46 0,0 0-24 16,0 0-18-16,0 0-33 0,0 0-17 0,0 0-27 15,12-10-12-15,-12 10-8 0,0 0-20 0,15-8-14 16,-15 8 5-16,0 0-16 0,18-8 1 0,-18 8 1 16,15-7-4-16,-15 7-1 0,16-4 2 0,-16 4-5 15,0 0-2-15,23-6-1 0,-23 6 3 0,0 0-2 16,23 2-7-16,-23-2 3 0,0 0-3 0,17 9-1 15,-17-9-5-15,9 10-3 0,-9-10-5 0,8 10-3 16,-8-10-1-16,6 18-6 0,-6-18-11 0,2 16-13 16,-2-16-4-16,0 18-9 0,0-18-8 0,-2 19 3 0,2-19-7 15,-4 20 8-15,4-20-5 0,-4 17 10 0,4-17-1 16,-6 15 14-16,6-15 1 0,-5 14 8 0,5-14 0 16,0 0 15-16,-6 13-12 0,6-13 9 0,0 0-4 15,0 0 11-15,0 0-2 0,0 0 11 0,0 0-7 16,0 0 2-16,0 0-6 0,0 0 6 0,0 0-5 0,0 0 4 15,27-1 9-15,-27 1-18 0,0 0-1 0,23-5 12 16,-23 5 1-16,0 0 12 0,25-1 17 0,-25 1 4 16,0 0 8-16,24 6 1 0,-24-6 1 0,17 6 5 15,-17-6 1-15,12 8-1 0,-12-8 1 0,9 11-5 16,-9-11-5-16,5 14-6 0,-5-14-6 0,4 17-7 16,-4-17 0-16,-2 15-6 0,2-15-5 0,-7 18-5 15,7-18 1-15,-11 17-4 0,11-17 1 0,-16 14-1 0,3-7 4 16,13-7 1-16,-24 11-2 0,24-11-1 15,-27 6-5-15,27-6 6 0,-29 4-10 0,29-4 5 16,-24 0-7-16,24 0 4 0,-25-3-12 0,25 3-5 16,0 0-19-16,-31 0-12 0,31 0-29 0,0 0-24 0,-25-1-29 15,25 1-19-15,0 0-21 0,0 0-17 0,0 0-24 16,0 0-32-16,0 0-53 0,0 0-189 0,0 0 37 16</inkml:trace>
  <inkml:trace contextRef="#ctx0" brushRef="#br0" timeOffset="196747.643">15969 8563 201 0,'0'0'340'0,"0"0"-87"0,0 0-40 16,0 0-25-16,-9 9-21 0,9-9-23 0,0 0-12 0,-6 13-18 15,6-13-5-15,-6 14-13 0,6-14-15 0,-6 14-6 16,6-14-13-16,-7 15 1 0,7-15 0 0,-4 18 1 15,4-18-7-15,-4 21-7 0,4-21 11 0,-2 21-4 16,2-21 4-16,-2 27-6 0,2-27 5 0,-2 23-13 16,2-23 6-16,0 29-9 0,-2-14-1 0,2 2-10 15,0-2 2-15,0 0-12 0,0 2 5 0,0 0-9 16,0-2 4-16,0 3-11 0,2-1 6 0,-2-1-12 16,0 2 8-16,2-1-11 0,0 0 8 0,-2 2-10 15,2-3 6-15,0 0-6 0,0 3-1 0,0-4 0 0,0 4 1 16,0-3 0-16,1 1 3 0,1 0-2 0,-2 1 3 15,2-3-1-15,-2 2 0 0,2 1 2 0,0-2 0 16,0 2 0-16,1-2-1 0,-1 0 0 0,0 2 8 16,0-1-11-16,0 0-1 0,-1 0 0 0,3-2 0 15,-2 1-1-15,3 3 1 0,-3-4-2 0,2 3 3 16,0-1-2-16,-2 1-1 0,3 0 2 0,-1-2 0 16,0 1-1-16,0 0 1 0,0-2-1 0,1 2-1 15,-1-2 2-15,0 1-1 0,2 0 0 0,-2-1 0 16,1-1-2-16,-1 1 2 0,2 0 2 0,-2-2 2 0,1 1-2 15,-1-2 2-15,-1 2-1 0,1-1 1 16,0 0 7-16,0 0-8 0,1-2 7 0,-1 2-9 16,-2 0 8-16,2 0-10 0,0-2 9 0,-1 0-10 0,1 0 10 15,-2 1-12-15,2 1 10 0,-6-13-9 0,8 18 9 16,-8-18-6-16,11 20 5 0,-11-20-10 0,8 19 0 16,-8-19 1-16,10 18 10 0,-10-18-10 0,11 20 9 15,-11-20-10-15,10 17 8 0,-10-17-7 0,10 17 8 0,-10-17-9 16,10 16 9-16,-10-16-10 0,10 14 9 15,-10-14-12-15,12 14-5 0,-12-14-19 0,11 14-3 16,-11-14-21-16,12 10-7 0,-12-10-20 0,15 9-20 0,-15-9-27 16,14 6-23-16,-14-6-24 0,17 5-38 0,-17-5-55 15,0 0-83-15,26-1-152 0,-26 1-1 0</inkml:trace>
  <inkml:trace contextRef="#ctx0" brushRef="#br0" timeOffset="197468.024">16527 8693 226 0,'0'0'341'0,"0"0"-68"15,0 0-45-15,-9-10-18 0,9 10-52 0,0 0 4 16,0 0-27-16,0 0-10 0,0 0-22 0,0 0-14 16,0 0-12-16,-4 11-9 0,4-11-4 0,0 0 1 15,6 15-7-15,-6-15 1 0,11 15-11 0,-11-15-3 16,14 17-13-16,-5-7 3 0,1 0-7 0,-1 1 6 0,4 2-7 15,-3-2-1-15,4 2-5 0,1 2 4 0,-1-1-4 16,1 5 8-16,-1-2-8 0,1 0 5 0,-3 3-6 16,3 0 6-16,-2 0-3 0,1 5 6 0,-1 0-11 15,1 0 5-15,-1 2-13 0,-1 1-1 0,-2-1-1 16,1 2-1-16,-1-2 1 0,-2 1-3 0,-1-2-2 16,3 3 0-16,-4-1 0 0,-2-2-1 0,-2-1 1 15,1 3 3-15,0-1 3 0,-1-2 2 0,0 0 2 0,-2 1 1 16,0-5 0-16,0 2 0 0,0 0 3 15,0-2 2-15,-2 2 1 0,2-2 0 0,-2 0-2 0,-1-1-3 16,2 0-1-16,1 1 0 0,-2-3 2 16,0 0 6-16,0 1 2 0,0 0 2 0,0-1 2 15,0-1 0-15,0 0 7 0,0-1-12 0,-2-1 9 0,2 0-10 16,0-2 7-16,2-13-12 0,-5 22 8 0,5-22-13 16,-4 21 8-16,4-21-13 0,-4 18 10 0,4-18-12 15,-4 15 8-15,4-15-12 0,0 0 8 0,-4 17-14 16,4-17-7-16,0 0-36 0,-6 13-15 0,6-13-26 0,0 0-11 15,0 0-24-15,0 0-15 0,-9 10-30 0,9-10-37 16,0 0-28-16,0 0-40 0,0 0-43 16,0 0-281-16,0 0-111 0</inkml:trace>
  <inkml:trace contextRef="#ctx0" brushRef="#br0" timeOffset="198428.614">16860 8500 303 0,'0'0'293'16,"0"0"-48"-16,0 0-32 0,0 0-14 0,0 0-38 15,0 0-9-15,-5-12-15 0,5 12 2 0,0 0-13 16,0 0-6-16,0 0-11 0,0 0-3 0,0 0-7 0,0 0-8 16,0 0 0-16,0 0-4 0,-8 13-5 15,8-13-5-15,-2 14-7 0,2-14-4 0,-4 17-6 0,4-17-6 16,-4 19-6-16,4-19-7 0,-2 25 8 0,0-10-27 16,2 0 9-16,0 1-25 0,-3-1 17 0,3 2-17 15,3-3 8-15,-3 3-13 0,0-2 5 0,2 0-16 16,-2-1 1-16,2 1-15 0,-2-15 6 0,2 24-10 15,-2-24 9-15,2 23-7 0,-2-23 11 0,2 16-5 16,-2-16 10-16,0 15-10 0,0-15 9 0,0 0-12 16,2 16 0-16,-2-16-11 0,0 0 4 0,0 0-11 0,0 0-1 15,-4 12 1-15,4-12 1 0,0 0 1 0,0 0 4 16,-11-9-4-16,11 9 3 0,0 0 3 0,-8-16 6 16,8 16 3-16,-6-8 3 0,6 8 7 0,0 0 2 15,-4-18 1-15,4 18 3 0,0 0-19 0,-4-18 29 16,4 18 5-16,0 0 6 0,2-14 8 0,-2 14 7 15,0 0-3-15,4-11 12 0,-4 11 3 0,0 0 9 16,0 0 1-16,12-10 11 0,-12 10-10 0,0 0 3 16,0 0-10-16,23 4 2 0,-23-4-11 0,0 0 4 15,20 9-13-15,-20-9 5 0,14 9-14 0,-14-9 2 16,17 8-10-16,-17-8 6 0,18 11-11 0,-18-11 8 0,17 12-8 16,-17-12 4-16,16 8-9 0,-16-8 7 0,17 11-9 15,-17-11 10-15,14 10-9 0,-14-10 8 0,13 9-12 16,-13-9 20-16,11 6-19 0,-11-6 9 0,0 0-11 15,15 8 9-15,-15-8-14 0,0 0 5 0,0 0-12 16,14 8 6-16,-14-8-15 0,0 0 0 0,0 0-14 16,0 0 3-16,0 0 0 0,0 0 8 0,0 0-3 0,0 0 8 15,2-13 0-15,-2 13 8 0,-6-11-7 0,6 11 12 16,-10-15-2-16,10 15 7 0,-9-17-2 0,9 17 5 16,-9-16 4-16,9 16 9 0,-10-15 8 0,10 15 5 15,-9-15 5-15,9 15 2 0,-8-13 5 0,8 13-3 16,-6-12 3-16,6 12-1 0,0 0-2 0,-8-15 2 15,8 15-1-15,0 0 0 0,-6-11-5 0,6 11-5 16,0 0 0-16,0 0-5 0,-7-10-4 0,7 10-5 16,0 0 1-16,0 0-2 0,0 0 0 0,0 0-5 15,0 0-13-15,0 0-21 0,4-11-17 0,-4 11-24 16,0 0-13-16,0 0-13 0,0 0-20 0,0 0-16 0,17-7-15 16,-17 7-15-16,0 0-16 0,0 0-14 0,17-6-14 15,-17 6-16-15,0 0-45 0,14-9-141 0,-14 9 124 16</inkml:trace>
  <inkml:trace contextRef="#ctx0" brushRef="#br0" timeOffset="199307.792">16887 8746 207 0,'0'0'180'0,"0"0"-48"16,0 0-23-16,0 0-15 0,0 0-11 0,0 0-6 15,0 0 3-15,0 0 5 0,0 0 6 0,0 0 6 16,0 0 2-16,0 0-1 0,0 0 7 0,0 0 1 0,-8 10-1 16,8-10 5-16,0 0-8 0,0 0-4 15,0 0-8-15,0 0-8 0,0 0-4 0,0 0-11 16,0 0-8-16,0 0-9 0,0 0-1 0,0 0-4 0,0 0 2 16,0 0-2-16,0 0 2 0,0 0-7 15,0 0 5-15,0 0-7 0,0 0 0 0,0 0-7 0,0 0 2 16,0 0-10-16,0 0 4 0,0 0-4 0,0 0 13 15,0 0-5-15,0 0 5 0,10-10-11 0,-10 10 22 16,0 0-32-16,15-8 9 0,-15 8-13 0,0 0 8 16,18-10-9-16,-18 10-1 0,13-10 1 0,-13 10-2 15,16-11 0-15,-16 11-2 0,19-11-1 0,-19 11 0 16,19-13 0-16,-19 13-2 0,17-13 2 0,-17 13-2 16,17-13 3-16,-17 13-2 0,14-13 4 0,-14 13 1 0,15-11 1 15,-15 11 1-15,10-11-1 0,-10 11-1 0,10-11-3 16,-10 11-1-16,0 0-2 0,15-15-2 0,-15 15-1 15,0 0 0-15,8-11-4 0,-8 11-1 0,0 0-5 16,0 0-1-16,10-11-3 0,-10 11 0 0,0 0-2 16,0 0 1-16,0 0 1 0,11-9 2 0,-11 9 1 15,0 0 3-15,0 0 0 0,0 0-1 0,0 0-1 16,0 0-6-16,0 0-3 0,0 0-11 0,0 0-6 0,0 0-8 16,0 0-7-16,0 0-11 0,0 0-13 0,0 0-23 15,0 0-35-15,0 0-33 0,0 0-22 0,0 0-42 16,0 0-39-16,0 0-66 0,0 0-139 0,0 0 44 15</inkml:trace>
  <inkml:trace contextRef="#ctx0" brushRef="#br0" timeOffset="199863.705">17245 8857 338 0,'-4'-13'324'16,"4"13"-59"-16,0 0-25 0,0 0-28 0,0 0-21 15,0 0-14-15,0 0-14 0,0 0-10 0,2 13-8 16,-2-13-16-16,0 0-10 0,6 18 6 0,-6-18-16 16,6 18-18-16,-6-18 10 0,9 25-19 0,-3-12 2 15,-2 3-17-15,2 0 7 0,-2 0-15 0,2 5 5 16,2-1-17-16,-2 3 0 0,0-2-19 0,0 0 5 16,3 1-16-16,-3 0-4 0,0 0-2 0,0-2-4 0,0-3-2 15,-2 0-9-15,3-1-13 0,-1 0-15 16,-2-4-13-16,0 1-14 0,-4-13-14 0,6 20-4 0,-6-20-15 15,7 17 5-15,-7-17-5 0,6 14-4 0,-6-14-11 16,4 12-26-16,-4-12-17 0,0 0-26 0,0 0-30 16,2 15-22-16,-2-15-27 0,0 0-31 0,0 0-128 15,0 0 124-15</inkml:trace>
  <inkml:trace contextRef="#ctx0" brushRef="#br0" timeOffset="200070.657">17268 9175 458 0,'0'0'366'0,"0"0"-65"0,0 0-55 16,-7-11-32-16,7 11-6 0,0 0-4 0,0 0-15 16,0 0-13-16,0 0-26 0,0 0-1 0,0 0-20 15,0 0 0-15,29 0-19 0,-29 0 0 0,0 0-18 16,22 2 1-16,-22-2-22 0,0 0-1 0,31 0-23 16,-31 0 1-16,21-4-21 0,-21 4 8 0,25-4-28 0,-25 4-19 15,22-5-45-15,-22 5-23 0,23-6-35 0,-23 6-23 16,22-5-37-16,-22 5-39 0,23-4-38 0,-23 4-52 15,22-6-104-15,-22 6-179 0,0 0-99 0</inkml:trace>
  <inkml:trace contextRef="#ctx0" brushRef="#br0" timeOffset="200981.24">17692 8935 35 0,'0'0'356'0,"0"0"-85"16,0 0-49-16,0 0-28 0,0 0-20 0,0 0-25 15,0 0-12-15,0 0-9 0,0 0-3 0,0 0 3 16,0 0-4-16,0 0 0 0,0 0-14 0,0 0-9 15,0 0-14-15,0 0-4 0,0 0-21 0,3-17-1 16,-3 17-20-16,0 0 0 0,0-17-17 0,0 17 4 16,0-14-13-16,0 14 1 0,0-19-4 0,0 19-2 15,0-19-7-15,0 19 6 0,0-18-7 0,0 18 5 16,0-14-4-16,0 14 2 0,0 0-4 0,2-17 1 16,-2 17-7-16,0 0 4 0,0 0-5 0,0 0 3 0,0-15-2 15,0 15 5-15,0 0-3 0,0 0 4 0,0 0-3 16,2 14 4-16,-2-14-4 0,0 0 3 0,2 18-2 15,-2-18 3-15,0 0 1 0,0 20 3 0,0-20-8 16,2 16 9-16,-2-16-6 0,0 17 3 0,0-17-7 16,0 18 9-16,0-18-6 0,0 19 6 0,0-19-10 15,0 17 7-15,0-17-6 0,2 17 7 0,-2-17-11 16,2 14 8-16,-2-14-7 0,0 0 6 0,2 17-5 0,-2-17 1 16,0 0 1-16,8 13 5 0,-8-13-5 0,0 0 6 15,0 0-4-15,0 0 4 0,22 3-6 16,-22-3 5-16,14-7-4 0,-14 7 8 0,19-6-8 0,-19 6 3 15,21-7-5-15,-21 7 5 0,25-5-8 0,-25 5 5 16,22-4-1-16,-22 4 7 0,25 0-3 0,-25 0 8 16,24 2 5-16,-24-2 13 0,25 7 3 0,-25-7 8 15,20 8-10-15,-20-8 5 0,21 12-11 0,-21-12 5 16,19 15-12-16,-19-15 5 0,14 19-12 0,-14-19 7 16,10 19-11-16,-10-19 0 0,9 17 0 0,-9-17-1 0,4 17-1 15,-4-17 1-15,0 19-1 0,0-19-1 0,0 13-9 16,0-13-9-16,-8 12-13 0,8-12-12 0,-13 7-17 15,13-7-6-15,-16 6-23 0,16-6-22 0,-23-3-18 16,23 3-13-16,-23-5-7 0,9-1-42 0,-1 1-18 16,1-3-34-16,0 0-290 0,0 4-36 0</inkml:trace>
  <inkml:trace contextRef="#ctx0" brushRef="#br0" timeOffset="201242.128">17635 8814 175 0,'0'0'485'0,"0"0"-114"15,0 0-65-15,0 0-54 0,0 0-28 0,0 0-22 16,0 0 4-16,0-14-19 0,0 14-13 0,0 0-9 16,0 0-4-16,0 0-24 0,24-1-2 0,-24 1-20 15,0 0 2-15,27-5-24 0,-27 5-1 0,27-7-30 0,-27 7-1 16,30-6-22-16,-30 6 2 0,35-5-20 15,-18-1-3-15,-17 6-37 0,35-5-19 0,-35 5-18 0,35-6-25 16,-35 6-26-16,32-3-23 0,-32 3-22 0,33 0-28 16,-33 0-22-16,27 0-26 0,-27 0-20 0,25 0-33 15,-25 0-50-15,0 0-226 0,31 1-71 0</inkml:trace>
  <inkml:trace contextRef="#ctx0" brushRef="#br0" timeOffset="201566.621">17905 9240 63 0,'0'0'454'0,"0"0"-110"15,0 0-73-15,0 0-28 0,0 0-17 0,0 0-13 16,0 0-15-16,0 0-19 0,0 0-18 0,0 0-19 16,0 0-15-16,19 6-17 0,-19-6-14 0,0 0-12 15,25-3-13-15,-25 3-13 0,23-3-11 0,-23 3-10 16,24-3-7-16,-24 3-6 0,27-2-6 0,-27 2-8 16,28-4-20-16,-28 4-17 0,27-2-19 0,-27 2-17 15,29-3-5-15,-29 3-31 0,27 0-25 0,-27 0-39 16,25 0-33-16,-25 0-45 0,0 0-42 0,30 3-62 15,-30-3-139-15,0 0 28 0</inkml:trace>
  <inkml:trace contextRef="#ctx0" brushRef="#br0" timeOffset="202177.871">18074 9442 223 0,'0'0'383'16,"0"0"-82"-16,0 0-80 0,0 0-6 0,0 0-40 16,0 0-14-16,0 0-23 0,0 0-11 0,0 0-26 15,0 0-8-15,0 0-22 0,8-11 1 0,-8 11-10 16,0 0-12-16,17-7-6 0,-17 7-5 0,0 0-4 15,20-6-5-15,-20 6-5 0,17-8-1 0,-17 8 3 0,18-2-10 16,-18 2 5-16,0 0-6 0,30-2-1 0,-30 2-5 16,19 4-1-16,-19-4-1 0,19 5-1 0,-19-5 0 15,16 9-1-15,-16-9 3 0,13 12-2 0,-13-12 1 16,10 15-13-16,-10-15 11 0,8 18-6 0,-8-18-21 16,2 21 0-16,-2-21-17 0,0 17 8 0,0-17-13 15,-4 21 8-15,4-21-1 0,-6 17 15 0,6-17-5 16,-8 15 12-16,8-15-7 0,-7 14 14 0,7-14-8 0,0 0 8 15,-8 12-9-15,8-12 2 0,0 0-9 0,0 0 6 16,0 0-2-16,0 0 7 0,0 0-5 0,0 0 9 16,0 0-6-16,0 0 6 0,0 0-7 0,0 0 11 15,11-11-5-15,-11 11 8 0,0 0-5 0,16-4 7 16,-16 4 2-16,0 0 20 0,0 0 5 0,27 3 12 16,-27-3 2-16,12 6 15 0,-12-6-7 0,12 9 10 15,-12-9-15-15,12 14 21 0,-12-14 3 0,8 16 0 0,-8-16 2 16,7 18-4-16,-7-18-7 0,2 20-9 15,-2-20-5-15,-2 21-7 0,2-21 1 0,-5 21-1 0,5-21-2 16,-10 20 3-16,2-11-5 0,8-9-2 16,-20 17-7-16,20-17-1 0,-25 11-6 0,25-11-4 15,-31 9-2-15,31-9-3 0,-31 4-3 0,31-4-1 0,-29 3-1 16,29-3-2-16,-25-1-7 0,25 1-15 0,-27-2-18 16,27 2-19-16,0 0-18 0,-33-1-19 0,33 1-18 15,0 0-32-15,-23-3-43 0,23 3-32 0,0 0-37 16,-19-3-56-16,19 3-310 0,0 0-131 0</inkml:trace>
  <inkml:trace contextRef="#ctx0" brushRef="#br0" timeOffset="203162.116">17545 8513 245 0,'0'0'251'0,"0"0"-44"0,0 0-20 0,0 0-12 0,0 0-8 16,0 0-28-16,0 0 6 0,0 0-18 0,0 0-7 16,0 0-5-16,4 15-6 0,-4-15-7 0,0 0-10 15,2 15-2-15,-2-15-8 0,0 0-3 0,2 16-17 16,-2-16-1-16,0 13-13 0,0-13-7 0,2 15-2 15,-2-15 0-15,0 17-7 0,0-17 2 0,0 18-9 0,0-18 8 16,0 21-7-16,0-21 4 0,0 20-7 16,0-20 3-16,0 24-10 0,0-24 3 0,0 26-8 0,0-26 2 15,-2 24-8-15,2-24 4 0,2 28-7 0,-2-28 6 16,0 23-10-16,0-8 9 0,0-1-8 0,0-14 6 16,2 29-8-16,0-14 10 0,-2-15-10 0,0 26 7 15,2-12-3-15,-2 3 4 0,2-4-3 0,-2 3 12 16,0-16-6-16,2 25 9 0,-2-25-6 0,2 28 17 15,0-17-18-15,-2-11 8 0,3 26-10 16,-1-10 9-16,0-1-11 0,-2-2 8 0,2 2-13 0,0 2 8 0,-2-5-9 16,2 5 7-16,0-4-9 0,0 3 7 15,-1 0-8-15,1-2 8 0,0 1-7 0,0 0 7 16,0 0-8-16,0-1 2 0,-2-14-1 0,2 24 0 0,1-11 7 16,-3-13-6-16,2 24-2 0,-2-24 2 0,4 24-1 15,-4-24 9-15,2 23-9 0,-2-23-1 0,4 22 0 16,-4-22 0-16,4 22 1 0,-4-22-1 0,6 26 3 15,-6-26-3-15,6 22 4 0,-1-8-3 0,-1 0 2 0,0-3-2 16,-2 2-1-16,2 1 5 0,0-1-2 16,2 1 1-16,-4-2-1 0,5 3 0 0,-3-2 6 15,0 1-6-15,0 0-1 0,0-1 1 0,0 2-1 0,0-2 2 16,-1 0-2-16,1-1 1 0,0 2 0 0,-4-14 0 16,10 25-1-16,-10-25 0 0,6 21-1 0,-6-21 1 15,9 22 0-15,-5-9-1 0,1-2 1 0,-1 2 2 16,2-4-3-16,0 2 3 0,1 0-1 0,-1 1 0 15,0-2 2-15,-6-10-2 0,12 21 0 16,-12-21-2-16,13 16 3 0,-13-16 0 0,12 17-2 0,-12-17 2 16,15 15-1-16,-15-15 0 0,10 15 0 0,-10-15-5 0,12 13-15 15,-12-13-16-15,13 11-23 0,-13-11-16 16,12 11-29-16,-12-11-34 0,12 9-32 0,-12-9-36 0,12 9-52 16,-12-9-71-16,10 8-234 0,-10-8-77 0</inkml:trace>
  <inkml:trace contextRef="#ctx0" brushRef="#br0" timeOffset="204010.744">18244 8624 83 0,'0'0'396'0,"0"0"-83"0,-14-7-36 0,14 7-29 16,0 0-16-16,-12-10-1 0,12 10-43 0,0 0-23 16,0 0-26-16,0 0-29 0,-15-6-20 0,15 6-21 0,0 0-3 15,0 0 6-15,0 0 0 0,0 0-7 16,0 0-2-16,0 0-5 0,8 10-4 0,-8-10-4 16,11 7-3-16,-11-7 0 0,14 13-4 0,-14-13-3 0,19 18-7 15,-9-8-5-15,0 3-3 0,1-2-4 0,3 5 30 16,-3 0-32-16,0 0-1 0,1 3-13 0,1-1 10 15,-1 2-12-15,1 1 10 0,-3 1-12 0,2 0 9 16,-1 3-11-16,-1-3 8 0,-2 2-9 0,3-1 0 16,-3 4 1-16,0-1-1 0,0-2 1 0,-2 1 1 15,0 1 3-15,0 0 2 0,0-1 0 0,-2 4 1 16,0-2-4-16,1-1 4 0,-1 3-4 0,-2-3 3 0,2 1 1 16,-4 1-3-16,2-1-3 0,-2-1 2 15,0 2 0-15,0-1-1 0,0 0 1 0,-2 1 1 0,0-2 0 16,0-1-1-16,-2 0 0 0,2 0 3 0,-3-1 0 15,3 0-1-15,-2-1 2 0,0-1-2 0,0-4-3 16,0 2 0-16,2-3 2 0,-2 0-3 0,-1 1 0 16,2-5 0-16,-1 3 1 0,0-3 2 0,0 1-3 15,2 0 1-15,2-14 0 0,-8 21-1 0,8-21 1 16,-7 18 0-16,7-18-1 0,-4 17 2 0,4-17-1 16,-6 15 0-16,6-15-2 0,-6 11-1 0,6-11 0 0,-4 13 0 15,4-13 0-15,-4 11-1 0,4-11-1 0,-7 10-1 16,7-10 1-16,0 0-1 0,-6 18-2 0,6-18 5 15,0 0-3-15,-6 13 5 0,6-13-3 0,0 0 2 16,0 0-3-16,-6 17-10 0,6-17-9 0,0 0-9 16,0 0-15-16,0 0-10 0,0 0-15 0,0 0-10 15,0 0-16-15,0 0-19 0,0 0-26 0,0 0-37 16,0 0-48-16,0 0-73 0,0 0-367 0,8-19-176 0</inkml:trace>
  <inkml:trace contextRef="#ctx0" brushRef="#br0" timeOffset="205194.122">18480 8430 235 0,'0'0'316'0,"2"-13"-69"0,-2 13-34 0,0 0-24 0,0 0-23 15,0 0-23-15,0 0-7 0,0 0-18 0,0 0-4 16,0 0-15-16,0 0 3 0,0 0 3 0,0 0-2 15,0 0-7-15,0 0-12 0,0 0-1 0,0 0-7 16,0 0-9-16,0 0-6 0,15 9-9 16,-15-9-2-16,2 13-4 0,-2-13-6 0,4 18-1 0,-4-18-7 15,4 23 2-15,-4-23-10 0,4 26-2 0,-2-11-5 16,-2 1-3-16,2 1-1 0,0-1-5 0,0-1-4 16,0 0-4-16,-2 0 0 0,2-2-3 0,-2-13-3 15,3 22-3-15,-3-22-5 0,2 20-3 0,-2-20-2 0,2 17-4 16,-2-17-4-16,2 13-5 0,-2-13-7 0,2 15-3 15,-2-15-11-15,0 0-10 0,0 14-4 0,0-14-9 16,0 0-8-16,0 0 3 0,2 15 0 0,-2-15-2 16,0 0 3-16,0 0-1 0,0 0 7 0,0 0-1 15,0 0 7-15,0 0 0 0,0 0 4 0,0 0-14 16,0 0 7-16,0 0 12 0,0 0 14 0,0 0 19 16,0 0 16-16,-6-12 19 0,6 12 14 0,0 0 7 0,-2-14 12 15,2 14 7-15,0 0 8 0,0 0 4 16,-2-17 7-16,2 17-7 0,0 0 10 0,0 0-9 0,2-14 6 15,-2 14-5-15,0 0 0 0,0 0 0 16,4-11-3-16,-4 11-5 0,0 0 0 0,0 0-2 16,0 0-1-16,0 0 3 0,0 0 3 0,18-4-2 15,-18 4-2-15,0 0 0 0,0 0 4 0,15 7 3 0,-15-7-5 16,0 0-6-16,12 15-6 0,-12-15-2 0,11 12-4 16,-11-12-5-16,8 14 4 0,-8-14-16 0,11 15 6 15,-11-15-15-15,13 15 7 0,-13-15-14 0,8 15 20 0,-8-15-27 16,10 11 6-16,-10-11-22 0,8 9-4 15,-8-9-20-15,0 0-1 0,13 8-17 0,-13-8-2 0,0 0-10 16,0 0-7-16,0 0-9 0,0 0-10 0,0 0-10 16,10-8-7-16,-10 8-6 0,0 0 3 0,-4-13-5 15,4 13 7-15,-8-11 9 0,8 11 16 0,-11-12 15 16,11 12 17-16,-10-12 9 0,10 12 13 0,-12-11 9 16,12 11 17-16,-13-11 11 0,13 11 15 0,-9-9-7 0,9 9 28 15,-10-10-1-15,10 10 17 0,-9-11-5 0,9 11 10 16,-8-9-3-16,8 9 11 0,0 0-9 15,-12-13 13-15,12 13 2 0,0 0 4 0,-9-13-2 0,9 13 0 16,0 0 2-16,-8-13-5 0,8 13 7 16,0 0-5-16,-4-15 1 0,4 15 1 0,0 0 2 0,-4-15 0 15,4 15 0-15,0 0-7 0,0-16-7 0,0 16-10 16,0 0-8-16,0-17-11 0,0 17 1 0,0 0-16 16,2-12-5-16,-2 12-17 0,0 0-28 0,6-13-25 15,-6 13-21-15,0 0-21 0,6-12-24 0,-6 12-24 16,0 0-39-16,0 0-24 0,0 0-36 0,15-8-51 0,-15 8-65 15,0 0-138-15,0 0 4 0</inkml:trace>
  <inkml:trace contextRef="#ctx0" brushRef="#br0" timeOffset="205502.792">18700 8715 296 0,'0'0'444'0,"0"0"-83"15,0 0-61-15,0 0-33 0,0 0-20 0,6-9-19 16,-6 9-21-16,0 0-30 0,0 0-16 0,0 0-12 16,9-12-5-16,-9 12-6 0,0 0-9 0,0 0-7 15,8-11-11-15,-8 11-6 0,0 0-9 0,0 0-16 16,16-9-13-16,-16 9-13 0,0 0-9 0,14-9-11 0,-14 9-5 15,0 0-7-15,16-6-4 0,-16 6-9 0,0 0-20 16,0 0-28-16,23-5-31 0,-23 5-29 0,0 0-35 16,0 0-20-16,21-3-24 0,-21 3-26 0,0 0-24 15,0 0-29-15,0 0-29 0,25-2-54 0,-25 2-302 16,0 0-155-16</inkml:trace>
  <inkml:trace contextRef="#ctx0" brushRef="#br0" timeOffset="205911.12">18936 8744 142 0,'0'0'467'15,"0"0"-108"-15,0 0-54 0,0 0-39 0,0 0-21 16,0 0-21-16,0 0-28 0,12-9-20 0,-12 9-36 0,0 0-11 15,0 0-24-15,6-11-19 0,-6 11-18 0,0 0-12 16,7-17-14-16,-7 17-10 0,4-14-20 0,-4 14-21 16,2-17-22-16,-2 17-15 0,2-19-12 0,-2 19-8 15,0-19-2-15,0 19 0 0,2-16 4 0,-2 16 10 16,0-15 19-16,0 15 1 0,0 0 6 0,2-16 6 16,-2 16 2-16,0 0 13 0,0 0 9 0,0 0 6 15,0-15 13-15,0 15 10 0,0 0 6 0,0 0-1 16,0 0 12-16,0 0-1 0,0 0 8 0,4 15 1 15,-4-15 6-15,4 13 2 0,-4-13 0 0,4 16-4 0,-4-16-2 16,9 21 3-16,-5-8 8 0,2-2-15 0,-2 2 5 16,2 2-13-16,1-2 10 0,-1-1-18 0,0 5 2 15,1-6-17-15,-1 4 4 0,1-2-17 0,-1-2 0 16,0 0-43-16,-6-11-33 0,8 18-56 0,-8-18-49 16,9 15-88-16,-9-15-109 0,2 14-442 0,-2-14-342 15</inkml:trace>
  <inkml:trace contextRef="#ctx0" brushRef="#br0" timeOffset="-201340.058">12161 9521 202 0,'0'0'239'0,"0"0"-38"16,0 0-25-16,0 0-15 0,0 0-16 0,0 0-19 16,0 0-18-16,0 0-13 0,0 0-11 0,0 0-4 15,0 0 1-15,0 0-2 0,-19 4 3 0,19-4-5 16,0 0 7-16,0 0-8 0,0 0 8 0,0 0-14 16,0 0 8-16,-14 7-17 0,14-7 13 0,0 0-19 0,0 0 5 15,0 0-17-15,0 0 10 0,0 0-15 0,0 0 5 16,0 0-21-16,0 0 16 0,0 0-18 0,0 0 8 15,-11 7-19-15,11-7 7 0,0 0-13 0,0 0 6 16,0 0-13-16,0 0 11 0,0 0-10 0,0 0 20 0,0 0-1 16,0 0 19-16,0 0-15 0,17 6 13 15,-17-6-13-15,0 0 13 0,0 0-14 0,23-2 14 16,-23 2-14-16,0 0 16 0,20-6-17 0,-20 6 12 0,17-5-18 16,-17 5 12-16,18-6-5 0,-18 6 4 15,16-5-17-15,-16 5 4 0,17-6-5 0,-17 6 13 0,0 0-18 16,22-5-4-16,-22 5 4 0,0 0 19 0,23-6-20 15,-23 6 13-15,0 0-16 0,0 0 26 0,23-5-28 16,-23 5 14-16,0 0-14 0,0 0 14 0,18-4-12 16,-18 4 12-16,0 0-12 0,0 0 13 0,0 0-14 15,0 0 7-15,0 0-30 0,19-3 0 0,-19 3-35 16,0 0-2-16,0 0-36 0,0 0-14 0,0 0-48 16,0 0-37-16,0 0-53 0,0 0-61 0,0 0-64 0,0 0-151 15,0 0-32-15</inkml:trace>
  <inkml:trace contextRef="#ctx0" brushRef="#br0" timeOffset="-200967.707">12136 9360 250 0,'0'0'279'16,"0"0"-49"-16,0 0-22 0,0 0-13 0,0 0-17 15,0 0-18-15,0 0-13 0,-12-6-6 0,12 6-19 0,0 0 2 16,0 0-16-16,0 0 6 0,0 0-20 16,0 0 1-16,0 0-15 0,0 0 11 0,0 0-13 0,0 0 3 15,0 0-21-15,0 0 11 0,0 0-24 0,0 0 4 16,0 0-26-16,0 0 6 0,0 0-18 0,0 0 16 15,0 0-5-15,0 0 14 0,0 0-15 0,0 0 12 16,0 0-19-16,14-7 13 0,-14 7-16 0,0 0 10 16,25-7-18-16,-25 7 12 0,16-6-15 0,-16 6 12 15,21-8-15-15,-21 8 10 0,20-7-30 0,-20 7-26 16,18-9-32-16,-18 9-34 0,17-6-43 0,-17 6-43 16,16-7-44-16,-16 7-56 0,13-7-85 0,-13 7-180 0,0 0-79 15</inkml:trace>
  <inkml:trace contextRef="#ctx0" brushRef="#br0" timeOffset="-191891.198">10739 9110 141 0,'0'0'217'0,"0"0"-44"0,0 0-22 15,0 15-19-15,0-15-8 0,0 0-10 0,0 15-6 16,0-15-10-16,0 0-10 0,0 18-6 0,0-18-5 0,2 16-4 16,-2-16-5-16,2 16-2 0,-2-16-6 0,4 20-3 15,-4-20-26-15,2 22 17 0,-2-22-4 16,6 25-3-16,-5-11-15 0,1-1-4 0,0 2-2 0,0-1-3 15,1 2 1-15,1 0-5 0,-2-3 6 0,0 4-5 16,2-2 0-16,-2 1 0 0,0-3 0 0,2 4-1 0,0-2-1 16,-2-1-3-16,3-1 0 0,-3 2-2 15,0-1 1-15,2-2-3 0,-4-12-2 0,6 23 4 0,-6-23-4 16,4 20-1-16,-4-20 0 0,4 18 2 0,-4-18 1 16,6 13-2-16,-6-13 6 0,0 0 9 15,3 17 5-15,-3-17-4 0,0 0-3 0,0 0 0 0,0 0-5 16,0 0-4-16,0 0-2 0,0 0-4 0,0 0-2 15,0 0-6-15,0-21-2 0,0 21-14 0,-7-20 5 16,3 5-1-16,0 3-4 0,0-2 2 0,-2-2 3 16,0-1 1-16,-1 0-5 0,1 2 11 0,-2-3 1 15,0-1-3-15,-1 1 3 0,2-2 4 0,-1 1 0 16,0 3-1-16,-3-3 3 0,5 3 3 0,-2 1-2 0,-1 0 1 16,1 1 1-16,2-2 0 0,-2 1 1 0,2 3-4 15,-3-1 1-15,3 0 3 0,0 2-2 0,0-1 16 16,-1 1-8-16,7 11 13 0,-8-18-7 0,8 18 17 15,-8-15-19-15,8 15 5 0,-6-13-9 0,6 13 7 16,0 0-10-16,-8-12 6 0,8 12-10 0,0 0 8 16,-6-12-12-16,6 12 11 0,0 0-3 0,0 0 13 15,0 0-3-15,0 0 16 0,0 0-5 0,0 0 7 0,14-7-8 16,-14 7 14-16,0 0-11 0,22 2 13 0,-22-2-12 16,0 0 7-16,34 0-13 0,-34 0 10 15,26-2-17-15,-26 2 10 0,27-1-16 0,-27 1 7 16,29-5-12-16,-29 5 9 0,28-3-2 0,-28 3-1 0,25-3-2 15,-25 3-2-15,23-1-10 0,-23 1-1 0,20-5-23 16,-20 5-23-16,0 0-8 0,23-2-18 0,-23 2-36 16,0 0-60-16,0 0-62 0,0 0-67 0,0 0-224 15,0 0-31-15</inkml:trace>
  <inkml:trace contextRef="#ctx0" brushRef="#br0" timeOffset="-191595.265">10597 9365 283 0,'0'0'338'0,"0"0"-87"16,0 0-50-16,-6 11-29 0,6-11-19 15,0 0-3-15,0 0-3 0,0 0-11 0,8 10-5 0,-8-10-28 16,0 0 11-16,0 0 5 0,26 2-22 0,-26-2-3 15,0 0-24-15,33 0 7 0,-33 0-20 0,25-4 4 16,-25 4-23-16,29-8 10 0,-29 8-23 0,31-7 8 16,-31 7-19-16,28-9 12 0,-28 9-17 0,25-6 8 15,-25 6-20-15,22-7-1 0,-22 7-31 0,15-5-8 0,-15 5-29 16,0 0-22-16,22-4-42 0,-22 4-37 16,0 0-55-16,0 0-56 0,0 0-309 0,0 0-105 0</inkml:trace>
  <inkml:trace contextRef="#ctx0" brushRef="#br0" timeOffset="-190594.822">11001 9499 270 0,'0'0'279'15,"-2"-18"-54"-15,2 18-24 0,0 0-11 0,-2-13-19 16,2 13-12-16,0 0-10 0,0 0-9 0,-4-15-1 0,4 15-19 16,0 0-3-16,0 0-22 0,0 0-3 15,0 0-21-15,-2-13 1 0,2 13-13 0,0 0-2 16,0 0-20-16,0 0 2 0,0 0-15 0,0 0 5 0,0 0-15 15,-8 14 11-15,8-14-14 0,0 0 14 0,-2 20-12 16,2-20 10-16,-3 18-18 0,3-18 15 0,0 20-3 16,0-20-9-16,3 24-10 0,-3-24 11 0,0 26-14 15,2-13 15-15,-2-13-14 0,0 25 12 0,0-25-13 16,2 26 14-16,-2-26-13 0,2 27 10 0,-2-27-10 16,0 21 12-16,0-21-15 0,0 19 14 0,0-19-13 15,0 17 15-15,0-17-14 0,-2 15 16 0,2-15-13 0,0 0 11 16,0 16-15-16,0-16 5 0,0 0-18 0,0 0 3 15,-2 13-13-15,2-13 10 0,0 0-12 0,0 0 10 16,0 0-6-16,0 0 7 0,0 0-9 0,0 0 10 16,0 0-4-16,-15-9 14 0,15 9-7 15,0 0 8-15,-4-13-9 0,4 13 14 0,0 0-10 0,-2-17 11 16,2 17-5-16,0 0 5 0,2-16-7 0,-2 16 7 16,0 0-10-16,2-15 15 0,-2 15-14 0,0 0 23 15,0 0-5-15,6-10 10 0,-6 10-4 0,0 0 9 16,0 0-11-16,0 0 10 0,0 0-12 0,0 0 6 0,25 0-8 15,-25 0 4-15,12 8-8 0,-12-8 13 0,13 7-14 16,-13-7 11-16,12 11-9 0,-12-11 10 0,12 12-11 16,-12-12 4-16,14 13-8 0,-14-13 10 0,13 8-13 15,-13-8 14-15,12 12-18 0,-12-12 17 0,12 9-11 16,-12-9 10-16,9 9-11 0,-9-9 12 0,0 0-12 16,12 9 15-16,-12-9-13 0,0 0 13 0,0 0-15 15,10 8 16-15,-10-8-11 0,0 0 3 0,0 0-26 0,0 0 0 16,0 0-25-16,0 0-4 0,0 0-10 15,0 0 10-15,0 0-6 0,0 0 10 0,-16-8-1 0,16 8 10 16,0 0-2-16,-19-9 14 0,19 9-5 0,0 0 14 16,-18-9-4-16,18 9 4 0,0 0 4 0,-19-9 2 15,19 9-1-15,0 0 8 0,-13-8 3 0,13 8 12 16,0 0-1-16,0 0 9 0,-17-7-4 16,17 7 10-16,0 0-7 0,0 0 11 0,-10-8-13 0,10 8 11 15,0 0 0-15,0 0 18 0,0 0-3 0,-4-12 13 16,4 12-5-16,0 0 13 0,6-13-12 0,-6 13 11 0,8-10-11 15,-8 10 14-15,10-9-16 0,-10 9 11 0,10-10-19 16,-10 10 10-16,12-14-25 0,-12 14 10 0,10-13-17 16,-10 13 7-16,11-13-20 0,-11 13 14 0,8-13-26 15,-8 13-1-15,0 0-34 0,10-12-17 0,-10 12-38 16,0 0-19-16,4-11-46 0,-4 11-37 0,0 0-33 16,0 0-48-16,0 0-86 0,0 0-174 0,-4-12-46 15</inkml:trace>
  <inkml:trace contextRef="#ctx0" brushRef="#br0" timeOffset="-190214.607">11208 9539 346 0,'0'0'286'0,"0"0"-51"0,0 0-28 0,0-15-15 16,0 15-21-16,0 0-15 0,0 0-12 0,0-17-7 16,0 17-8-16,0 0-16 0,0 0-2 0,0 0-25 15,0 0-1-15,0-14-20 0,0 14 6 0,0 0-19 16,0 0 7-16,0 0-26 0,0 0 9 0,0 0-13 16,0 0 16-16,0 0-6 0,0 0 11 0,0 0-17 15,10 11 12-15,-10-11-18 0,4 15 8 0,-4-15-17 16,7 17 10-16,-7-17-19 0,6 20 11 0,-6-20-16 0,6 20 12 15,-2-7-17-15,0-2 14 0,2 2-17 0,-6-13 15 16,9 23-16-16,-9-23 17 0,8 20-17 0,-8-20 20 16,8 19-23-16,-8-19 11 0,6 18-24 15,-6-18 2-15,7 13-29 0,-7-13-2 0,4 13-24 16,-4-13-14-16,0 0-22 0,4 17-22 0,-4-17-28 0,0 0-34 16,-2 13-30-16,2-13-25 0,0 0-33 0,0 0-189 15,-13 7 45-15</inkml:trace>
  <inkml:trace contextRef="#ctx0" brushRef="#br0" timeOffset="-189997.714">11161 9733 168 0,'-12'-8'365'0,"12"8"-72"0,0 0-36 16,0 0-27-16,0 0-25 0,-6-12-5 0,6 12-24 16,0 0-2-16,0 0-24 0,0 0-7 0,0 0-33 15,8-12 3-15,-8 12-25 0,0 0 6 0,0 0-25 16,21-6 4-16,-21 6-24 0,0 0 3 0,19-4-22 15,-19 4 8-15,0 0-21 0,27-5 8 0,-27 5-31 16,19-4-3-16,-19 4-34 0,18-6-3 0,-18 6-27 16,19-2-15-16,-19 2-32 0,19-3-25 0,-19 3-23 0,18-6-20 15,-18 6-22-15,0 0-14 0,23-5-28 0,-23 5-233 16,0 0 24-16</inkml:trace>
  <inkml:trace contextRef="#ctx0" brushRef="#br0" timeOffset="-189629.117">11465 9649 390 0,'0'0'411'0,"0"0"-73"16,0 0-53-16,0 0-29 0,0 0-36 0,0 0-15 16,0 0-39-16,0 0-13 0,0 0-36 0,11-13-8 15,-11 13-34-15,0 0-2 0,2-15-26 0,-2 15 2 16,2-18-25-16,-2 18 0 0,3-19-25 0,-3 19 5 15,2-21-20-15,-2 21 8 0,2-20-10 0,-2 20 14 0,2-18-13 16,-2 18 18-16,2-15-15 0,-2 15 13 16,0 0-8-16,2-18 7 0,-2 18-9 0,0 0 13 0,0 0 1 15,0 0 18-15,0 0-8 0,0 0 19 0,0 0-11 16,23 11 18-16,-23-11-12 0,10 16 19 0,-6-3-14 16,5 0 18-16,-3 2-15 0,0-1 15 0,0-1-20 15,3 0 12-15,-3 5-19 0,0-4 12 0,2 1-20 16,-2 0 10-16,1-2-19 0,-1-1 13 0,0 0-16 15,-6-12 10-15,8 20-14 0,-8-20 10 0,9 14-41 16,-9-14-18-16,7 14-47 0,-7-14-25 0,4 10-43 0,-4-10-45 16,0 0-87-16,0 0-147 0,4 15-192 0,-4-15-146 15</inkml:trace>
  <inkml:trace contextRef="#ctx0" brushRef="#br0" timeOffset="-180384.641">13508 10968 85 0,'0'0'224'16,"0"0"-50"-16,0 0-25 0,0 0-24 0,0 0-15 0,0 0-8 15,0 0-9-15,0 0-8 0,-5-12-8 0,5 12-9 16,0 0-6-16,0 0-7 0,0 0-5 15,0 0 2-15,0 0-1 0,0 0 0 0,0 0 2 0,0 0-2 16,0 0-2-16,0 0 2 0,0 0 1 16,0 0-2-16,0 0-1 0,0 0 6 0,0 0-13 0,0 0 6 15,0 0-15-15,0 0 5 0,0 0-16 0,0 0 5 16,0 0-13-16,0 0 5 0,-10 9-11 0,10-9 6 16,0 0-10-16,-4 13-18 0,4-13 18 0,0 0 8 15,0 17-6-15,0-17 2 0,0 15-8 0,0-15 6 16,2 16-8-16,-2-16 7 0,2 17-7 0,-2-17 6 0,2 19-8 15,-2-19 8-15,4 18-7 0,-4-18 8 0,4 23-11 16,-4-23 11-16,7 19-10 0,-7-19 9 0,4 23-4 16,-4-23 4-16,5 23-4 0,-5-23 7 0,4 19 4 15,-4-19 0-15,6 20 3 0,-6-20-6 0,4 21 0 16,-4-21 18-16,5 20-21 0,-5-20-2 0,2 20 2 16,-2-20-7-16,4 15 6 0,-4-15-3 0,2 15 0 15,-2-15-2-15,0 0 2 0,4 17 3 0,-4-17-4 16,0 0 1-16,2 15-3 0,-2-15 3 0,0 0 0 15,0 0-5-15,2 14-3 0,-2-14-11 0,0 0-18 16,0 0-6-16,0 0-24 0,4 13-14 0,-4-13-19 16,0 0-17-16,0 0-22 0,0 0-19 0,0 0-20 0,0 0-38 15,0 0-190-15,0 0 136 0</inkml:trace>
  <inkml:trace contextRef="#ctx0" brushRef="#br0" timeOffset="-179964.745">13390 10976 287 0,'0'0'245'0,"0"0"-44"0,0 0-31 0,0 0-16 0,0 0-13 16,0 0-18-16,0 0-9 0,0 0-10 16,0 0-9-16,-11-8-12 0,11 8-7 0,0 0-5 15,0 0-7-15,0 0-8 0,0 0-7 0,0 0 4 0,0 0-12 16,0 0 13-16,0 0 5 0,0 0 14 0,0 0-11 16,13-11 10-16,-13 11-19 0,0 0 3 0,21-3-13 15,-21 3 4-15,22-3-15 0,-22 3 2 0,27-2-16 16,-27 2 9-16,31-2-18 0,-31 2 8 0,36 2-12 0,-36-2 10 15,40 0-15-15,-40 0 11 0,37 2-11 0,-37-2 12 16,35 2-14-16,-35-2 9 0,34 3-11 16,-34-3 12-16,27 1-14 0,-27-1 14 0,27 3-12 0,-27-3 9 15,0 0-14-15,29 2 4 0,-29-2-14 0,0 0-2 16,22 2-27-16,-22-2-24 0,0 0-41 0,0 0-38 16,0 0-40-16,0 0-38 0,0 0-38 0,0 0-268 15,0 0-42-15</inkml:trace>
  <inkml:trace contextRef="#ctx0" brushRef="#br0" timeOffset="-179669.893">13542 11115 369 0,'0'0'304'0,"0"0"-67"0,0 0-37 15,0 0-20-15,-13 7-33 0,13-7-11 0,0 0-23 16,0 0 3-16,0 0-15 0,0 0 9 0,0 0-12 16,0 0-14-16,0 0 12 0,11 10 0 0,-11-10-3 0,0 0-15 15,20 2-6-15,-20-2-9 0,0 0-8 0,27 2-7 16,-27-2-4-16,0 0-7 0,35 0-18 0,-35 0 8 16,0 0-19-16,35 0 12 0,-35 0-17 0,22-2 13 15,-22 2-18-15,0 0 9 0,31 0-30 0,-31 0-5 16,0 0-34-16,27 0-25 0,-27 0-38 0,0 0-36 15,0 0-14-15,27 0-45 0,-27 0-50 0,0 0-299 16,0 0-85-16</inkml:trace>
  <inkml:trace contextRef="#ctx0" brushRef="#br0" timeOffset="-178598.042">13966 11247 180 0,'0'0'246'0,"0"0"-47"0,0 0-30 0,-4-14-17 0,4 14-5 16,0 0-8-16,0 0-15 0,0 0-2 16,0 0-12-16,0 0-2 0,-4-12-15 0,4 12 0 15,0 0-16-15,0 0-4 0,0 0-21 0,0 0-28 0,0 0 14 16,0 0 4-16,0 0-15 0,-9 11 11 0,9-11-15 16,0 0 9-16,-8 15-7 0,8-15 9 0,-4 17 1 15,4-17-2-15,-7 18-2 0,7-18-5 0,-4 19-1 16,4-19-7-16,-6 23-8 0,6-23 6 0,-6 24-11 15,6-24 5-15,-6 23-9 0,6-23 4 0,-5 23-9 16,5-23 9-16,-4 21-5 0,4-21 8 0,-4 17-11 16,4-17 11-16,-4 16-11 0,4-16 7 0,-2 14-8 15,2-14 12-15,0 0-13 0,-4 16 11 0,4-16-11 16,0 0 7-16,-2 11-8 0,2-11 6 0,0 0-12 0,0 0 7 16,-4 12-13-16,4-12 8 0,0 0-10 0,0 0 10 15,0 0-33-15,0 0 40 0,0 0-12 16,0 0 6-16,0 0-7 0,0 0 6 0,2-14-11 0,-2 14 11 15,0 0-5-15,4-16 10 0,-4 16-9 0,0 0 11 16,6-15-5-16,-6 15 8 0,0 0-7 0,6-19 7 16,-6 19-6-16,0 0 11 0,6-11 15 0,-6 11-14 15,0 0-5-15,9-11 10 0,-9 11-8 0,0 0 11 16,0 0-8-16,10-9 12 0,-10 9-7 0,0 0 8 0,0 0-6 16,0 0 12-16,0 0-7 0,25 0 7 15,-25 0-8-15,0 0 9 0,15 13-11 0,-15-13 10 0,9 9-9 16,-9-9 6-16,12 13-11 0,-12-13 15 0,10 15-16 15,-10-15 10-15,9 13-14 0,-9-13 8 0,10 13-10 16,-10-13 7-16,10 12-11 0,-10-12 11 0,11 12-13 16,-11-12 11-16,8 11-12 0,-8-11 10 0,0 0-11 15,10 11 11-15,-10-11-8 0,0 0 7 0,11 9-10 16,-11-9 14-16,0 0-15 0,0 0 10 0,0 0-15 16,0 0 6-16,10 7-20 0,-10-7-3 0,0 0-18 0,0 0 2 15,0 0-20-15,-4-12 0 0,4 12-19 16,0 0-1-16,-11-14-6 0,11 14 12 0,-12-9 4 0,12 9 16 15,-14-12 6-15,14 12 14 0,-15-8 1 0,15 8 12 16,-16-9 3-16,16 9 8 0,-19-8 2 0,19 8 13 16,-15-5-2-16,15 5 14 0,-13-8 3 0,13 8 11 15,0 0-26-15,-21-9 44 0,21 9-7 0,0 0 6 16,-14-6-6-16,14 6 3 0,0 0-3 0,0 0 3 0,-15-7-10 16,15 7 3-16,0 0-11 0,0 0 10 15,0 0-1-15,0 0 18 0,0 0 11 0,-4-13-3 0,4 13-1 16,0 0 1-16,11-7-2 0,-11 7-6 0,0 0 1 15,16-11-5-15,-16 11-7 0,13-8-3 0,-13 8-4 16,14-9-4-16,-14 9-9 0,13-9 0 0,-13 9-4 16,13-9-3-16,-13 9-4 0,12-7-8 0,-12 7-17 15,11-8-14-15,-11 8-17 0,0 0-16 0,10-12-17 16,-10 12-24-16,0 0-31 0,0 0-24 0,14-9-40 16,-14 9-53-16,0 0-48 0,0 0-231 0,0 0-33 0</inkml:trace>
  <inkml:trace contextRef="#ctx0" brushRef="#br0" timeOffset="-178180.011">14258 11278 113 0,'0'0'305'16,"0"0"-72"-16,0 0-41 0,2-13-20 0,-2 13-13 16,0 0-20-16,0 0-17 0,0-15-4 0,0 15-22 15,0 0 2-15,0 0-18 0,0 0 2 0,0-14-11 16,0 14 3-16,0 0-11 0,0 0 4 0,0 0-13 16,0 0 4-16,0 0-21 0,0 0 10 0,0 0-10 0,0 0 9 15,0 0-5-15,0 0 4 0,0 0-6 0,8 12-2 16,-8-12-3-16,4 17-5 0,-4-17-2 15,5 18-1-15,-5-18-2 0,4 20 0 0,0-5-10 0,-4-15 14 16,6 23-14-16,-4-11 12 0,2 3-12 0,-2-3 16 16,2 2-17-16,-4-14 14 0,7 25-18 0,-7-25 17 15,6 22-23-15,-6-22 13 0,4 23-16 0,-4-23 13 16,6 18-14-16,-6-18 14 0,4 18-17 0,-4-18 13 0,4 15-20 16,-4-15-3-16,5 13-32 0,-5-13-8 0,0 0-28 15,4 15-11-15,-4-15-26 0,0 0-14 16,0 0-22-16,2 15-33 0,-2-15-24 0,0 0-24 0,0 0-49 15,0 0-160-15,0 0 80 0</inkml:trace>
  <inkml:trace contextRef="#ctx0" brushRef="#br0" timeOffset="-177930.712">14209 11465 47 0,'-12'-9'352'15,"12"9"-73"-15,0 0-47 0,0 0-20 0,0 0-29 0,-10-10-19 16,10 10-21-16,0 0-4 0,0 0-21 0,0 0 6 15,0 0-11-15,0 0 3 0,0 0-12 0,0 0-2 16,0 0-17-16,0 0 8 0,0 0-19 0,27-2 8 16,-27 2-20-16,0 0 12 0,24 2-22 0,-24-2 4 15,0 0-21-15,28 2 4 0,-28-2-18 0,0 0 10 16,33 2-20-16,-33-2 12 0,0 0-16 0,33-4 12 16,-33 4-2-16,21-5-10 0,-21 5-16 0,21-6-20 15,-21 6-17-15,19-9-22 0,-19 9-16 0,19-9-30 0,-19 9-31 16,16-8-27-16,-16 8-33 0,13-9-48 0,-13 9-53 15,0 0-250-15,14-9-72 0</inkml:trace>
  <inkml:trace contextRef="#ctx0" brushRef="#br0" timeOffset="-177451.583">14560 11441 74 0,'0'0'362'16,"0"0"-94"-16,0 0-53 0,0 0-23 0,0 0-16 16,0 0-28-16,14-6-15 0,-14 6-28 0,0 0-12 0,0 0-24 15,8-14-9-15,-8 14-21 0,0 0 4 0,7-18 4 16,-7 18-19-16,2-14-14 0,-2 14 2 0,2-15-8 15,-2 15 6-15,0-15-9 0,0 15 9 0,0-15 2 16,0 15 15-16,0 0-4 0,0-18-10 16,0 18 23-16,0 0 5 0,-2-12-5 0,2 12 3 0,0 0-8 15,0 0 0-15,0 0-13 0,-2-17 4 0,2 17-12 16,0 0 1-16,0 0 2 0,0 0-4 0,0 0-1 16,0 0 3-16,0 0 4 0,6 10-1 0,-6-10 1 15,0 0 5-15,6 19 2 0,-6-19 2 0,4 18 4 16,-4-18 1-16,6 21-5 0,-6-21 14 0,9 22-12 0,-5-9 16 15,0 1-14-15,0-2 15 0,0 1-14 16,0-1 10-16,1 2-22 0,-1-1 12 0,0-2-21 0,-4-11 11 16,6 23-18-16,-6-23 9 0,6 17-12 15,-6-17 12-15,4 15-16 0,-4-15 13 0,7 15-18 0,-7-15 13 16,0 0-26-16,4 15 2 0,-4-15-21 0,0 0 4 16,0 0-31-16,5 11-8 0,-5-11-35 0,0 0-29 15,0 0-47-15,0 0-46 0,0 0-64 0,0 0-338 16,0 0-141-16</inkml:trace>
  <inkml:trace contextRef="#ctx0" brushRef="#br0" timeOffset="-174864.753">15763 10793 60 0,'0'0'271'0,"8"-11"-70"0,-8 11-35 0,0 0-33 15,0 0-18-15,0 0-16 0,0 0-14 0,0 0-10 16,0 0-14-16,0 0-10 0,0 0-7 0,0 0-7 0,0 0-2 15,0 0-2-15,0 0 2 0,0 0 0 16,0 0 2-16,0 0 1 0,0 0 2 0,0 0 4 0,0 0-2 16,0 0 5-16,0 0-2 0,0 0 0 0,0 0 3 15,0 0-2-15,0 0 13 0,0 0-25 0,0 0-2 16,0 0 2-16,0 0-7 0,0 0-3 0,0 0 2 16,0 0 7-16,0 0-13 0,0 0 6 0,0 0-14 15,0 0 5-15,0 0-14 0,0 0 7 0,0 0-9 16,0 14 5-16,0-14-5 0,0 0 5 0,-10 14-5 15,10-14 6-15,-6 14-12 0,6-14 8 0,-9 13-6 0,9-13 8 16,-8 14-9-16,8-14 9 0,-8 14-8 0,8-14 8 16,-11 19-8-16,11-19 7 0,-8 15-10 0,8-15 11 15,-8 16-6-15,8-16 5 0,-7 16-6 0,7-16 11 16,-9 14-6-16,9-14 8 0,-8 12-2 16,8-12 7-16,-6 12-5 0,6-12 7 0,0 0-4 0,-6 17 8 15,6-17-11-15,0 0 8 0,-6 11-11 0,6-11 8 16,0 0-12-16,0 0 5 0,-7 10-10 0,7-10 10 15,0 0-5-15,0 0 9 0,0 0-6 0,0 18 9 16,0-18-14-16,0 0 14 0,4 12-9 0,-4-12 7 0,0 0-9 16,9 14 4-16,-9-14-6 0,0 0 12 0,12 13-10 15,-12-13 9-15,8 9-18 0,-8-9 24 0,12 9-9 16,-12-9 10-16,10 10-10 0,-10-10 10 0,15 8-12 16,-15-8 9-16,14 7-6 0,-14-7 18 0,14 8-15 15,-14-8 11-15,15 10-15 0,-15-10 13 0,14 5-20 16,-14-5 14-16,15 7-17 0,-15-7 14 0,0 0-14 15,16 8 12-15,-16-8-13 0,0 0 11 0,17 8-13 0,-17-8 14 16,0 0-4-16,0 0-4 0,13 4-11 16,-13-4-19-16,0 0 0 0,0 0-17 0,0 0-17 15,0 0-33-15,0 0-24 0,17 7-48 0,-17-7-50 16,0 0-58-16,0 0-72 0,0 0-160 0,0 0 2 16</inkml:trace>
  <inkml:trace contextRef="#ctx0" brushRef="#br0" timeOffset="-174364.602">15636 11156 212 0,'0'0'238'0,"0"0"-48"16,0 0-30-16,0 0-19 0,0 0-6 0,0 0-4 16,0 0-5-16,0 0-26 0,0 0 21 0,0 0-14 15,0 0 4-15,0 0-21 0,0 0-2 0,0 0-14 16,0 0-5-16,0 0-18 0,0 0 3 0,0 0-15 15,0 0 3-15,0 0-11 0,0 0 11 0,0 0-6 16,0 0 12-16,0 0-15 0,8 9 0 0,-8-9-9 16,0 0 7-16,12 7-13 0,-12-7 8 0,0 0-15 0,17 12 11 15,-17-12-1-15,14 9 1 0,-14-9 2 0,16 8-2 16,-16-8-3-16,18 13-1 0,-18-13-2 0,21 8 2 16,-21-8-1-16,23 11-1 0,-23-11-1 0,21 12-2 15,-21-12 2-15,20 8 0 0,-20-8-2 0,19 11-1 16,-19-11 0-16,14 8-1 0,-14-8-1 0,14 6 2 15,-14-6-7-15,12 8 3 0,-12-8 2 0,0 0 0 16,15 7-1-16,-15-7-2 0,0 0 0 0,0 0 2 0,12 5-4 16,-12-5-18-16,0 0-27 0,0 0-25 15,0 0-36-15,0 0-31 0,0 0-36 0,0 0-34 0,0 0-51 16,0 0-58-16,0 0-232 0,0 0-53 0</inkml:trace>
  <inkml:trace contextRef="#ctx0" brushRef="#br0" timeOffset="-153806.379">16689 10812 319 0,'0'0'259'0,"0"0"-58"0,0 0-31 16,0 0-13-16,0 0-15 0,0 0-19 0,0 0-13 15,0 0-11-15,0 0-12 0,0 0-7 0,0 0-8 16,0 0 1-16,0 0 5 0,0 0-9 0,0 0 6 16,0 0-9-16,0 0 4 0,0 0-14 0,0 0-8 0,0 0-9 15,0 0 7-15,0 0-15 0,0 0 4 0,-17-8-8 16,17 8 6-16,0 0-14 0,0 0 2 0,0 0-9 15,-6-11 8-15,6 11-12 0,0 0 5 0,0 0-8 16,-4-17 5-16,4 17-9 0,0 0 6 0,-2-12-8 16,2 12 8-16,0 0-1 0,-4-15-3 0,4 15-6 15,0 0 9-15,-4-17-10 0,4 17 10 0,0 0-10 16,-4-14 9-16,4 14-10 0,0 0 1 0,-3-13 4 0,3 13 9 16,0 0-11-16,0 0 7 0,0 0-11 0,0 0 8 15,-4-13-12-15,4 13 7 0,0 0-6 16,0 0 10-16,0 0-9 0,0 0 12 0,0 0-13 0,0 0 12 15,4 11-7-15,-4-11 10 0,0 0-12 0,5 16 14 16,-5-16-7-16,2 13 12 0,-2-13-9 0,2 17 14 16,-2-17-12-16,2 19 11 0,-2-19-16 0,0 21 14 15,0-21-10-15,0 19 11 0,0-19-10 0,-2 18 10 0,2-18-6 16,0 19 10-16,0-19-13 0,-2 15 10 16,2-15-13-16,-2 15 12 0,2-15-13 0,0 0 13 15,0 18-14-15,0-18 14 0,0 0-13 0,0 13 13 0,0-13-16 16,0 0 13-16,0 0-17 0,0 0 14 0,2 15-12 15,-2-15 15-15,0 0-15 0,0 0 16 0,0 0-16 16,0 0 12-16,22-2-14 0,-22 2 13 0,0 0-15 16,27-7 14-16,-27 7-14 0,22-6 10 0,-22 6-11 15,29-7 13-15,-29 7-12 0,31-4 12 0,-31 4-15 16,35-3 15-16,-35 3-15 0,31-3 15 0,-31 3-14 16,26 0 14-16,-26 0-13 0,25 1 10 0,-25-1-10 15,22 5 16-15,-22-5-13 0,21 6 15 0,-21-6-10 0,17 9 14 16,-17-9-9-16,12 11 14 0,-12-11-14 0,10 13 15 15,-10-13-15-15,5 13 14 0,-5-13-12 0,2 15 11 16,-2-15-16-16,-5 13 20 0,5-13-8 0,-8 12 16 16,8-12-11-16,-12 10 13 0,12-10-17 0,-17 7 14 15,17-7-18-15,-18 6 11 0,18-6-14 0,-23 2 10 16,23-2-11-16,-21 2 4 0,21-2-15 0,0 0 4 16,-30 0-5-16,30 0 8 0,0 0-30 0,-29-2-8 15,29 2-34-15,0 0-19 0,-27-5-29 0,27 5-25 0,0 0-36 16,0 0-39-16,-24-1-55 0,24 1-54 0,0 0-266 15,0 0-103-15</inkml:trace>
  <inkml:trace contextRef="#ctx0" brushRef="#br0" timeOffset="-153408.465">16617 10810 49 0,'0'0'436'0,"0"0"-106"16,0 0-54-16,0 0-27 0,-17-6-38 0,17 6-13 15,0 0-30-15,0 0-13 0,0 0-34 0,0 0-12 0,0 0-35 16,0 0-7-16,0 0-24 0,-14-7 5 0,14 7-3 15,0 0 19-15,0 0-10 0,0 0 16 16,0 0-22-16,0 0 9 0,24 0-18 0,-24 0 9 0,0 0-22 16,27 0 22-16,-27 0-32 0,0 0 11 0,35 0-16 15,-35 0 11-15,27 0-18 0,-27 0 13 0,32-1-16 16,-32 1 13-16,31-3-15 0,-31 3 13 0,33-3-16 16,-33 3 17-16,29-3-18 0,-29 3 14 0,25-3-15 0,-25 3 15 15,24-2-16-15,-24 2 12 0,0 0-12 16,29-4 1-16,-29 4-29 0,0 0-13 0,23-2-39 15,-23 2-27-15,0 0-39 0,0 0-37 0,0 0-44 0,28 2-52 16,-28-2-348-16,0 0-141 0</inkml:trace>
  <inkml:trace contextRef="#ctx0" brushRef="#br0" timeOffset="-152977.629">16845 11253 2 0,'0'0'424'16,"0"0"-99"-16,0 0-54 0,0 0-35 0,0 0-43 16,0 0-11-16,0 0-26 0,0 0-6 0,0 0-21 15,0 0-7-15,0 0-16 0,0 0-20 0,0 0-2 16,0 0 0-16,0 0-3 0,0 0-3 0,0 0-8 16,0 0 1-16,0 0-9 0,8-14-5 0,-8 14-20 15,14-7 10-15,-14 7-22 0,18-7 12 0,-18 7-22 16,19-7 9-16,-19 7-16 0,23-4 11 0,-23 4-16 0,22-8 11 15,-22 8-17-15,21-5 14 0,-21 5-15 0,23-1 15 16,-23 1-13-16,17-3 10 0,-17 3-13 16,0 0 12-16,29-2-19 0,-29 2 5 0,0 0-31 0,23-4-7 15,-23 4-35-15,0 0-17 0,0 0-37 16,23-4-23-16,-23 4-29 0,0 0-41 0,0 0-59 0,0 0-327 16,16-5-125-16</inkml:trace>
  <inkml:trace contextRef="#ctx0" brushRef="#br0" timeOffset="-152261.177">16927 11391 259 0,'0'0'264'0,"0"0"-48"0,0 0-28 16,0 0-9-16,0 0-19 0,0 0-28 0,0 0 1 16,0 0-2-16,0 0-18 0,0 0 2 0,0 0-21 15,0 0 3-15,0 0-20 0,0 0 2 0,14-8-4 16,-14 8-11-16,0 0-7 0,0 0-12 0,0 0-5 15,15-7-10-15,-15 7-10 0,0 0-2 0,0 0 1 16,18-8-5-16,-18 8-2 0,0 0-2 0,19-4-5 0,-19 4 1 16,0 0-2-16,19-7-2 0,-19 7-1 0,0 0-2 15,21-1 3-15,-21 1-3 0,0 0 5 0,0 0 2 16,21 1 4-16,-21-1 3 0,0 0-3 0,0 0-1 16,10 12-2-16,-10-12-8 0,0 0 9 0,2 16-12 15,-2-16 12-15,-4 15-11 0,4-15 9 0,-2 15-9 16,2-15 8-16,-6 13-10 0,6-13 9 0,-4 13-11 15,4-13 8-15,0 0-11 0,-5 17 10 0,5-17-15 0,0 0 5 16,0 0-17-16,-6 14 7 0,6-14-12 0,0 0 14 16,0 0-11-16,0 0 12 0,0 0-5 0,0 0 14 15,0 0-7-15,0 0 9 0,9 11-7 16,-9-11 12-16,0 0-9 0,0 0 11 0,18-3-10 0,-18 3 10 16,0 0-9-16,21-4 8 0,-21 4-5 0,0 0 7 15,25 2-8-15,-25-2 10 0,0 0-10 0,24 4 11 16,-24-4-4-16,0 0 15 0,20 9-1 0,-20-9 17 15,10 10-12-15,-10-10 11 0,9 14-11 0,-9-14 12 16,6 14-9-16,-6-14 11 0,2 17-13 0,-2-17 12 0,0 18-11 16,0-18 15-16,-2 18-9 0,2-18 15 0,-6 15-13 15,6-15 16-15,-11 17-15 0,11-17 14 16,-13 12-15-16,13-12 12 0,-19 13-16 0,19-13 9 0,-20 7-21 16,20-7 11-16,-27 4-16 0,27-4 10 0,-27 1-19 15,27-1 13-15,-27-4-13 0,27 4 10 0,-26-3-16 16,26 3 12-16,-25-4-24 0,25 4 3 0,-20-5-29 15,20 5-4-15,-21-4-29 0,21 4-12 0,0 0-34 16,-21-7-19-16,21 7-31 0,0 0-19 0,-16-6-39 16,16 6-24-16,0 0-35 0,0 0-194 0,-15-9 30 15</inkml:trace>
  <inkml:trace contextRef="#ctx0" brushRef="#br0" timeOffset="-151575.159">16562 10662 301 0,'0'0'229'0,"0"0"-42"15,0 0-38-15,0 0-11 0,0 0-16 0,2-13-7 16,-2 13-28-16,0 0-10 0,0 0-10 0,0 0-7 16,0 0 0-16,0 0-4 0,0 0-1 0,0 0 0 0,0 0-2 15,0 0-4-15,0 0-5 0,0 0-7 16,0 0-4-16,-4-12 5 0,4 12-13 0,0 0 10 0,0 0-4 16,-9 10 8-16,9-10 13 0,-6 13-12 0,6-13-9 15,-6 15 11-15,6-15-10 0,-8 21 11 0,2-10 5 16,1 3-8-16,1 2-13 0,-2-2 7 0,2 1-10 15,-2 3 6-15,0-1-10 0,1 0 4 0,1 4-12 16,-2 0 9-16,2 1-10 0,0 0 8 0,0 0-10 16,0 1 7-16,-1 2-4 0,1-2 0 0,2-1-2 15,0 1-1-15,0 3-4 0,0-5 1 0,0 4-3 16,2 0 2-16,-2 0 3 0,2-2-8 0,0 2 1 16,0-4 2-16,0 5-4 0,0-2 3 0,2 2-10 15,-2 0 13-15,2-4-14 0,0 6 14 0,0-5-13 0,0 1 14 16,0 2-10-16,0-4 11 0,2 4-14 0,1-4 12 15,-1 0-12-15,2 2 11 0,-2-2-12 0,2 0 13 16,3 0-9-16,-3-1 6 0,2 1-6 0,0-2 8 16,1-1-10-16,-1 2 6 0,2-8-9 0,-2 3 10 0,3-3-7 15,-2-1 14-15,1 2-10 0,3-3 8 0,-3 0-22 16,3 0-9-16,-3-2-26 0,-10-9-20 0,25 13-19 16,-15-4-26-16,-10-9-24 0,25 9-37 0,-25-9-39 15,23 7-47-15,-23-7-239 0,19 6 2 0</inkml:trace>
  <inkml:trace contextRef="#ctx0" brushRef="#br0" timeOffset="-150879.031">17195 10708 260 0,'0'0'218'16,"0"0"-37"-16,0 0-26 0,0 0-9 0,0 0-7 16,0 0-15-16,0 0-20 0,0 0-12 0,0 0-13 15,15 10-5-15,-15-10-8 0,0 0-3 0,12 14 4 16,-12-14 1-16,11 11 2 0,-11-11-3 0,10 15-5 16,-10-15-7-16,10 17-1 0,-4-5 1 0,1-2-9 15,-3 3 7-15,2 1-15 0,0 1 4 0,-2-1-13 0,0 2 3 16,1 1-13-16,-2 1 4 0,1 2-11 0,0-2 6 15,-2 2-10-15,2 4 8 0,-2-3-10 0,2 4 7 16,-2-1-11-16,0 0 14 0,1 0 4 0,-3 2-4 16,2-2-2-16,-2 2 0 0,0-2 3 0,0 2-7 15,0 0 15-15,0 0-7 0,-2-2 5 0,2 3-12 16,-3-3 9-16,1 2-11 0,0-1 11 0,-2-1-13 16,2-5 10-16,0 6-13 0,-2-4 9 0,0-1-12 15,0-2 10-15,1 0-13 0,-2-1 12 0,1 0-15 16,0-3 15-16,-2 2-12 0,2-4 12 0,-2 2-12 0,1-4 13 15,5-10-13-15,-10 19 11 0,10-19-14 0,-10 15 7 16,10-15-27-16,-11 13-4 0,11-13-22 0,-8 11-12 16,8-11-31-16,0 0-26 0,-12 9-35 0,12-9-50 15,0 0-48-15,0 0-74 0,0 0-161 0,0 0 23 0</inkml:trace>
  <inkml:trace contextRef="#ctx0" brushRef="#br0" timeOffset="-150294.321">17532 10540 117 0,'0'0'285'0,"0"0"-62"16,-4-14-35-16,4 14-17 0,0 0-18 15,0 0-16-15,0 0-22 0,0 0-12 0,-6-10-10 0,6 10-2 16,0 0-16-16,0 0-3 0,0 0-11 0,0 0 14 15,0 0-5-15,0 0 10 0,0 0-13 0,-6 12 1 16,6-12-10-16,-2 15 3 0,2-15-17 0,-4 18 8 16,4-18-13-16,-3 23 2 0,1-8-16 0,0 0 7 0,0 2-13 15,0-2 4-15,0 1-8 0,0-2 2 0,0 4-12 16,0 0 7-16,0-2-10 0,0 2 7 0,2 0-10 16,-2-1 6-16,0-2-8 0,2 3 8 0,-2-6-21 15,2 5-14-15,0-17-30 0,-2 22-15 0,2-22-30 16,-3 24-29-16,3-24-39 0,-2 17-32 0,2-17-30 15,0 15-66-15,0-15-132 0,0 0 97 0</inkml:trace>
  <inkml:trace contextRef="#ctx0" brushRef="#br0" timeOffset="-150029.943">17493 10849 80 0,'0'0'322'0,"0"0"-88"0,0 0-49 0,0 0-9 16,0 0-14-16,0 0-22 0,0 0-17 0,0 0-16 16,0 0-13-16,0 0-4 0,0 0-11 0,0 0-11 15,29 4-2-15,-29-4-1 0,0 0-18 0,12 11 13 16,-12-11-17-16,0 0 4 0,17 11-10 0,-17-11 9 16,10 11-13-16,-10-11 4 0,8 11-11 0,-8-11 4 0,11 11-9 15,-11-11 2-15,7 11-10 0,-7-11 2 0,8 13-9 16,-8-13 11-16,7 13-14 0,-7-13 10 0,6 12-17 15,-6-12-16-15,6 11-36 0,-6-11-23 0,0 0-50 16,6 14-41-16,-6-14-40 0,0 0-50 0,0 0-236 0,0 0 13 16</inkml:trace>
  <inkml:trace contextRef="#ctx0" brushRef="#br0" timeOffset="-149812.009">17505 10884 186 0,'0'0'363'0,"0"0"-89"0,-16-8-49 16,16 8-31-16,0 0-43 0,0 0-19 0,0 0-10 16,0 0 9-16,0 0 3 0,0 0-18 0,0 0-2 15,0 0-18-15,4-12-4 0,-4 12-24 0,0 0 3 0,17-13-27 16,-17 13 1-16,16-12-16 0,-8 1 0 16,3 2-16-16,-1 0-9 0,-2-2-41 0,3 1-26 0,-3-3-46 15,-1 5-39-15,1-3-62 0,-8 11-68 0,13-19-279 16,-13 19-73-16</inkml:trace>
  <inkml:trace contextRef="#ctx0" brushRef="#br0" timeOffset="-148779.883">17782 11264 248 0,'0'0'309'0,"0"0"-62"16,0 0-36-16,0 0-27 0,0 0-22 0,0 0-30 0,0 0-4 15,0 0-21-15,0 0-2 0,0 0-15 0,0 0 0 16,0 0-14-16,0 0 6 0,0 0-17 0,0 0 7 16,0 0-14-16,0 0-2 0,0 0-7 0,0 0-9 15,0 0-3-15,0 0-8 0,0 0-2 0,0 0-4 16,0 0 8-16,0 0-7 0,0 0-2 0,0 0-4 15,0 0-10-15,0 0 6 0,0 0-4 0,0 0-5 16,0 0 5-16,5 10-2 0,-5-10-2 0,0 0 4 0,0 0-3 16,0 0 3-16,0 0-4 0,10-10 2 0,-10 10-1 15,0 0-3-15,4-13-1 0,-4 13 0 16,0 0-1-16,0 0 1 0,4-14 1 0,-4 14-3 0,0 0 1 16,0 0-2-16,0 0 0 0,-2-15-2 0,2 15-2 15,0 0 1-15,0 0 1 0,0 0-2 0,0 0 4 16,0 0-3-16,0 0 1 0,0 0 0 0,-25 3 0 15,25-3-1-15,0 0 1 0,0 0 1 0,-8 11 0 0,8-11-7 16,0 0 5-16,0 0 1 0,-8 12 1 16,8-12 0-16,0 0 1 0,0 0 1 0,2 16 1 15,-2-16-1-15,0 0-1 0,0 0-1 0,6 10 2 0,-6-10 0 16,0 0-7-16,0 0 8 0,12 12-1 16,-12-12 1-16,0 0-3 0,0 0-4 0,19 3-4 0,-19-3 0 15,0 0-8-15,0 0-8 0,25-6 3 0,-25 6 0 16,0 0-2-16,16-7-6 0,-16 7 12 0,0 0-6 15,15-8 14-15,-15 8-5 0,0 0 12 0,8-12-7 16,-8 12 8-16,0 0-5 0,0 0 9 0,4-13-7 16,-4 13 8-16,0 0-4 0,0 0 12 0,-6-11-9 0,6 11 7 15,0 0-12-15,0 0 11 0,-14-7-8 0,14 7 11 16,0 0 15-16,0 0-22 0,0 0-6 0,0 0 4 16,0 0-2-16,-25 1-3 0,25-1-16 0,0 0 21 15,0 0-2-15,0 0-1 0,-17 7 5 0,17-7 1 16,0 0-10-16,0 0-2 0,-8 14-14 0,8-14-18 15,0 0-30-15,0 0-16 0,-6 10-34 0,6-10-31 16,0 0-34-16,0 0-34 0,0 0-58 0,-4 12-178 0,4-12 69 16</inkml:trace>
  <inkml:trace contextRef="#ctx0" brushRef="#br0" timeOffset="-147712.392">18474 10416 323 0,'0'0'333'0,"0"0"-65"15,0 0-29-15,0 0-32 0,0 0-23 0,-15-7-13 16,15 7-34-16,0 0-8 0,0 0-27 0,-15 5-1 0,15-5-22 16,-10 10-10-16,10-10-10 0,-13 14 5 0,5-5-12 15,0 5 7-15,-1-1-12 0,1 1 9 0,-2 6-13 16,1 0 11-16,-1 5-16 0,2 3 8 0,0 3-17 16,-3 1 12-16,1 5-21 0,1 6 11 0,0-1-20 15,1 4 10-15,2 2-17 0,2 2 12 0,2 2-3 16,0 0-1-16,4-1-3 0,0 3-14 0,4-2 13 15,0 2-15-15,4-1 14 0,2 4-16 0,-2-5 17 16,7 4-15-16,-3-10 14 0,3 2-15 0,-1-6 16 16,3-1-14-16,-1-2 12 0,1-4-13 0,1-1 14 0,-6-6-17 15,3-3 6-15,-5-3-30 0,3-2-6 16,-1-2-36-16,-2 0-29 0,-1-2-41 0,1-1-43 16,-1-2-63-16,-3-2-99 0,0 0-231 0,-1-2-97 0</inkml:trace>
  <inkml:trace contextRef="#ctx0" brushRef="#br0" timeOffset="-144496.715">18466 10422 9 0,'0'0'269'15,"0"0"-59"-15,0 0-39 0,0 0-33 0,0 0-15 16,0 0-13-16,0 0-14 0,0 0-10 0,0 0-11 15,0 0-5-15,0 0-4 0,0 0-6 0,0 0-1 16,0 0 0-16,0 0 3 0,0 0 0 0,-20 3 3 16,20-3-24-16,0 0 25 0,0 0-4 0,0 0-30 15,0 0 24-15,0 0 8 0,0 0-14 0,0 0 2 0,0 0-16 16,0 0 4-16,0 0-17 0,0 0 4 0,0 0-14 16,0 0 7-16,0 0-10 0,0 0 6 0,0 0-12 15,0 0 7-15,0 0-8 0,0 0 2 0,0 0-4 16,0 0 8-16,0 0-9 0,0 0 9 0,0 0-8 15,0 0 12-15,0 0-3 0,0 0 19 0,0 0 9 16,0 0-9-16,0 0-8 0,20 1 8 0,-20-1-13 16,0 0 5-16,22-1-10 0,-22 1 10 0,0 0-14 0,25-3 8 15,-25 3-12-15,0 0 9 0,29 0-11 16,-29 0 11-16,0 0-12 0,29 0 12 0,-29 0-11 0,0 0 5 16,27 2-8-16,-27-2 8 0,0 0-9 0,22 1 12 15,-22-1-13-15,0 0 11 0,0 0-10 0,24 0 13 16,-24 0-8-16,0 0 13 0,0 0-7 0,0 0 13 15,0 0-13-15,0 0 12 0,25 0-13 0,-25 0 10 16,0 0-15-16,0 0 12 0,0 0-15 0,0 0 12 16,0 0-22-16,0 0-3 0,0 0-29 0,0 0-19 15,0 0-53-15,0 0-57 0,0 0-62 0,21 1-68 0,-21-1-307 16,0 0-120-16</inkml:trace>
  <inkml:trace contextRef="#ctx0" brushRef="#br0" timeOffset="-143596.739">18605 11926 131 0,'0'0'240'0,"0"0"-55"16,0 0-29-16,0 0-24 0,0 0-15 0,0 0-4 15,0 0-11-15,0 0-3 0,0 0-5 0,0 0 3 0,0 0 1 16,0 0 3-16,0 0 2 0,0 0 1 0,0 0-8 16,0 0-1-16,0 0-7 0,0 0-10 0,0 0-11 15,0 0 6-15,0 0-33 0,0 0 11 0,0 0-3 16,0 0 4-16,0 0-14 0,6 13 9 0,-6-13-19 16,0 0 3-16,0 0-13 0,0 0 6 0,23 2-15 15,-23-2 8-15,0 0-10 0,23 5 8 0,-23-5-11 16,0 0 11-16,31 0-13 0,-31 0 16 0,0 0-15 15,33 0 14-15,-33 0-12 0,0 0 12 0,30 0-12 16,-30 0 10-16,0 0-14 0,27-2 17 0,-27 2-21 0,0 0 14 16,0 0-15-16,27 0 13 0,-27 0-12 0,0 0 14 15,0 0-15-15,0 0 11 0,24-3-21 16,-24 3-16-16,0 0-37 0,0 0-31 0,0 0-53 0,0 0-42 16,0 0-60-16,17-4-70 0,-17 4-241 0,0 0-80 15</inkml:trace>
  <inkml:trace contextRef="#ctx0" brushRef="#br0" timeOffset="-142538.891">18923 10992 57 0,'0'0'296'0,"0"0"-75"0,0 0-37 0,0 0-28 16,0 0-22-16,-8-11-19 0,8 11-11 0,0 0-11 16,0 0-9-16,0 0-7 0,0 0-8 15,0 0-5-15,0 0-1 0,0 0 0 0,-4 14-4 0,4-14-1 16,0 0 6-16,-2 12-10 0,2-12 7 0,0 0-10 16,-6 19 8-16,6-19-12 0,-4 13 12 0,4-13-16 15,-6 18 2-15,6-18-14 0,-6 18-14 0,6-18 10 16,-6 18 7-16,6-18-14 0,-6 21 3 0,6-21-5 15,-6 20-2-15,6-20 3 0,-7 20-9 0,7-20 0 16,-6 17-3-16,6-17-1 0,-4 13-2 0,4-13 1 16,-4 13-5-16,4-13 7 0,0 0-3 0,-4 12 0 0,4-12-1 15,0 0 1-15,0 0-1 0,0 0-3 16,0 0-2-16,0 0-1 0,0 0-12 0,0 0 7 0,4-16-2 16,-4 16-7-16,4-13-9 0,-4 13 11 0,4-18-5 15,-4 18 8-15,4-17-10 0,-4 17 20 0,5-19-13 16,-5 19 9-16,4-19-8 0,-4 19 12 0,4-18-6 15,-4 18 7-15,4-18-7 0,-4 18 11 0,4-15-10 16,-4 15 10-16,2-14-9 0,-2 14 8 0,4-11-8 16,-4 11 10-16,0 0-6 0,2-13 7 0,-2 13-6 15,0 0 3-15,0 0 2 0,4-15 9 0,-4 15-12 0,0 0 10 16,0 0-13-16,0 0 8 0,0 0-8 0,0 0 11 16,0 0-6-16,0 0 13 0,0 0-4 0,0 0 14 15,12 7-13-15,-12-7 9 0,0 0-7 0,6 18 7 16,-6-18-8-16,6 17 14 0,-6-17-7 0,6 19 10 15,-6-19-10-15,7 20 16 0,-3-7-1 0,0-1 3 16,0 1 1-16,-2 1 1 0,2 0-4 0,-2 0-4 16,2 0-12-16,-1 1 7 0,1-4-3 0,-2 3-4 0,-2-14-2 15,6 23-3-15,-6-23-1 0,4 21-6 0,-4-21 1 16,4 14-5-16,-4-14 0 0,4 17 0 0,-4-17-2 16,4 10 1-16,-4-10-2 0,0 0 2 0,5 16 1 15,-5-16-3-15,0 0 1 0,0 0-1 0,2 14-3 16,-2-14-12-16,0 0-23 0,0 0-23 0,0 0-27 15,0 0-45-15,4 11-51 0,-4-11-42 0,0 0-63 16,0 0-87-16,0 0-188 0,0 0-76 0</inkml:trace>
  <inkml:trace contextRef="#ctx0" brushRef="#br0" timeOffset="-138363.469">19354 10849 171 0,'0'0'294'0,"0"0"-53"0,0 0-37 0,0 0-17 16,-2-12-21-16,2 12-21 0,0 0-11 0,0 0-14 0,0 0-13 15,0 0-14-15,0 0-14 0,-6-12-8 16,6 12-12-16,0 0-12 0,0 0-9 0,0 0-14 0,0 0-5 16,0 0-3-16,0 0-4 0,0 0 0 0,0 0-3 15,0 0 0-15,0 0-3 0,0 0 3 0,2 18 3 16,-2-18 0-16,4 14 1 0,-4-14 1 0,5 18 1 15,-5-18 1-15,6 22 1 0,-2-7-2 0,0-1 10 16,0 2-12-16,0-1 12 0,0 3-9 0,1-1 19 16,-1-2-12-16,0 4 20 0,2 0-21 0,-2-2 7 15,0 1-11-15,0 0 11 0,1-1-1 0,-1 0-2 0,0-1 0 16,0 0-3-16,-2 0 1 0,2-3-3 16,-2 0-3-16,-2-13-5 0,6 20-1 0,-6-20-1 0,5 21-1 15,-5-21-3-15,4 17-1 0,-4-17-1 0,4 12 0 16,-4-12-1-16,0 0-1 0,2 18-3 15,-2-18 4-15,0 0-3 0,4 13-2 0,-4-13 3 0,0 0-1 16,0 0 4-16,4 15-5 0,-4-15-3 0,0 0 2 16,0 0-2-16,0 0-21 0,2 13-27 0,-2-13-26 15,0 0-37-15,0 0-22 0,0 0-32 0,0 0-36 16,0 0-51-16,-2 12-61 0,2-12-175 0,0 0 17 0</inkml:trace>
  <inkml:trace contextRef="#ctx0" brushRef="#br0" timeOffset="-137847.832">19324 11162 270 0,'0'0'281'0,"-14"-6"-52"0,14 6-27 15,0 0-6-15,0 0-22 0,-14-8-14 0,14 8-13 16,0 0-7-16,0 0-22 0,0 0 0 0,-19-7-11 15,19 7 6-15,0 0-21 0,0 0-2 0,0 0-16 16,0 0 2-16,0 0-15 0,-17-5 7 0,17 5-22 16,0 0 5-16,0 0-16 0,0 0 12 0,0 0-20 0,0 0 12 15,0 0-20-15,0 0 9 0,0 0-22 0,0 0 25 16,0 0-19-16,0 0 22 0,0 0-10 16,0 0 13-16,11-11-20 0,-11 11 9 0,0 0-15 0,20-6 10 15,-20 6-18-15,21-5 16 0,-21 5-15 0,22-5 12 16,-22 5-17-16,25-3 13 0,-25 3-14 0,26 0 14 15,-26 0-16-15,25-2 17 0,-25 2-17 0,0 0 15 16,37 2-15-16,-37-2 14 0,0 0-14 0,30 1 13 16,-30-1-16-16,0 0 17 0,29 2-16 0,-29-2 16 15,0 0-15-15,23 3 13 0,-23-3-13 0,0 0 16 16,0 0-13-16,25 2 20 0,-25-2-13 0,0 0 21 0,0 0-14 16,0 0 15-16,21 4-12 0,-21-4 12 15,0 0-15-15,0 0 15 0,0 0-17 0,0 0 13 0,0 0-16 16,0 0 13-16,0 0-18 0,20 3 12 0,-20-3-15 15,0 0 14-15,0 0-15 0,0 0 15 16,0 0-16-16,0 0 12 0,0 0-13 0,0 0 12 0,0 0-12 16,0 0 12-16,0 0-15 0,0 0 8 0,0 0-33 15,0 0-3-15,0 0-37 0,0 0-5 0,0 0-39 0,0 0-34 16,0 0-16-16,0 0-28 0,0 0-27 16,0 0-38-16,19-6-66 0,-19 6-291 0,0 0-127 0</inkml:trace>
  <inkml:trace contextRef="#ctx0" brushRef="#br0" timeOffset="-136532.77">20276 10803 134 0,'0'0'307'0,"0"0"-73"15,0 0-42-15,0 0-25 0,0 0-24 0,0 0-25 0,0 0-20 16,0 0-12-16,0-14-12 0,0 14-4 16,0 0-8-16,0 0-2 0,0-15 0 0,0 15-3 15,0 0 3-15,0-14-7 0,0 14-7 0,0 0 3 0,-2-14-2 16,2 14-4-16,0 0-6 0,-2-18-4 0,2 18-4 16,0 0-8-16,-2-16-3 0,2 16-3 0,0 0-3 15,-4-16-2-15,4 16-2 0,0 0-1 0,-2-15-1 16,2 15-2-16,0 0-1 0,0 0-1 0,-4-15-1 15,4 15-1-15,0 0-3 0,0 0-1 0,0 0-1 16,0 0 1-16,0 0 1 0,0 0 1 0,0 0 4 16,0 0 3-16,0 0-25 0,0 0 31 0,0 0 0 0,0 16-2 15,0-16 2-15,2 14 1 0,-2-14 0 16,0 18 1-16,0-18 8 0,0 18-8 0,0-18 14 0,-2 19-12 16,2-19 13-16,0 18-11 0,0-18 8 0,-2 18-13 15,2-18 14-15,0 16-15 0,0-16 9 0,0 0-14 16,-2 18 15-16,2-18-10 0,0 0 7 0,-2 16-10 15,2-16 8-15,0 0-9 0,0 0 7 0,0 12-12 16,0-12 12-16,0 0-15 0,0 0 11 0,0 0-14 16,0 0 12-16,0 0-11 0,0 0 10 0,0 0-11 15,0 0 10-15,22-2-12 0,-22 2 13 0,17-5-14 0,-17 5 11 16,19-5-11-16,-19 5 13 0,20-9-15 0,-20 9 13 16,24-3-10-16,-24 3 9 0,27-1-10 15,-27 1 11-15,25 0-10 0,-25 0 8 0,24 1-6 0,-24-1 9 16,23 3-9-16,-23-3 11 0,21 9-12 0,-21-9 19 15,16 8-6-15,-16-8 17 0,12 13-8 0,-12-13 12 16,10 16-10-16,-10-16 15 0,4 15-10 0,-4-15 12 16,2 17-18-16,-2-17 15 0,-6 19-16 0,6-19 15 0,-6 17-9 15,6-17 18-15,-10 15-10 0,10-15 10 0,-14 12-20 16,14-12 12-16,-16 12-19 0,16-12 14 16,-19 6-19-16,19-6 10 0,-21 5-11 0,21-5 7 0,0 0-17 15,-31 0 12-15,31 0-20 0,0 0 6 16,-31-5-33-16,31 5-10 0,-17-3-38 0,17 3-11 0,0 0-28 15,-25-6-24-15,25 6-30 0,0 0-31 0,-21-4-47 16,21 4-49-16,0 0-270 0,0 0-90 0</inkml:trace>
  <inkml:trace contextRef="#ctx0" brushRef="#br0" timeOffset="-136115.626">20250 10710 98 0,'0'0'349'16,"0"0"-79"-16,-11-9-35 0,11 9-15 0,0 0-26 15,0 0-22-15,0 0-23 0,0 0-26 0,-8-9-14 16,8 9-17-16,0 0-10 0,0 0-5 0,0 0 1 16,0 0-11-16,0 0 18 0,0 0-4 0,0 0 18 15,0 0-13-15,0 0 6 0,0 0-23 0,16-8 3 16,-16 8-18-16,0 0 10 0,23-2-22 0,-23 2 5 0,0 0-21 16,31 0 5-16,-31 0-16 0,0 0 10 15,35 0-19-15,-35 0 13 0,24 0-18 0,-24 0 20 0,25 0-24 16,-25 0 1-16,23 2 1 0,-23-2 0 0,22 3-1 15,-22-3 2-15,0 0 0 0,29 0 0 0,-29 0 0 16,0 0 5-16,25 1-4 0,-25-1-2 0,0 0-7 16,0 0-15-16,0 0-19 0,26 0-3 0,-26 0-38 15,0 0-16-15,0 0-49 0,0 0-37 0,0 0-47 16,0 0-66-16,0 0-360 0,23 4-166 0</inkml:trace>
  <inkml:trace contextRef="#ctx0" brushRef="#br0" timeOffset="-135633.038">20345 11162 357 0,'0'0'329'0,"0"0"-58"0,0 0-32 0,0 0-26 0,0 0-32 16,0 0-17-16,0 0-28 0,0 0-12 0,0 0-30 15,0 0-4-15,0 0-12 0,0 0 6 0,0 0-16 16,0 0 9-16,0 0-18 0,11-12 6 0,-11 12-9 16,0 0 13-16,17-3-16 0,-17 3 17 0,0 0-21 15,24-6 13-15,-24 6-19 0,21-4 20 0,-21 4-15 16,25-3 10-16,-25 3-26 0,27-4 12 0,-27 4-21 16,30-4 8-16,-30 4-17 0,27-1 10 0,-27 1-21 0,28-3 16 15,-28 3-16-15,25 0 10 0,-25 0-16 0,0 0 14 16,35 0-14-16,-35 0 14 0,0 0-17 0,28 3 15 15,-28-3-13-15,0 0 4 0,25 0-45 16,-25 0-13-16,0 0-33 0,0 0-6 0,0 0-27 0,29 0-12 16,-29 0-26-16,0 0-32 0,0 0-61 0,0 0-73 15,0 0-277-15,0 0-120 0</inkml:trace>
  <inkml:trace contextRef="#ctx0" brushRef="#br0" timeOffset="-134945.334">20486 11364 298 0,'-12'-8'251'0,"12"8"-64"0,0 0-20 16,0 0-11-16,0 0-18 0,0 0-25 0,8-13-9 16,-8 13-18-16,0 0-3 0,10-10-15 0,-10 10-1 15,0 0-16-15,16-9 1 0,-16 9-10 0,0 0 1 0,21-6-11 16,-21 6 3-16,0 0-10 0,20-4-1 0,-20 4-7 15,0 0 3-15,0 0 1 0,25 1 12 0,-25-1-7 16,0 0 9-16,15 7-12 0,-15-7 7 0,0 0-13 16,6 15 7-16,-6-15 7 0,2 13-20 0,-2-13-9 15,0 18 5-15,0-18-6 0,-2 15 5 0,2-15-8 16,-4 15 10-16,4-15-9 0,-5 16 8 0,5-16-9 16,-6 12 8-16,6-12-7 0,0 0 7 0,-4 13-5 15,4-13 7-15,0 0-8 0,0 0 9 0,-6 12-14 16,6-12 6-16,0 0-8 0,0 0 7 0,0 0-7 15,0 0 9-15,0 0-10 0,0 0-14 0,0 0 16 0,0 0 11 16,19-3-4-16,-19 3-3 0,0 0-3 16,18-4 8-16,-18 4-12 0,0 0 13 0,21-3-8 0,-21 3 8 15,0 0-8-15,0 0 8 0,28 3-8 0,-28-3 11 16,0 0-2-16,20 6 14 0,-20-6 0 0,0 0 14 16,17 12 0-16,-17-12 14 0,8 9-6 0,-8-9 7 15,4 12-11-15,-4-12 11 0,0 0-19 0,0 18 7 16,0-18-15-16,-4 17 9 0,4-17-12 0,-8 14 14 15,8-14-13-15,-12 12 8 0,12-12-11 0,-17 14 11 16,17-14-14-16,-19 7 14 0,19-7-18 0,-21 5 12 0,21-5-18 16,-25 2 12-16,25-2-13 0,0 0 12 0,-35 0-17 15,35 0 13-15,-23-4-17 0,23 4 14 0,-23-3-16 16,23 3 8-16,-18-6-22 0,18 6 1 0,-18-3-20 16,18 3-17-16,0 0-14 0,-23-6-14 0,23 6-36 15,0 0-23-15,0 0-35 0,-20-4-29 0,20 4-19 16,0 0-27-16,0 0-230 0,0 0 25 0</inkml:trace>
  <inkml:trace contextRef="#ctx0" brushRef="#br0" timeOffset="-133930.304">20180 10507 102 0,'0'0'294'16,"0"0"-76"-16,0 0-45 0,0 0-26 0,0 0-19 15,0 0-19-15,0 0-12 0,0 0-17 0,0 0-7 0,0 0-10 16,0 0-4-16,0 0 6 0,0 0 9 0,0 0 1 16,0 0-2-16,0 0-2 0,0 0-4 0,-10 13-8 15,10-13-4-15,0 0-4 0,-4 14-6 0,4-14 1 16,-6 15-9-16,6-15-2 0,-7 19-7 0,7-19-2 15,-6 20-1-15,2-7 21 0,2 0-22 0,0 1-4 16,-2 0 6-16,0 1-4 0,0-1 6 0,1 2 3 16,-1 0-7-16,2-1 8 0,-2 1-6 0,2 3 8 0,-2-4-14 15,2 4 12-15,-2-2-14 0,2 0 10 16,0 1-14-16,-3 0 10 0,3 0-15 0,0-1 11 16,0 1-14-16,0 0 10 0,0 1-13 0,0-2 11 0,0 0-14 15,0-1 14-15,2 1-16 0,0 0 13 0,0-1-14 16,0-1 11-16,0 1-12 0,2-1 12 0,-2-15-3 15,2 28 1-15,0-13-1 0,0-1 0 0,0 1-1 16,0 0-2-16,0-2 1 0,0 1-1 0,-2-14 1 16,5 25 3-16,-5-25-6 0,4 24-1 0,-4-24 2 15,4 22-2-15,-4-22 1 0,4 23 2 0,0-9 0 16,-4-14-3-16,2 20-13 0,-2-20 16 0,4 21-11 0,-4-21 14 16,2 22-14-16,-2-22 14 0,5 20-14 0,-5-20 16 15,4 23-15-15,-4-23 15 0,6 20-14 0,-6-20 15 16,4 18-14-16,-4-18 11 0,2 21-11 0,-2-21 12 15,6 20-11-15,-6-20 12 0,4 18-14 0,-4-18 13 0,2 21-13 16,-2-21 14-16,5 14-14 0,-5-14 15 16,4 17-15-16,-4-17 15 0,4 15-16 0,-4-15 15 15,2 15-15-15,-2-15 11 0,4 11-12 0,-4-11 14 0,4 13-13 16,-4-13 14-16,8 11-14 0,-8-11 14 0,7 11-20 16,-7-11 0-16,6 12-21 0,-6-12-1 0,7 9-22 15,-7-9-6-15,8 11-21 0,-8-11-5 0,11 11-25 16,-11-11-28-16,8 11-38 0,-8-11-38 0,10 9-45 15,-10-9-242-15,9 9-2 0</inkml:trace>
  <inkml:trace contextRef="#ctx0" brushRef="#br0" timeOffset="-133052.04">20743 10696 238 0,'0'0'206'0,"0"0"-41"0,0 0-20 16,0 0-17-16,-13-8-9 0,13 8-17 0,0 0-6 15,0 0-14-15,0 0-5 0,0 0-5 0,0 0 2 16,0 0-4-16,0 0 5 0,-12-7-1 0,12 7 4 15,0 0 1-15,0 0 0 0,0 0-5 0,0 0-2 16,0 0-8-16,0 0-6 0,0 0-8 0,0 0-7 16,0 0-13-16,0 0-5 0,0 0-8 0,0 0-8 15,0 0-17-15,0 0 23 0,0 0-4 0,0 0-2 16,0 0 3-16,-2 11-2 0,2-11 0 0,0 0 0 16,8 15 0-16,-8-15-1 0,6 12-3 0,-6-12-1 0,8 18-1 15,-8-18 1-15,11 20-2 0,-7-9 0 0,2 2 1 16,0-1 8-16,0 2-10 0,1 3 2 0,-1-2 0 15,-1 0 0-15,1 2 2 0,0 2 5 0,3 1 3 16,-3 1 6-16,-2-1-14 0,2 3 9 0,0-2-20 16,-1 2 23-16,1-2-10 0,-2-1 10 0,0 3-7 15,0-1 9-15,0-4-11 0,-2 7 11 0,3-7-13 16,-3 3 11-16,0-3-12 0,-2 0 10 0,2 3-15 0,-2-2 13 16,0-1-14-16,0 0 12 0,0 2-13 15,0-3 10-15,0-1-9 0,-2 2 9 0,0-2-8 0,0 0 10 16,-1 0-10-16,1 0 12 0,0-1-13 0,0 2 13 15,-2-4-14-15,0 2 15 0,2-2-12 0,-2-1 20 16,0 2-11-16,2-2 16 0,2-12-19 0,-9 20 14 16,9-20-17-16,-6 18 12 0,6-18-15 0,-4 15 13 15,4-15-13-15,-6 14 13 0,6-14-11 0,0 0 15 16,-6 15-34-16,6-15 38 0,0 0-16 0,-7 14 13 16,7-14-20-16,0 0 13 0,0 0-15 0,-6 11 10 0,6-11-29 15,0 0-8-15,0 0-36 0,0 0-14 16,0 0-35-16,-4 13-30 0,4-13-25 0,0 0-44 0,0 0-56 15,0 0-58-15,0 0-191 0,0 0-17 0</inkml:trace>
  <inkml:trace contextRef="#ctx0" brushRef="#br0" timeOffset="-132441.3">20793 10470 67 0,'0'0'310'0,"-11"-8"-68"16,11 8-32-16,0 0-17 0,0 0-10 0,0 0-19 16,0 0-9-16,0 0-10 0,0 0-7 0,0 0-9 15,-17-3-11-15,17 3-8 0,0 0 2 0,0 0-22 16,0 0 2-16,0 0-18 0,0 0 3 0,0 0-19 0,0 0 3 15,0 0-20-15,0 0 1 0,0 0-16 0,0 0 9 16,0 0-2-16,0 0 19 0,0 0-17 0,0 0 9 16,0 0-21-16,15 7 11 0,-15-7-20 0,0 0 12 15,0 0-18-15,28 2 12 0,-28-2-18 0,0 0 13 16,24-2-16-16,-24 2 10 0,0 0-22 0,27-4 0 16,-27 4-29-16,0 0-5 0,25-3-22 0,-25 3-8 0,0 0-28 15,23-4-31-15,-23 4-30 0,0 0-46 16,21-4-63-16,-21 4-65 0,0 0-189 0,0 0-32 0</inkml:trace>
  <inkml:trace contextRef="#ctx0" brushRef="#br0" timeOffset="-131995.049">21073 10543 23 0,'0'0'379'0,"0"0"-97"0,0 0-66 15,0 0-38-15,0 0-32 0,3-12-24 0,-3 12-27 16,0 0-17-16,2-13-17 0,-2 13-10 0,0 0-29 16,2-17 11-16,-2 17-7 0,0-13-1 0,0 13-13 0,0-16-2 15,0 16-2-15,0-15-3 0,0 15 1 16,-2-17-2-16,2 17 0 0,-2-15 0 0,2 15-1 15,-3-14 4-15,3 14 6 0,-2-12 9 0,2 12 2 16,0 0-1-16,-2-18 1 0,2 18-3 0,0 0 0 16,0 0-3-16,-4-13-1 0,4 13 0 0,0 0 13 0,0 0 6 15,0 0 5-15,0 0 6 0,0 0 1 0,0 0 5 16,0 0-2-16,0 0-5 0,0 0-1 0,4 16-7 16,-4-16-2-16,0 0-1 0,4 17-2 0,-4-17 4 15,2 15-10-15,-2-15 18 0,3 15-15 0,-3-15-1 16,5 16-9-16,-5-16 1 0,6 19-2 0,-6-19-6 15,4 15-1-15,-4-15-1 0,4 19-2 0,-4-19-3 16,4 14 0-16,-4-14-3 0,4 14 1 0,-4-14-4 0,0 0 2 16,7 16-13-16,-7-16-15 0,0 0-45 0,4 14-34 15,-4-14-21-15,0 0-49 0,0 0-58 0,4 11-62 16,-4-11-263-16,0 0-74 0</inkml:trace>
  <inkml:trace contextRef="#ctx0" brushRef="#br0" timeOffset="-130410.648">21101 10183 12 0,'0'0'361'0,"0"0"-91"0,0 0-56 0,0 0-31 0,0 0-26 16,0 0-29-16,-10-9-25 0,10 9-13 15,0 0-25-15,0 0 4 0,0 0-1 0,0 0 5 0,0 0-12 16,0 0-1-16,0 0-14 0,0 0-3 0,0 0-10 15,25-2-1-15,-25 2-4 0,0 0 3 0,22 2-9 16,-22-2 4-16,0 0-13 0,31 0 5 0,-31 0-12 16,27 0 7-16,-27 0-9 0,26-2 6 0,-26 2-12 15,29-2 6-15,-29 2-8 0,31-5 0 0,-31 5-9 16,27-2 1-16,-27 2-6 0,25-2 6 0,-25 2-4 16,25-4 9-16,-25 4-6 0,0 0 9 0,27 0-5 0,-27 0 7 15,0 0-8-15,23 4 11 0,-23-4-6 0,0 0 7 16,19 7 1-16,-19-7 0 0,8 10-5 15,-8-10 8-15,8 10-7 0,-8-10 12 0,7 16-3 0,-7-16 13 16,6 20-8-16,-6-20 6 0,6 20-7 0,-4-7-1 16,0 4-1-16,2-4 2 0,-2 3 2 0,0-1 0 15,2 1 1-15,-1 3-1 0,-1 0 1 0,2-1-2 16,-2 1-5-16,2 1 1 0,-2 1-2 0,2 1 3 0,-2 2-1 16,2 0-3-16,-2 0 2 0,0 0-2 15,2-2-2-15,-2 2 4 0,0 2 0 0,0-4-5 16,2 3 5-16,-2 0-2 0,0-3 2 0,0 2 1 0,-2 2-1 15,2-2 8-15,0 0-10 0,-2-2 16 0,0 5-21 16,2-5 8-16,-2 0-10 0,0 0 10 0,2-1-9 16,-2 1 13-16,0 0-36 0,2-2 29 0,-2 2-6 15,0-1 8-15,2-1-10 0,1 3 6 0,-3-4 3 16,2 3-12-16,-2-1 12 0,2-3-11 0,-2 3 10 16,2-3-12-16,0 2 10 0,-2-1-6 0,2 2 9 15,0-3-10-15,0 2 8 0,0-2-10 0,0 3 11 0,0-2-10 16,0 0 5-16,0-1-11 0,0 0 9 0,1 1-9 15,-1 1 12-15,0-1-7 0,0-3-3 0,0 3 1 16,0-1 1-16,0-3 2 0,0 1-3 0,0 0 4 16,0-2 0-16,-2 1-1 0,0-15 2 0,4 26-1 15,-4-26 0-15,2 22 1 0,-2-22-3 0,2 20 1 16,-2-20 0-16,0 21 2 0,0-21 0 0,2 19 0 16,-2-19 1-16,0 18 0 0,0-18 4 0,0 15-1 0,0-15-2 15,0 14 1-15,0-14-2 0,0 15 3 16,0-15-3-16,0 0 2 0,0 18 0 0,0-18-3 15,0 0 3-15,0 18-1 0,0-18-2 0,0 0-1 0,0 17 1 16,0-17 1-16,0 0 1 0,0 0 1 16,-2 15 2-16,2-15-1 0,0 0 2 0,0 0-1 0,0 0 1 15,0 0 2-15,0 0-3 0,0 14 5 0,0-14-2 16,0 0-1-16,0 0 0 0,0 0-4 0,0 0 1 16,0 0 5-16,0 0-4 0,0 0 1 0,0 0-1 15,-16-8 4-15,16 8 2 0,0 0 4 0,0 0-6 0,-21-7 10 16,21 7-1-16,0 0 15 0,-18-6-15 15,18 6 8-15,0 0-12 0,-21-4 10 0,21 4-11 0,0 0 11 16,-22-3-13-16,22 3 10 0,0 0-16 0,0 0 12 16,-27-1-14-16,27 1 10 0,0 0-12 0,0 0 11 15,0 0-14-15,-31 0 13 0,31 0-12 0,0 0 8 16,0 0-10-16,0 0 12 0,-24 3-11 0,24-3 11 16,0 0-11-16,0 0 7 0,0 0-7 0,-21 3 10 0,21-3-11 15,0 0 10-15,0 0-14 0,0 0 11 0,0 0-13 16,0 0-10-16,-17 4-24 0,17-4-17 15,0 0-24-15,0 0-30 0,0 0-42 0,0 0-46 0,0 0-43 16,0 0-74-16,0 0-155 0,0 0 39 16</inkml:trace>
  <inkml:trace contextRef="#ctx0" brushRef="#br0" timeOffset="-127467.147">13799 13052 94 0,'0'0'346'0,"0"0"-89"0,0 0-52 0,-6-13-24 0,6 13-24 16,0 0-33-16,0 0-25 0,0 0-16 0,0 0-21 15,0 0-16-15,0 0 2 0,0 0-12 0,0 0 0 16,0 0 3-16,0 0 4 0,0 0 4 0,0 0-5 16,0 19 2-16,0-19 1 0,4 12-7 0,-4-12 13 15,4 19-4-15,-4-19-6 0,7 25-1 0,-5-13 1 16,3 1-2-16,-1 1-5 0,0 3-4 0,0 0-3 16,-2-2-5-16,2 3-3 0,0-3-5 0,-2 2-3 0,3-1-1 15,-3-1-4-15,2-1-1 0,-2 1-1 0,0-2 0 16,-2-13 3-16,6 22-5 0,-6-22 1 0,4 19 1 15,-4-19 0-15,4 15 0 0,-4-15 2 0,0 0-4 16,4 15 6-16,-4-15-12 0,0 0-2 0,0 0-6 16,0 0-2-16,0 0-11 0,3-19 0 0,-3 19-29 15,-3-18 33-15,3 18 1 0,-2-26 1 0,0 9-2 16,0 3 2-16,-2-3 3 0,2-2 0 0,-2 5 3 0,0-7-2 16,0 5 2-16,-3-2 3 0,3 2 4 15,-2-1 0-15,0-3 2 0,0 5-1 0,-3-3-1 16,4 3 3-16,-1-2 3 0,-2 3 0 0,2-1 1 0,-3 2 2 15,3-2 0-15,-2 2-2 0,2 1 8 0,-1 2 0 16,1-1 11-16,6 11 4 0,-12-17 15 0,12 17-16 16,-8-13 0-16,8 13-3 0,-9-13-2 0,9 13-4 15,0 0-1-15,-12-14 0 0,12 14-1 0,0 0-1 16,-6-10 0-16,6 10 1 0,0 0 8 0,0 0-12 16,-9-11 7-16,9 11-8 0,0 0 9 0,0 0-10 15,0 0 7-15,0 0-15 0,-6-11 11 0,6 11-9 16,0 0 12-16,0 0-8 0,0 0 12 0,0 0-2 15,0 0 14-15,0 0-11 0,29 0 15 0,-29 0-15 0,0 0 4 16,29 6-10-16,-29-6-4 0,25 5 4 0,-25-5-3 16,27 5-2-16,-27-5 0 0,28 6-2 0,-28-6 0 15,31 6 1-15,-31-6-3 0,27 6-1 0,-27-6-20 16,24 3-23-16,-24-3-32 0,21 2-32 0,-21-2-37 16,0 0-44-16,27 4-40 0,-27-4-48 0,0 0-265 15,0 0-47-15</inkml:trace>
  <inkml:trace contextRef="#ctx0" brushRef="#br0" timeOffset="-127185.694">13823 13124 391 0,'0'0'326'0,"-11"13"-59"0,11-13-36 16,0 0-27-16,0 0-24 0,0 0-18 0,0 0-24 15,0 0-22-15,-5 10-21 0,5-10-15 0,0 0-10 16,0 0 12-16,0 0-5 0,0 0-8 0,0 0-2 16,10 11-2-16,-10-11-6 0,0 0-8 0,0 0-6 15,0 0-9-15,22 3-5 0,-22-3-5 0,0 0-4 16,0 0-6-16,29 0-5 0,-29 0-1 0,0 0-1 16,27 0-2-16,-27 0-12 0,0 0-25 0,29-2-27 0,-29 2-27 15,0 0-32-15,32 0-34 0,-32 0-40 16,0 0-47-16,33 0-46 0,-33 0-275 0,0 0-74 15</inkml:trace>
  <inkml:trace contextRef="#ctx0" brushRef="#br0" timeOffset="-126236.41">14238 13302 65 0,'0'0'353'0,"-2"-15"-81"0,2 15-48 16,0 0-16-16,0 0-22 0,0 0-22 0,0 0-46 0,0 0 4 15,0 0-27-15,0 0-14 0,0 0-11 0,0 0-16 16,-20 4-10-16,20-4 9 0,-7 14-18 0,7-14-3 16,-6 18 2-16,0-7-1 0,2 2 0 0,0 2-6 15,-2 0-3-15,1 2-6 0,-1-2-2 0,2 1-1 16,-2 3-5-16,2-2-4 0,-2-1 0 0,1 1 0 16,1 0 3-16,0-1-9 0,0-3 11 0,2 2-14 15,2-15 9-15,-4 20-9 0,4-20 7 0,-4 19-6 16,4-19 8-16,-5 14-9 0,5-14 7 0,0 0-4 15,-2 13 8-15,2-13-10 0,0 0 8 0,0 0-10 0,0 0 3 16,0 0-2-16,0 0-2 0,0 0 1 0,5-13-7 16,-5 13 5-16,0 0-5 0,2-14 3 0,-2 14 2 15,0 0 2-15,4-16-1 0,-4 16 2 0,0 0 1 16,4-16 1-16,-4 16 0 0,0 0-2 0,6-15 1 16,-6 15-2-16,0 0 4 0,6-16 0 0,-6 16-2 15,0 0 0-15,7-13-1 0,-7 13 1 0,0 0-1 16,0 0-1-16,6-11-1 0,-6 11 4 0,0 0 2 0,0 0 6 15,0 0 6-15,0 0 1 0,0 0 2 0,0 0-1 16,25 4 1-16,-25-4-5 0,0 0-2 16,12 11-2-16,-12-11-4 0,10 9 3 0,-10-9-2 0,11 10-2 15,-11-10 1-15,12 14-1 0,-12-14-2 0,12 13 3 16,-12-13-3-16,12 13 1 0,-12-13 1 0,14 15 10 16,-14-15-12-16,13 12 9 0,-13-12-11 0,10 11 9 15,-10-11-12-15,10 9 8 0,-10-9-3 0,0 0 10 16,13 12-12-16,-13-12 12 0,0 0-4 0,0 0-6 15,12 9-16-15,-12-9-10 0,0 0-31 0,0 0-19 16,0 0-16-16,0 0-8 0,0 0-2 0,0 0 3 0,-16-9 9 16,16 9 8-16,-15-7 14 0,15 7 10 15,-19-8 13-15,19 8 11 0,-18-7 11 0,18 7 9 0,-18-8 15 16,18 8 15-16,-18-3 12 0,18 3 10 0,-17-8 12 16,17 8 12-16,0 0 6 0,-18-10-3 0,18 10-10 15,0 0 2-15,-15-11 6 0,15 11 8 0,0 0 5 16,-6-16 5-16,6 16 0 0,0 0-6 0,4-15-6 15,-4 15-5-15,6-11-3 0,-6 11-4 0,9-9-6 16,-9 9-6-16,14-11-13 0,-14 11-1 0,14-9-9 0,-14 9-4 16,15-10 0-16,-15 10-6 0,17-11-19 0,-17 11-25 15,17-11-34-15,-17 11-36 0,19-11-40 0,-19 11-36 16,20-11-56-16,-20 11-47 0,19-12-302 16,-19 12-98-16</inkml:trace>
  <inkml:trace contextRef="#ctx0" brushRef="#br0" timeOffset="-125862.116">14603 13318 178 0,'0'0'432'0,"0"0"-99"16,0 0-46-16,0 0-52 0,0 0-32 16,2-13-37-16,-2 13-26 0,0 0-24 0,0 0-21 15,0 0-18-15,0 0-15 0,0 0-13 0,2 17-12 0,-2-17-7 16,2 12-3-16,-2-12-9 0,2 19-1 0,-2-19 1 16,5 19 3-16,-5-19-5 0,4 22-8 0,0-11 17 15,-2 2 3-15,2 2 15 0,-2-2-8 0,2 2 15 16,-2-1-19-16,0 0 16 0,3-1-20 0,-3 1 10 15,-2-14-20-15,6 23 11 0,-6-23-20 0,4 22 12 16,-4-22-16-16,2 17 12 0,-2-17-31 0,4 18-16 0,-4-18-21 16,2 12-17-16,-2-12-44 0,0 0-30 0,-2 17-24 15,2-17-36-15,0 0-29 0,0 0-23 16,-10 9-32-16,10-9-159 0,0 0 79 0</inkml:trace>
  <inkml:trace contextRef="#ctx0" brushRef="#br0" timeOffset="-125665.558">14526 13562 109 0,'0'0'391'16,"0"0"-86"-16,0 0-52 0,0 0-42 0,-13-7-38 16,13 7-26-16,0 0-18 0,0 0 10 0,0 0-14 15,0 0-5-15,0 0-10 0,6-14-10 0,-6 14-13 0,0 0-4 16,0 0-10-16,18-2-6 0,-18 2-12 0,0 0-11 16,19-6-7-16,-19 6-10 0,0 0-3 0,24-6-3 15,-24 6-6-15,0 0-2 0,27-5-8 0,-27 5-18 16,0 0-39-16,29-4-30 0,-29 4-29 0,0 0-28 15,29-4-26-15,-29 4-40 0,0 0-28 0,28-3-35 16,-28 3-233-16,0 0 8 0</inkml:trace>
  <inkml:trace contextRef="#ctx0" brushRef="#br0" timeOffset="-125253.56">14866 13520 21 0,'0'0'381'15,"0"0"-93"-15,6-9-46 0,-6 9-27 0,0 0-22 0,0 0-20 16,6-14-22-16,-6 14-17 0,0 0-24 0,6-16-20 16,-6 16-15-16,2-15-15 0,-2 15-9 0,5-14-6 15,-5 14-8-15,2-16-7 0,-2 16-5 0,2-16-9 16,-2 16-3-16,2-15-1 15,-2 15-2-15,0 0-2 0,2-19-1 0,-2 19-1 0,0 0-3 0,2-13-2 16,-2 13-5-16,0 0 4 0,0 0-3 0,0 0-3 16,0-14-4-16,0 14 6 0,0 0 2 0,0 0 2 15,0 0 9-15,0 0 6 0,0 0 8 0,4 14 5 16,-4-14 0-16,2 13 3 0,-2-13 5 0,0 19 10 16,0-19-11-16,2 20 8 0,-2-20-16 0,2 21 5 0,-2-21-10 15,4 22 11-15,-4-22-13 0,2 21 10 0,-2-21-12 16,5 22 9-16,-5-22-15 0,4 16 9 0,-4-16-15 15,2 14 11-15,-2-14-15 0,2 16 13 0,-2-16-16 16,0 0 9-16,4 12-15 0,-4-12-5 0,0 0-32 16,0 0-22-16,2 17-53 0,-2-17-47 0,0 0-56 15,0 0-83-15,0 0-329 0,0 0-141 0</inkml:trace>
  <inkml:trace contextRef="#ctx0" brushRef="#br0" timeOffset="-124252.623">15728 12874 191 0,'0'0'282'15,"0"0"-71"-15,0 0-42 0,0 0-24 0,0 0-18 16,0 0-20-16,0 0-20 0,0 0-17 0,0 0-5 0,-13 9-12 15,13-9-4-15,0 0-2 0,0 0 4 0,0 0 3 16,-6 11 5-16,6-11-2 0,0 0 3 16,-6 12-1-16,6-12 3 0,0 0-15 0,-9 13-1 0,9-13-5 15,-9 11 1-15,9-11-8 0,-10 14 6 0,10-14-4 16,-10 14 1-16,10-14-8 0,-15 20 0 0,15-20-7 16,-14 18 4-16,7-6-3 0,-1-2-2 0,8-10-19 15,-12 21 19-15,12-21-5 0,-13 19-3 0,13-19-5 0,-8 16-1 16,8-16-3-16,-8 16-2 0,8-16-2 15,-6 15 6-15,6-15-22 0,-4 15 23 0,4-15-6 16,-5 11 3-16,5-11 0 0,-4 13-4 0,4-13 2 0,0 0 3 16,-2 20-4-16,2-20 0 0,0 0 1 15,2 15 1-15,-2-15 0 0,0 0 0 0,4 17-1 0,-4-17 1 16,0 0-3-16,9 15 0 0,-9-15 2 0,8 11 1 16,-8-11 0-16,10 11 1 0,-10-11-3 0,13 11 0 15,-13-11 1-15,12 9 0 0,-12-9-2 0,15 9 2 16,-15-9-1-16,12 8 1 0,-12-8-2 0,12 8 3 15,-12-8-4-15,0 0 3 0,19 9-4 0,-19-9 5 16,0 0-4-16,17 7-1 0,-17-7-17 0,0 0-15 16,13 8-27-16,-13-8-26 0,0 0-42 0,0 0-43 0,0 0-43 15,0 0-56-15,12 6-236 0,-12-6-4 0</inkml:trace>
  <inkml:trace contextRef="#ctx0" brushRef="#br0" timeOffset="-123851.121">15550 13279 209 0,'0'0'363'0,"0"0"-82"15,0 0-42-15,0 0-38 0,0 0-32 0,0 0-20 16,0 0-20-16,0 0-22 0,0 0-15 0,0 0-16 15,0 0-12-15,0 0-15 0,0 0-5 0,0 0-10 0,0 0 1 16,0 0 2-16,0 0 10 0,0 0-5 16,0 0-1-16,0 0-10 0,0 0-6 0,-4 12-4 0,4-12 0 15,0 0-3-15,13 14 4 0,-13-14 0 0,11 11-1 16,-11-11-1-16,14 13-2 0,-14-13 2 0,14 12 0 16,-14-12 1-16,15 14 1 0,-15-14 0 0,16 17-1 15,-16-17 1-15,15 12-5 0,-15-12 4 0,17 13 0 16,-17-13-2-16,12 12-2 0,-12-12 0 0,14 11-3 15,-14-11-3-15,12 9-1 0,-12-9-1 0,10 10 0 16,-10-10-3-16,10 8-1 0,-10-8-4 0,0 0 3 16,15 10-1-16,-15-10-3 0,0 0-8 0,10 11-29 15,-10-11-18-15,0 0-25 0,0 0-31 0,13 9-29 16,-13-9-39-16,0 0-55 0,0 0-68 0,0 0-264 16,0 0-80-16</inkml:trace>
  <inkml:trace contextRef="#ctx0" brushRef="#br0" timeOffset="-121984.512">16506 13133 260 0,'0'0'236'15,"0"0"-43"-15,0 0-34 0,0 0-17 0,0 0-16 16,0 0-13-16,0 0-16 0,0 0-8 0,0 0-11 0,0 0-6 15,0 0-37-15,0 0 15 0,0 0-9 0,0 0 7 16,0 0-12-16,-8-9-4 0,8 9-5 0,0 0-1 16,0 0 4-16,-4-15-3 0,4 15-5 0,0 0-4 15,-3-12-7-15,3 12 2 0,0 0-5 0,-2-15-1 16,2 15 0-16,0 0 2 0,-2-16-5 0,2 16 1 16,0 0 0-16,-2-13-2 0,2 13 0 0,0 0-2 15,0 0 0-15,-2-12 0 0,2 12-3 0,0 0 3 0,0 0-2 16,0 0-2-16,0 0-1 0,0 0 1 0,0 0-7 15,0 0 7-15,0 0 1 0,0 0 2 0,0 0-5 16,0 0 11-16,0 0-3 0,0 0 6 0,0 0 22 16,0 0-28-16,0 0-2 0,-6 17 6 0,6-17-1 15,0 0 5-15,-2 14-2 0,2-14 1 0,0 0-4 16,-2 17 3-16,2-17-5 0,0 0 0 0,0 14-1 16,0-14-1-16,0 0-2 0,2 15 2 0,-2-15 5 15,0 0-6-15,0 0 1 0,0 0 1 0,4 11-2 16,-4-11 5-16,0 0-2 0,0 0 2 0,0 0-7 15,0 0 6-15,27 0-2 0,-27 0-2 0,0 0-1 0,25-7 3 16,-25 7-5-16,20-2 4 0,-20 2-2 0,22-2 1 16,-22 2-3-16,0 0-3 0,35 2 5 0,-35-2 3 15,23 6-3-15,-23-6 5 0,21 9-40 0,-21-9 44 16,18 12 0-16,-18-12 10 0,17 14 2 0,-17-14 13 16,12 17 20-16,-12-17-19 0,11 16-3 0,-11-16 2 15,7 17 0-15,-7-17 0 0,2 18-2 0,-2-18-6 16,2 15 0-16,-2-15-5 0,-4 14 3 0,4-14-1 0,-7 14 1 15,7-14-5-15,-15 9 2 0,15-9-3 0,-14 9-2 16,14-9-9-16,-15 6 3 0,15-6-2 0,0 0-5 16,-27 6-3-16,27-6-20 0,0 0-21 0,-22 3-25 15,22-3-46-15,0 0-3 0,-21 4-34 0,21-4-38 16,0 0-33-16,0 0-40 0,0 0-229 0,0 0 19 16</inkml:trace>
  <inkml:trace contextRef="#ctx0" brushRef="#br0" timeOffset="-121633.492">16416 13021 327 0,'0'0'319'0,"0"0"-60"0,0 0-36 0,0 0-38 16,0 0-29-16,0 0-10 0,-6-10-28 0,6 10-4 0,0 0-3 15,0 0-5-15,0 0-9 0,0 0-4 0,14-5-10 16,-14 5-10-16,0 0-3 0,0 0-6 0,26 2-2 16,-26-2-4-16,21 1-11 0,-21-1-8 0,23 2-6 15,-23-2-7-15,26 4-6 0,-26-4-3 0,23 3-2 16,-23-3-1-16,26 3-4 0,-26-3-2 0,27 3-1 15,-27-3-1-15,25 2 2 0,-25-2-4 0,0 0-2 16,35 0-10-16,-35 0-16 0,23-4-15 0,-23 4-22 0,0 0-39 16,29-4-44-16,-29 4-46 0,0 0-55 0,0 0-62 15,23-2-255-15,-23 2-77 0</inkml:trace>
  <inkml:trace contextRef="#ctx0" brushRef="#br0" timeOffset="-121136.527">16575 13539 165 0,'0'0'326'0,"-13"-8"-70"16,13 8-37-16,0 0-26 0,0 0-23 0,0 0-27 15,0 0-7-15,0 0-10 0,0 0-12 0,0 0-5 0,0 0-12 16,0 0-11-16,2-13-7 0,-2 13-6 16,0 0-7-16,0 0-3 0,0 0-8 0,22-2-6 0,-22 2-9 15,0 0-3-15,0 0-8 0,28 2-5 0,-28-2-2 16,0 0-9-16,25 0 0 0,-25 0-2 0,23 2-2 16,-23-2 2-16,23 2-3 0,-23-2-3 0,23 3-2 15,-23-3 4-15,23 2-3 0,-23-2 0 0,0 0-2 16,33 0 0-16,-33 0-1 0,0 0 4 0,33 1-7 15,-33-1-10-15,0 0-20 0,23 3-29 0,-23-3-34 16,0 0-26-16,0 0-36 0,27 3-40 0,-27-3-36 0,0 0-37 16,0 0-231-16,0 0 8 0</inkml:trace>
  <inkml:trace contextRef="#ctx0" brushRef="#br0" timeOffset="-120452.078">16717 13702 94 0,'0'0'248'0,"0"0"-60"0,0 0-29 16,0 0-18-16,-3-12-11 0,3 12-7 0,0 0-11 0,0 0-11 15,0 0-14-15,7-12-4 0,-7 12-6 0,0 0-3 16,0 0-7-16,10-10 2 0,-10 10-8 0,0 0-6 16,0 0-11-16,13-10-6 0,-13 10-6 0,0 0-6 15,0 0 0-15,0 0-5 0,18-5-1 16,-18 5 4-16,0 0 1 0,0 0 3 0,0 0-1 0,19 7 0 15,-19-7-5-15,0 0-2 0,10 11 2 0,-10-11-11 16,6 12 1-16,-6-12-4 0,0 0 2 0,5 18-3 16,-5-18-2-16,0 15 0 0,0-15-2 0,0 17 2 15,0-17-1-15,0 14-4 0,0-14 1 0,-3 15-1 16,3-15 3-16,0 0-2 0,-2 15 3 0,2-15 0 0,0 0 0 16,-2 13-1-16,2-13 0 0,0 0-1 0,0 0-1 15,0 0-2-15,0 12-2 0,0-12-4 0,0 0-4 16,0 0-2-16,0 0-6 0,0 0 1 0,0 0 3 15,0 0 1-15,0 0 3 0,0 0-4 0,13-9 2 16,-13 9 6-16,0 0-7 0,18-9 6 0,-18 9 3 16,17-6-1-16,-17 6 0 0,16-6 0 0,-16 6 5 15,0 0-2-15,28-1 2 0,-28 1 0 0,0 0 1 0,27 1 8 16,-27-1 3-16,15 8 12 0,-15-8 5 16,0 0 1-16,16 13 21 0,-16-13-28 0,6 9 5 0,-6-9 1 15,5 14-6-15,-5-14 6 0,-3 14 2 16,3-14-3-16,-6 13 1 0,6-13-3 0,-8 15 1 0,8-15 6 15,-14 13-5-15,14-13 2 0,-19 7 0 0,19-7-5 16,-23 8-1-16,23-8-3 0,-24 4-6 0,24-4-2 16,-24 0-2-16,24 0-4 0,-25-1-5 0,25 1 4 15,-23-3-2-15,23 3-3 0,-21-2-12 0,21 2-21 16,0 0-21-16,-26-1-18 0,26 1-18 0,0 0-15 0,-21-5-21 16,21 5-22-16,0 0-16 0,0 0-12 15,-22 6-10-15,22-6-4 0,0 0-13 0,0 0-197 0,0 0 144 16</inkml:trace>
  <inkml:trace contextRef="#ctx0" brushRef="#br0" timeOffset="-119568.991">16395 12730 128 0,'0'0'290'0,"0"0"-75"0,0 0-51 0,0 0-20 15,0 0-18-15,-12 7-13 0,12-7-17 0,0 0-14 0,-8 15-10 16,8-15-6-16,-7 13-6 0,7-13-1 16,-8 18 2-16,8-18 3 0,-8 23 0 0,2-13 2 15,0 6-7-15,1-4 3 0,-1 3-7 0,0 0-31 0,0 4 25 16,2-3-2-16,-5 5-7 0,3-1-7 15,0 4-8-15,0-2-1 0,0 0-9 0,3 1 5 0,-4 1-4 16,3 0 5-16,-2 1-1 0,2-2 7 0,0 1 0 16,0 0-3-16,1 2-3 0,-1 0-2 0,2-1 4 15,-2 0 1-15,2 0-9 0,2 0 11 0,-2 2-4 16,0-2 3-16,2 0-15 0,0 0 11 0,0 0-16 16,0 1 12-16,2 0-15 0,0-2-2 0,0 2 2 15,0-2-4-15,2 2 7 0,-2-2 5 0,3 0 4 16,-1 2-1-16,0-4 0 0,2 2-3 0,0 0 1 0,0-1-3 15,0-2-2-15,2 3-5 0,0-1 5 0,0 0 0 16,1-2-1-16,1 0-1 0,-2 0-1 0,3 0-3 16,-1-2 0-16,0-1 2 0,1-3 0 0,-3-1-1 15,2-1 1-15,1 1-2 0,1-3 2 16,-2-1 0-16,0 1-1 0,2-3-1 0,-2-1-8 0,1 3-23 16,1-3-26-16,-12-7-29 0,21 13-34 0,-21-13-29 15,16 11-41-15,-16-11-45 0,17 11-45 0,-17-11-240 16,14 9-18-16</inkml:trace>
  <inkml:trace contextRef="#ctx0" brushRef="#br0" timeOffset="-118905.588">17052 12926 331 0,'0'0'259'15,"0"0"-36"-15,0 0-26 0,0 0-20 0,0 0-24 16,0 0-14-16,0 0-9 0,0 0-19 0,0 0-8 15,0 0-13-15,0 0-5 0,0 0-13 0,-17 6-3 0,17-6-4 16,0 0-5-16,-2 14-9 0,2-14-7 0,0 15-4 16,0-15-3-16,2 17-7 0,-2-17-1 0,4 22-7 15,-2-8 1-15,2 0-6 0,1 1-1 0,-1 1-5 16,2 4 1-16,0 1-2 0,0-1-2 0,-2 3 1 16,5 0 0-16,-5 1 5 0,2 2 3 0,0-1-2 15,-2 2 4-15,3 1-6 0,-3-1 2 0,0 2 1 16,0-2-1-16,0 1 4 0,-2 1 12 0,2-1-13 15,-4 2 2-15,2-2 0 0,0-1-4 0,-2 2 0 16,0 0-3-16,0-3 0 0,-2 1-2 0,2 2 0 0,-2-6-2 16,0 1 2-16,0 0-2 0,0-1-3 0,-2-4 1 15,2 0-1-15,-2 0-1 0,0-2 0 16,0-2-1-16,-1 2 0 0,1-4 3 0,-2 0-3 0,2 0 2 16,-2-1-1-16,0-1-3 0,6-11-1 0,-11 18 1 15,11-18-9-15,-8 15-19 0,8-15-17 0,-8 13-19 16,8-13-16-16,-9 9-20 0,9-9-19 0,0 0-17 15,-8 9-32-15,8-9-36 0,0 0-14 0,0 0-6 0,0 0-33 16,-4-14-190-16,4 14 80 0</inkml:trace>
  <inkml:trace contextRef="#ctx0" brushRef="#br0" timeOffset="-117987.569">17335 12771 263 0,'0'0'243'0,"0"0"-39"0,0 0-23 0,0 0-16 16,0 0-12-16,0 0-12 0,0 0-6 0,0 0-14 15,0 0-9-15,0 0-13 0,0 0-11 0,0 0-13 16,-2 16-8-16,2-16-7 0,0 0-6 0,-4 15 8 15,4-15-21-15,-2 13-6 0,2-13-2 0,-5 13-1 16,5-13 0-16,-4 19-2 0,4-19-2 0,-4 19 7 0,4-19-16 16,-2 23-3-16,-2-9-4 0,4 2-2 0,-4 0-3 15,2-3-2-15,0 4 0 0,0 0 1 0,1-3 2 16,-1 5-5-16,-3-6-5 0,3 2 5 0,0 0-1 16,2-15 1-16,-4 21-2 0,4-21 1 0,-2 21-1 15,2-21-5-15,-2 16-2 0,2-16 3 0,0 0 2 16,-2 17-7-16,2-17-5 0,0 0-1 0,0 0-1 15,0 0 0-15,0 0 0 0,0 0 0 0,0 0-4 16,0 0 5-16,0 0-5 0,0 0-5 0,-6-15-4 0,6 15 3 16,0 0 0-16,-2-18 6 0,2 18-3 0,0 0 8 15,-4-18 2-15,4 18 5 0,0 0-3 0,0-17 5 16,0 17 0-16,0 0 5 0,-3-15-4 16,3 15 1-16,0 0 2 0,0 0 5 0,0-15-4 15,0 15 2-15,0 0 0 0,0 0-1 0,0 0-3 0,0 0-17 16,0 0 29-16,0 0 9 0,0 0 7 0,3-13 1 15,-3 13-8-15,0 0-2 0,0 0-5 0,0 0 2 0,0 0-3 16,10 7 2-16,-10-7-4 0,0 0-1 16,0 0-2-16,14 10 5 0,-14-10-5 0,0 0-2 15,12 8 0-15,-12-8 4 0,0 0-4 0,12 11-2 0,-12-11 1 16,0 0 2-16,17 8-2 0,-17-8 2 0,0 0 6 16,14 10 9-16,-14-10 2 0,0 0 0 0,15 11-3 15,-15-11-3-15,0 0 0 0,12 9 0 0,-12-9-4 16,0 0-3-16,0 0 1 0,10 12-2 0,-10-12 0 15,0 0 0-15,0 0 1 0,0 0-1 0,0 0 7 16,0 0-19-16,0 0-12 0,0 0-5 0,0 0 1 16,0 0-2-16,0 0 3 0,0 0 2 0,0 0 5 0,-20-6 2 15,20 6 2-15,-13-9 2 0,13 9 3 0,-10-10-3 16,10 10 1-16,-12-7 1 0,12 7 5 16,-11-8-1-16,11 8 1 0,-10-9 2 0,10 9 5 15,0 0 1-15,-12-12 3 0,12 12 2 0,0 0-2 0,0 0-4 16,-10-8-1-16,10 8-1 0,0 0 3 0,0 0 16 15,0 0 11-15,2-15 7 0,-2 15 2 0,8-9 0 16,-8 9 0-16,10-13-3 0,-10 13-3 0,12-15-7 16,-12 15-5-16,13-13-7 0,-13 13-2 0,14-15-5 15,-14 15-17-15,12-13-29 0,-12 13-39 0,11-13-56 16,-11 13-79-16,10-12-100 0,-10 12-419 0,8-12-231 0</inkml:trace>
  <inkml:trace contextRef="#ctx0" brushRef="#br0" timeOffset="-111419.962">17719 13490 246 0,'0'0'226'0,"-18"6"-42"0,18-6-29 15,0 0-17-15,0 0-9 0,0 0-11 0,0 0-2 16,0 0-5-16,0 0 1 0,0 0-5 0,0 0-6 16,0 0-5-16,-13 7-8 0,13-7-12 0,0 0-11 15,0 0-16-15,0 0-8 0,0 0-11 0,0 0-7 0,0 0-5 16,0 0-9-16,0 0 0 0,0 0-5 0,0 0-1 15,0 0-4-15,0 0 5 0,0 0-1 0,0 15 0 16,0-15-6-16,0 0-2 0,0 0-2 0,0 0-2 16,0 0-1-16,9 9 4 0,-9-9-1 0,0 0 0 15,0 0 0-15,0 0 0 0,0 0 2 0,0 0 4 16,0 0-2-16,0 0 5 0,0 0 0 0,0 0 0 16,0 0-6-16,0 0 4 0,0 0 0 0,0 0 0 15,0 0 2-15,0 0 0 0,0 0-3 0,0 0 1 16,4-11 1-16,-4 11 1 0,0 0-4 0,0 0 3 0,0 0 0 15,-4-11-1-15,4 11 0 0,0 0-1 0,0 0 0 16,0 0-1-16,0 0 3 0,0 0-2 0,0 0 26 16,0 0-31-16,0 0-1 0,-7-11-5 0,7 11 3 15,0 0-1-15,0 0 7 0,0 0-3 0,0 0 4 16,0 0-1-16,0 0 1 0,0 0-2 0,0 0 4 16,2 14-3-16,-2-14-2 0,0 0 4 0,0 0 1 15,0 0-1-15,7 12 1 0,-7-12 2 0,0 0 0 0,0 0 4 16,0 0-1-16,0 0-4 0,0 0 4 15,0 0-1-15,0 0-1 0,0 0-1 0,12-12 0 16,-12 12 1-16,0 0-3 0,2-14 2 0,-2 14 0 0,0 0 2 16,2-17-4-16,-2 17 6 0,0 0-4 0,0 0 4 15,2-16-5-15,-2 16 2 0,0 0-4 0,0 0-3 16,0 0-29-16,-6-14 36 0,6 14-3 0,0 0-4 16,0 0 3-16,0 0 3 0,0 0-6 0,0 0-7 0,0 0-9 15,0 0 0-15,0 0-19 0,0 0-8 16,-23 3-10-16,23-3-12 0,0 0-19 0,0 0-9 15,0 0-23-15,0 0-37 0,0 0-47 0,0 0-188 0,0 0 154 16</inkml:trace>
  <inkml:trace contextRef="#ctx0" brushRef="#br0" timeOffset="-110173.821">18226 13035 145 0,'0'0'299'0,"0"0"-62"0,0 0-43 0,0 0-17 15,0 0-17-15,0 0-24 0,0 0-12 0,0 0-15 16,0 0-11-16,-19-3-13 0,19 3-14 0,0 0-7 16,0 0-11-16,0 0-11 0,0 0-7 0,0 0-8 15,0 0-2-15,-10 11-2 0,10-11 8 0,0 0-12 16,-6 12-9-16,6-12 23 0,0 0-28 0,-4 13-4 15,4-13 4-15,0 0-4 0,-3 17 4 0,3-17 0 16,0 0-1-16,5 15-1 0,-5-15-1 0,0 0 3 16,6 11-4-16,-6-11 6 0,0 0-4 0,0 0 4 0,16 9-3 15,-16-9 0-15,0 0-2 0,0 0-2 0,25-6 0 16,-25 6 3-16,13-9-4 0,-13 9-2 0,12-11-3 16,-12 11 1-16,10-12 0 0,-10 12 2 0,11-14-22 15,-11 14 29-15,8-10 17 0,-8 10-21 0,4-12-4 16,-4 12 5-16,0 0-3 0,2-17 0 0,-2 17 0 15,0 0-1-15,-2-13 3 0,2 13 0 0,0 0-1 16,-10-8 1-16,10 8-4 0,0 0 0 0,0 0 0 0,-19-6 1 16,19 6 1-16,0 0 1 0,0 0-3 0,-21 6 3 15,21-6-5-15,0 0 12 0,-14 8-12 0,14-8 5 16,-10 12-2-16,10-12 4 0,-9 11-5 0,9-11 4 16,-6 8-5-16,6-8 4 0,-4 14-4 0,4-14 3 15,0 0 0-15,-4 17-3 0,4-17-6 0,0 0 5 16,0 12-5-16,0-12 4 0,0 0-1 0,0 0-1 15,6 13-4-15,-6-13 3 0,0 0-1 0,0 0-2 0,0 0-2 16,0 0 6-16,25 2-2 0,-25-2 6 16,0 0 1-16,0 0-2 0,16-5 3 0,-16 5 2 0,0 0 2 15,0 0 3-15,0 0-23 0,15-7 35 0,-15 7 0 16,0 0 5-16,0 0-8 0,0 0 6 16,0 0-5-16,0 0 27 0,0 0-35 0,0 0-1 0,0 0-2 15,0 0 5-15,0 0-6 0,0 0 3 0,0 0 0 16,0 0 6-16,0 0-7 0,0 0 5 0,0 0-2 15,-25 3-1-15,25-3-1 0,0 0 1 0,-12 7-2 16,12-7 4-16,0 0-4 0,-11 13 3 0,11-13 3 0,-8 12 4 16,8-12-2-16,-8 11 5 0,8-11-2 15,-6 14 1-15,6-14-1 0,-7 17 3 0,7-17-6 0,-2 15 2 16,2-15-3-16,-2 17 2 0,2-17-11 0,0 16 4 16,0-16-1-16,4 15 4 0,-4-15-3 15,11 13 2-15,-11-13-5 0,12 13 0 0,-12-13 5 0,17 9-5 16,-17-9-1-16,20 5 2 0,-20-5 1 0,23 3-3 15,-23-3 1-15,0 0-2 0,33-3 3 16,-33 3-2-16,20-1 1 0,-20 1 1 0,16-7 1 0,-16 7 0 16,15-7-3-16,-15 7-4 0,10-11 4 0,-10 11 1 15,4-12-4-15,-4 12-2 0,0 0 5 0,-4-19-2 0,4 19 0 16,-10-14 4-16,10 14-5 0,-15-15 0 0,15 15 1 16,-20-15-2-16,20 15-2 0,-18-8 3 0,18 8-11 15,-21-6-12-15,21 6-24 0,0 0-18 0,-26-5-26 16,26 5-26-16,-17 6-25 0,17-6-23 0,-12 11-22 15,12-11-26-15,-11 11-239 0,11-11 70 0</inkml:trace>
  <inkml:trace contextRef="#ctx0" brushRef="#br0" timeOffset="-109654.591">18265 13523 2 0,'0'0'307'0,"0"0"-75"0,0 0-38 0,-23-5-26 16,23 5-9-16,0 0-13 0,0 0-14 16,-20-2-14-16,20 2-3 0,0 0-43 0,0 0 31 0,0 0-8 15,-25 0-3-15,25 0-1 0,0 0-6 0,0 0-1 16,0 0-5-16,0 0-12 0,0 0-8 0,0 0-7 15,0 0-9-15,-25 0-12 0,25 0-7 0,0 0-6 16,0 0 0-16,0 0-4 0,0 0 0 0,0 0 2 16,0 0-3-16,23-2-3 0,-23 2-4 0,0 0 2 15,31-6-2-15,-31 6 0 0,29-1 5 0,-29 1-8 16,33-5-1-16,-33 5 4 0,34-5-3 0,-34 5-1 0,35-3-1 16,-35 3 0-16,35-4 1 0,-35 4-3 15,31-4 1-15,-31 4 4 0,29-2-9 0,-29 2 3 0,24-1-10 16,-24 1-5-16,23-2-10 0,-23 2-14 0,0 0-11 15,29-2-7-15,-29 2-22 0,0 0-22 0,0 0-32 16,29-2-40-16,-29 2-56 0,0 0-58 0,0 0-179 16,0 0 53-16</inkml:trace>
  <inkml:trace contextRef="#ctx0" brushRef="#br0" timeOffset="-95380.61">18454 13789 204 0,'0'0'225'15,"0"0"-53"-15,0 0-35 0,0 0-25 0,0 0-19 16,0 0-13-16,0 0-12 0,0 0-8 0,0 0-14 0,0 0-3 16,0 0-12-16,0 0 1 0,0 0-6 0,0 0 5 15,0 0-4-15,0 0 7 0,0 0-1 0,0 0-3 16,0 0-2-16,0 0 1 0,0 0 0 0,0 0 0 16,2-14-3-16,-2 14 0 0,0 0-4 0,0 0-4 15,0-13-3-15,0 13-4 0,0 0-2 0,0 0 0 16,0-16-2-16,0 16-2 0,0 0-2 0,0-13 1 15,0 13-1-15,0 0-1 0,0 0 7 0,-2-14 5 0,2 14-3 16,0 0 2-16,0 0-3 0,0 0-5 16,0 0 3-16,0 0 0 0,-2-14-2 0,2 14-1 15,0 0-1-15,0 0-3 0,0 0 2 0,0 0-1 16,0 0 0-16,0 0 0 0,0 0 2 0,0 0 0 16,0 0 0-16,0 16 0 0,0-16 4 0,0 0-3 0,0 15-1 15,0-15 5-15,0 0-1 0,0 16 5 0,0-16-3 16,0 0 0-16,0 19-5 0,0-19 4 0,0 0-5 15,2 18 3-15,-2-18-1 0,0 0-2 0,0 13-1 16,0-13 3-16,0 0 1 0,0 0 6 0,2 14-10 16,-2-14 1-16,0 0-4 0,0 0 2 0,0 0-1 0,0 0 7 15,5 11-6-15,-5-11 2 0,0 0-1 0,0 0-2 16,0 0 2-16,21-6 0 0,-21 6-2 0,0 0 0 16,21-9-1-16,-21 9-5 0,18-8 5 0,-18 8 1 15,19-7 2-15,-19 7-3 0,21-6-4 0,-21 6 4 16,18-2 1-16,-18 2-4 0,0 0 5 0,28-3-1 15,-28 3 1-15,0 0-2 0,27 4 0 0,-27-4 3 16,15 6 1-16,-15-6 1 0,12 6 1 0,-12-6 1 16,12 12 1-16,-12-12 0 0,9 10 4 0,-9-10 0 15,6 15 2-15,-6-15 6 0,4 13 2 0,-4-13 6 0,0 13 1 16,0-13 9-16,-4 13 2 0,4-13-4 0,-6 13-2 16,6-13-1-16,-13 10 0 0,13-10 0 15,-12 7-4-15,12-7-7 0,-17 7-1 0,17-7-6 0,-18 7-4 16,18-7-3-16,-18 6-2 0,18-6-3 0,-19 6-8 15,19-6-20-15,-18 3-19 0,18-3-17 0,0 0-16 16,-25 3-20-16,25-3-22 0,0 0-17 0,0 0-27 16,-27 3-23-16,27-3-32 0,0 0-240 0,0 0 65 0</inkml:trace>
  <inkml:trace contextRef="#ctx0" brushRef="#br0" timeOffset="-95041.779">18405 13721 52 0,'0'0'362'0,"0"0"-88"16,0 0-59-16,0 0-27 0,0 0-27 0,0 0-30 16,0 0-7-16,0 0-4 0,0 0-2 0,0 0-9 15,0 0-7-15,0 0-10 0,0 0-5 0,0 0-2 0,0 0 1 16,16 7-21-16,-16-7 6 0,0 0-22 16,25 2 2-16,-25-2-19 0,0 0 4 0,28 0-14 0,-28 0 2 15,0 0-10-15,29 0 6 0,-29 0-16 0,20-3 11 16,-20 3-16-16,0 0-10 0,27-5-46 0,-27 5-33 15,0 0-63-15,21-1-70 0,-21 1-72 0,0 0-293 16,0 0-102-16</inkml:trace>
  <inkml:trace contextRef="#ctx0" brushRef="#br0" timeOffset="-76086.648">7110 15443 175 0,'0'0'208'0,"0"0"-47"0,0 0-21 16,-6-10-18-16,6 10-11 0,0 0-15 0,0 0-10 16,0 0-13-16,-7-12-8 0,7 12-14 0,0 0-3 15,0 0-4-15,0 0 0 0,0 0-2 0,-2-15-2 16,2 15-5-16,0 0-2 0,0 0-4 0,0 0-3 15,0 0-5-15,0 0-3 0,0 0-4 0,0 0 1 16,0 0-9-16,0 0 3 0,0 0 1 0,0 0 3 16,0 0 3-16,0 0-4 0,0 0 3 0,-2 18 0 15,2-18-2-15,4 16-1 0,-4-16 3 0,5 18 0 0,-5-18 3 16,4 21-2-16,-4-21 2 0,4 22 1 0,0-8 7 16,-2 0-4-16,0 0-3 0,0-1-2 0,-1 2 0 15,3 0 0-15,-2-3 0 0,0 3 2 0,1 1 1 16,-3-16-2-16,2 21 3 0,-2-21 2 0,2 24 23 15,-2-24-27-15,2 21 0 0,-2-21-4 0,2 18 4 16,-2-18-2-16,2 17-1 0,-2-17-6 0,0 13 3 16,0-13-6-16,0 0 2 0,2 16-5 0,-2-16 1 0,0 0-1 15,0 0-1-15,2 15-6 0,-2-15-8 16,0 0-15-16,0 0-19 0,0 0-22 0,2 13-5 0,-2-13-21 16,0 0-24-16,0 0-34 0,0 0-35 0,0 0-36 15,0 0-211-15,0 0 99 0</inkml:trace>
  <inkml:trace contextRef="#ctx0" brushRef="#br0" timeOffset="-75719.408">7019 15380 67 0,'0'0'314'0,"-8"-12"-73"16,8 12-33-16,0 0-13 0,0 0-9 0,-11-11-23 0,11 11-15 16,0 0-18-16,0 0-12 0,0 0-17 0,0 0-14 15,-12-8-12-15,12 8-11 0,0 0-6 16,0 0-5-16,0 0-11 0,0 0-3 0,0 0-10 0,0 0-4 16,0 0-7-16,0 0 1 0,0 0-5 0,0 0 1 15,0 0 0-15,6-12-2 0,-6 12 0 0,0 0 0 16,19-4-5-16,-19 4 1 0,18-4-5 0,-18 4 3 15,21-6-3-15,-21 6-4 0,27-5 1 0,-27 5 5 0,25-5-2 16,-25 5-2-16,25-1-1 0,-25 1 0 16,0 0-7-16,36 0 0 0,-36 0-14 0,0 0-6 15,31 0-7-15,-31 0-42 0,0 0-23 0,27 6-25 0,-27-6-20 16,14 5-21-16,-14-5-25 0,0 0-23 0,14 11-235 16,-14-11 80-16</inkml:trace>
  <inkml:trace contextRef="#ctx0" brushRef="#br0" timeOffset="-75438.138">7071 15615 230 0,'0'0'368'0,"0"0"-91"0,0 0-50 16,-13 8-46-16,13-8-33 0,0 0-17 0,0 0-7 15,0 0-11-15,0 0-8 0,0 0-6 0,0 0-14 16,0 0-12-16,8-14-9 0,-8 14 1 0,0 0-12 16,19-9-8-16,-19 9-3 0,0 0-8 0,23-7-6 15,-23 7-2-15,19-6-9 0,-19 6-1 0,19-1-5 0,-19 1 2 16,0 0-4-16,33-2 0 0,-33 2-4 0,0 0-5 16,29 2-3-16,-29-2-27 0,19 3-32 15,-19-3-35-15,0 0-34 0,20 9-35 0,-20-9-21 0,0 0-19 16,17 8-17-16,-17-8-44 0,0 0-123 0,0 0 155 15</inkml:trace>
  <inkml:trace contextRef="#ctx0" brushRef="#br0" timeOffset="-74404.284">7545 15687 12 0,'0'0'306'0,"0"0"-75"16,0 0-32-16,0 0-36 0,0 0-8 0,0 0-26 16,0 0-11-16,0 0-17 0,0 0-18 0,0 0-14 15,0 0-2-15,0 0-15 0,0 0-2 0,0 0-1 16,-10 11-4-16,10-11 1 0,-2 11-9 0,2-11-5 0,-2 20 2 16,2-20-4-16,-3 16 0 0,3-16-3 15,-2 23 1-15,2-23-2 0,-2 23 1 0,2-23-1 0,-2 24-5 16,2-24-4-16,-2 26-3 0,2-26-4 0,-2 24 3 15,2-24-7-15,-2 24 1 0,2-24-4 0,-4 22 1 16,4-22 1-16,-2 19 1 0,2-19-4 0,0 16 3 16,0-16-1-16,0 0-1 0,-2 19-2 0,2-19 4 15,0 0-26-15,-2 12 28 0,2-12-2 0,0 0 0 16,0 0-3-16,0 0 0 0,0 0-2 0,0 0 5 16,0 0-5-16,0 0 5 0,0 0-6 0,0 0 4 15,0 0-6-15,-6-12 2 0,6 12 2 0,0 0-2 0,0 0-3 16,0-19 8-16,0 19-8 0,0 0 3 0,0 0-4 15,4-15 6-15,-4 15-1 0,0 0 1 0,0 0-1 16,4-10-2-16,-4 10-2 0,0 0 3 0,0 0-2 16,0 0-1-16,8-12 5 0,-8 12-1 0,0 0 0 15,0 0 3-15,0 0 0 0,0 0 4 0,0 0 5 16,0 0-3-16,0 0 0 0,27 2 1 0,-27-2 15 16,0 0-19-16,14 10-5 0,-14-10 0 0,10 8 2 0,-10-8 3 15,12 10-4-15,-12-10 3 0,15 11-2 16,-15-11 0-16,16 12 1 0,-16-12-2 0,15 14 2 0,-15-14-1 15,16 11-1-15,-16-11-1 0,15 11 0 0,-15-11 2 16,14 8-1-16,-14-8-2 0,10 11 2 0,-10-11 4 16,0 0-2-16,15 9 1 0,-15-9 2 0,0 0 5 15,0 0-8-15,11 9 0 0,-11-9-4 16,0 0-3-16,0 0-4 0,0 0-1 0,0 0-1 0,0 0 0 16,0 0-4-16,-9-11 1 0,9 11-2 0,0 0 1 15,-15-12 0-15,15 12 5 0,0 0-5 0,-16-10 7 0,16 10-5 16,-10-8 5-16,10 8 0 0,-13-7 6 0,13 7-5 15,0 0 5-15,-18-10-3 0,18 10 3 0,0 0-3 16,-15-6 3-16,15 6-3 0,0 0 5 0,0 0-4 16,-16-9-1-16,16 9-2 0,0 0 4 0,0 0 0 15,0 0-2-15,-11-7 0 0,11 7 3 0,0 0-1 16,0 0-1-16,0 0 2 0,0 0 0 0,0 0 3 16,0-16 1-16,0 16 2 0,0 0-2 0,8-13 2 0,-8 13-3 15,0 0 4-15,11-14-2 0,-11 14-6 16,0 0 1-16,10-10 0 0,-10 10-14 0,0 0-29 0,8-11-24 15,-8 11-35-15,0 0-36 0,0 0-47 0,7-10-66 16,-7 10-224-16,0 0 39 0</inkml:trace>
  <inkml:trace contextRef="#ctx0" brushRef="#br0" timeOffset="-73974.147">7799 15766 26 0,'0'0'285'16,"0"0"-71"-16,0-14-26 0,0 14-34 0,0 0 0 16,0 0-23-16,0 0-3 0,0 0-20 0,0 0-12 15,0 0-6-15,0 0-4 0,0 0-8 0,0 0-4 16,0 0-4-16,13 13-6 0,-13-13-5 0,0 0-3 16,6 16-10-16,-6-16-1 0,4 17-4 0,-4-17 5 15,6 14-5-15,-6-14 0 0,6 19-8 0,-6-19 0 16,7 19-5-16,-7-19-4 0,6 21-5 0,-6-21-1 0,5 16-4 15,-5-16-3-15,6 18-2 0,-6-18 3 0,4 18-6 16,-4-18 1-16,6 14-4 0,-6-14 2 0,5 11-3 16,-5-11-1-16,4 13-1 0,-4-13-16 0,0 0-19 15,4 15-19-15,-4-15-18 0,0 0-15 0,0 0-17 16,6 11-22-16,-6-11-25 0,0 0-17 0,0 0-20 16,0 0-23-16,0 0-212 0,0 0 113 0</inkml:trace>
  <inkml:trace contextRef="#ctx0" brushRef="#br0" timeOffset="-73735.766">7764 15933 227 0,'0'0'288'16,"0"0"-53"-16,0 0-32 0,0 0-23 0,0 0-21 16,0 0-26-16,0 0-9 0,0 0-9 0,0 0-4 15,0 0-3-15,0 0-2 0,0 0-5 0,10-10-5 16,-10 10-19-16,0 0-12 0,0 0-17 0,19-11-3 0,-19 11-15 15,0 0 1-15,19-4-10 0,-19 4-2 0,0 0-6 16,20-6-1-16,-20 6-4 0,0 0-4 16,20-6-21-16,-20 6-25 0,0 0-21 0,21-3-25 0,-21 3-28 15,0 0-23-15,18-6-30 0,-18 6-31 0,0 0-28 16,0 0-242-16,21-4 44 0</inkml:trace>
  <inkml:trace contextRef="#ctx0" brushRef="#br0" timeOffset="-73337.652">8058 15887 211 0,'0'0'407'0,"0"0"-107"0,0 0-44 0,0 0-44 16,-4-14-35-16,4 14-25 0,0 0-27 0,0 0-24 0,-5-15-19 15,5 15-16-15,0 0-13 0,-4-15-11 0,4 15-8 16,0 0 8-16,-2-13-28 0,2 13-4 0,0 0-2 16,-2-14-8-16,2 14 0 0,0 0-8 0,0 0-8 15,0 0 3-15,-2-14-3 0,2 14 1 0,0 0 3 16,0 0 2-16,0 0 3 0,0 0 2 0,0 0 1 16,0 0-2-16,0 0 4 0,0 0 2 0,8 10-2 15,-8-10 2-15,0 0 2 0,7 17 3 0,-7-17 4 0,6 12 5 16,-6-12 6-16,4 14 4 0,-4-14 8 15,4 18-2-15,-4-18 19 0,6 14-24 0,-6-14 0 0,4 17-1 16,-4-17 2-16,4 14-3 0,-4-14 4 0,5 13-8 16,-5-13-1-16,4 13-8 0,-4-13 1 0,0 0-1 15,4 12-1-15,-4-12-3 0,0 0 0 0,0 0-5 16,4 17-14-16,-4-17-21 0,0 0-12 0,0 0-30 16,0 0-36-16,0 0-55 0,0 0-55 0,0 0-68 15,0 0-224-15,0 0-12 0</inkml:trace>
  <inkml:trace contextRef="#ctx0" brushRef="#br0" timeOffset="-72198.182">8491 15160 322 0,'0'0'262'0,"0"0"-48"0,0 0-35 0,0 0-21 15,0 0-22-15,0 0-20 0,0 0-14 0,0 0-13 0,0 0-12 16,0 0-6-16,0 0-5 0,0 0-10 0,0 0 0 15,0 0-12-15,0 0 3 0,0 0-4 0,0 0 5 16,0 0-5-16,0 0-2 0,0 0 2 0,0 0 1 16,0 0-3-16,0 17-2 0,0-17-11 0,0 0 2 15,-4 16-6-15,4-16 5 0,-5 14 1 0,5-14-3 16,-6 14-11-16,6-14 5 0,-6 19-9 0,6-19 3 16,-8 20-6-16,2-9 1 0,1 1-3 0,-1-2 3 0,2 1-7 15,-2 1 1-15,6-12-3 0,-9 18 3 0,9-18-3 16,-9 18 4-16,9-18-4 0,-8 16 2 0,8-16-4 15,-6 15 4-15,6-15-6 0,-6 10 4 0,6-10-4 16,0 0 2-16,-7 13-5 0,7-13 7 0,0 0 10 16,0 0-15-16,-6 12-1 0,6-12 4 0,0 0-4 15,0 0 3-15,0 0-4 0,0 0 4 0,-4 12 10 16,4-12-13-16,0 0-1 0,0 0 3 0,0 0 2 16,6 11-1-16,-6-11 3 0,0 0 1 0,13 10-2 15,-13-10 4-15,10 7-6 0,-10-7 2 0,12 7-1 0,-12-7 3 16,12 9-4-16,-12-9 13 0,14 9-15 0,-14-9 4 15,17 8-9-15,-17-8 11 0,14 7-4 0,-14-7 1 16,15 10 1-16,-15-10 0 0,14 7-2 0,-14-7 1 16,13 8 3-16,-13-8-2 0,0 0 2 0,14 10-2 15,-14-10-2-15,0 0 6 0,0 0-4 0,17 6-8 16,-17-6-14-16,0 0-2 0,0 0-15 0,0 0-15 16,0 0-7-16,14 8-17 0,-14-8-29 0,0 0-34 15,0 0-27-15,0 0-10 0,0 0-20 0,0 0-28 16,0 0-185-16,0 0 128 0</inkml:trace>
  <inkml:trace contextRef="#ctx0" brushRef="#br0" timeOffset="-71828.648">8399 15587 124 0,'0'0'344'0,"0"0"-70"0,0 0-43 0,0 0-24 16,0 0-30-16,0 0-26 0,0 0-15 0,0 0-16 15,0 0-14-15,0 0-8 0,0 0-14 0,0 0 0 16,0 0-23-16,0 0-7 0,-23 0-12 0,23 0-7 16,0 0-8-16,0 0-6 0,0 0-9 0,0 0-1 15,0 0-4-15,0 0 0 0,0 0-3 0,0 0 2 0,0 0-3 16,12 11 4-16,-12-11-5 0,0 0 3 0,17 10-1 15,-17-10 0-15,14 8 1 0,-14-8 0 0,16 8-4 16,-16-8-4-16,18 7 8 0,-18-7-2 0,17 8-1 16,-17-8-1-16,17 9 1 0,-17-9-2 15,16 8 1-15,-16-8 1 0,0 0-3 0,21 9-1 0,-21-9 1 16,0 0 2-16,14 6-3 0,-14-6 2 0,0 0-18 16,0 0-3-16,17 8-64 0,-17-8-36 0,0 0-46 15,0 0-49-15,0 0-66 0,0 0-207 0,0 0 22 16</inkml:trace>
  <inkml:trace contextRef="#ctx0" brushRef="#br0" timeOffset="-70668.878">8996 15312 74 0,'0'0'291'0,"0"0"-70"0,0 0-41 0,0 0-31 0,0 0-31 16,-6-11-17-16,6 11-17 0,0 0-10 0,0 0-12 16,0 0-2-16,-2-14-9 0,2 14-5 0,0 0-3 15,0 0-6-15,-6-14-5 0,6 14-4 0,0 0-20 16,-2-13 16-16,2 13-5 0,0 0-7 0,-5-11 0 0,5 11-25 15,0 0 26-15,0 0-2 0,-4-16-2 16,4 16-3-16,0 0-2 0,0 0 0 0,0 0 0 16,-4-12-3-16,4 12-31 0,0 0 37 0,0 0-2 0,0 0-1 15,0 0-6-15,0 0 3 0,0 0 1 0,0 0 4 16,0 0-4-16,0 0-26 0,0 0 37 0,0 0-3 16,2 13 3-16,-2-13-1 0,2 15-3 0,-2-15-18 15,2 13 18-15,-2-13 0 0,5 18-20 0,-5-18 22 0,4 18-1 16,-4-18-2-16,4 15-2 0,-4-15-2 15,4 17 1-15,-4-17-1 0,4 13-2 0,-4-13-32 16,6 11 40-16,-6-11-5 0,0 0 2 0,6 15-1 0,-6-15-2 16,0 0 1-16,0 0 0 0,10 10 0 0,-10-10-36 15,0 0 41-15,0 0-3 0,22-2 0 0,-22 2-5 16,0 0 2-16,21-9-1 0,-21 9-1 0,19-6-19 16,-19 6 18-16,20-8 6 0,-20 8-4 0,23-5 0 15,-23 5-1-15,21-6 1 0,-21 6-1 0,22 0 1 16,-22 0-1-16,0 0 1 0,31 0 3 0,-31 0 11 15,0 0 2-15,24 8 10 0,-24-8 4 0,15 7 1 16,-15-7-8-16,12 10 1 0,-12-10-2 0,8 9-4 16,-8-9 4-16,9 10 0 0,-9-10 2 0,0 0-4 0,8 15 4 15,-8-15-3-15,0 0-1 0,2 16 4 0,-2-16-27 16,0 0 24-16,-6 12-14 0,6-12-2 0,0 0-8 16,-17 11-13-16,17-11-7 0,0 0-6 0,-27 4-10 15,27-4-13-15,0 0-6 0,-28 2-8 0,28-2-15 16,0 0-21-16,-29 0-12 0,29 0-11 0,0 0-12 15,-26-2-13-15,26 2-23 0,0 0-60 0,-19-4-84 16,19 4 228-16</inkml:trace>
  <inkml:trace contextRef="#ctx0" brushRef="#br0" timeOffset="-70344.291">8938 15266 75 0,'0'0'303'0,"0"0"-83"16,0 0-45-16,0 0-31 0,0 0-19 0,0 0-10 15,0 0-6-15,0 0 9 0,0 0 7 0,0 0-9 16,0 0-12-16,19-8-20 0,-19 8-9 0,0 0-16 15,29-1-4-15,-29 1-17 0,25-2 0 0,-25 2-11 16,25-3-3-16,-25 3-4 0,31-1-7 0,-31 1-1 16,31-3 1-16,-31 3-5 0,29-5-1 0,-29 5-2 15,27-2 1-15,-27 2-12 0,22-4-10 0,-22 4-20 0,0 0-31 16,31-3-25-16,-31 3-40 0,0 0-36 0,25-4-37 16,-25 4-51-16,0 0-136 0,0 0 150 15</inkml:trace>
  <inkml:trace contextRef="#ctx0" brushRef="#br0" timeOffset="-69972.663">9125 15665 111 0,'0'0'351'0,"0"0"-77"16,0 0-57-16,0 0-29 0,0 0-33 0,0 0-26 16,0 0-22-16,0 0-18 0,-10 8-12 0,10-8-12 15,0 0 18-15,0 0-34 0,0 0 9 0,0 0 2 16,0 0-6-16,0 0-8 0,19 4-8 0,-19-4-1 15,0 0-4-15,22-3 12 0,-22 3-13 0,0 0-18 16,32-3-7-16,-32 3 1 0,23-3-4 0,-23 3 6 16,27-3-6-16,-27 3-1 0,29-6-10 0,-29 6-11 15,29-3-22-15,-29 3-31 0,24-8-30 0,-24 8-29 0,20-3-38 16,-20 3-35-16,17-6-41 0,-17 6-188 0,0 0 99 16</inkml:trace>
  <inkml:trace contextRef="#ctx0" brushRef="#br0" timeOffset="-69303.812">9236 15893 54 0,'0'0'269'0,"0"0"-69"15,0 0-46-15,0 0-35 0,0 0-18 0,0 0-20 0,0 0-9 16,0 0-7-16,8-12-11 0,-8 12-17 15,0 0 5-15,10-8-5 0,-10 8 8 0,0 0 5 0,19-11-2 16,-19 11-4-16,13-4-5 0,-13 4-6 0,0 0 8 16,19-6 5-16,-19 6 1 0,0 0-3 0,0 0 0 15,25-2-3-15,-25 2 3 0,0 0-4 0,14 8-8 16,-14-8-4-16,0 0-1 0,9 15-10 0,-9-15-1 16,2 12-5-16,-2-12-3 0,2 19-7 0,-2-19-3 15,-2 19-7-15,2-19-1 0,-2 18-2 0,2-18-18 16,-7 14 26-16,7-14 4 0,-6 18 0 0,6-18-1 15,-4 12-2-15,4-12 0 0,-4 11-6 0,4-11-3 16,0 0-5-16,-6 10-5 0,6-10-3 0,0 0-3 0,0 0 1 16,0 0 5-16,0 0 8 0,0 0 1 0,0 0 2 15,0 0 2-15,0 0 0 0,8-8 3 16,-8 8-1-16,0 0 4 0,19-11 0 0,-19 11-14 0,0 0 16 16,18-7 0-16,-18 7 0 0,0 0 2 0,21-4-8 15,-21 4 23-15,0 0 8 0,21 1 13 0,-21-1-21 16,0 0 34-16,16 10 6 0,-16-10 3 0,11 11 8 15,-11-11 2-15,4 13 1 0,-4-13-3 0,2 15-1 16,-2-15-5-16,-2 17-3 0,2-17-6 0,-7 16-4 0,7-16-8 16,-10 17-6-16,10-17-6 0,-14 12-2 0,14-12 1 15,-21 16 0-15,21-16-7 0,-25 11 0 0,25-11-4 0,-27 8-4 16,27-8-1-16,-29 4-3 0,29-4-1 0,-28 0-1 16,28 0-4-16,-26 0-4 0,26 0-10 0,-23-1-14 15,23 1-22-15,-21-6-29 0,21 6-17 16,0 0-39-16,-25-3-24 0,25 3-29 0,0 0-20 0,-16-11-22 15,16 11-33-15,0 0-170 0,-11-12 99 0</inkml:trace>
  <inkml:trace contextRef="#ctx0" brushRef="#br0" timeOffset="-68469.964">8857 15011 182 0,'2'-14'278'0,"-2"14"-57"0,0 0-35 0,0 0-21 15,0 0-11-15,2-14-23 0,-2 14-15 0,0 0-19 0,0 0-14 16,0 0-49-16,0 0 36 0,0 0-11 0,0 0-11 16,0 0-10-16,0 0-8 0,0 0-1 0,0 0-2 15,0 0 4-15,0 0 2 0,-13 13-7 0,13-13-1 16,-4 12-6-16,4-12-1 0,-6 19-4 16,6-19 5-16,-8 25-1 0,2-11 1 0,1 1-4 0,-1 1 1 15,2 1-6-15,-2 3-1 0,0 1-5 0,-1 1 4 16,1 0-3-16,0 2-3 0,0 1 0 0,2-2 2 15,0-1-1-15,-1 4-1 0,1-2-3 0,0-2 5 16,2-1-3-16,0-1-8 0,2 1 6 0,0-1-1 0,0-1 2 16,2 2 1-16,-2-2 1 0,2 2 0 0,0-1-3 15,2 1-2-15,0 4 3 0,1-3 1 0,-1 2-4 16,2-4 3-16,2 5-3 0,-2-3 2 0,3 1 1 16,-1-2 2-16,0 2-5 0,1-3 4 15,-1-1-3-15,2 4 3 0,-2-3-2 0,1-1 1 0,0 1-1 16,-1-2 2-16,0 1-4 0,1-2 6 0,1 2-1 15,-4-3-4-15,3-3 2 0,-1 3 0 0,0-2-3 16,2-2 5-16,-1 4-4 0,-1-3 7 0,0-3-7 0,3 1 2 16,-3 3-3-16,2-4 3 0,-2 1-5 0,2-1 4 15,0 0-11-15,0-1-16 0,1 0-19 0,-3 0-22 16,-8-9-27-16,21 15-32 0,-21-15-34 0,16 13-33 0,-16-13-56 16,17 8-144-16,-17-8 151 0</inkml:trace>
  <inkml:trace contextRef="#ctx0" brushRef="#br0" timeOffset="-67788.05">9402 15025 95 0,'0'0'340'0,"0"0"-71"0,0 0-54 15,0 0-28-15,0 0-29 0,-2 11-30 0,2-11-23 16,0 0-10-16,0 18-18 0,0-18-11 0,2 14-14 16,-2-14-6-16,6 16-9 0,-6-16 1 0,9 21-12 15,-3-8-1-15,0-2-4 0,0 1-3 0,1 4-2 16,0-4-1-16,1 5-1 0,2-1-2 0,1 3 3 0,-1 0 2 16,2-1 27-16,-1 3-22 0,-1 1 6 15,0-2 2-15,-1 2-1 0,1 0-1 0,-2 4 3 0,1-4-3 16,-1 5-4-16,-2-2-5 0,0 0 3 0,-1 0-1 15,2 3 0-15,-3-5-5 0,0 6-1 0,-2-6-2 16,0 6-2-16,0-5-4 0,0 2-3 0,-2-5-2 16,0 2 2-16,0-3-1 0,-2 0-2 0,2 1 4 15,-2 0-1-15,-2-3 0 0,2-1 8 0,-2-2 2 16,0 1 1-16,2-1-2 0,-2-2-2 0,0 0-2 16,-2 0 0-16,6-13-3 0,-6 18-1 0,6-18-1 0,-10 16-6 15,10-16-7-15,-7 16-14 0,7-16-7 16,-8 12-10-16,8-12-17 0,-6 12-16 0,6-12-16 0,0 0-22 15,-6 10-13-15,6-10-24 0,0 0-18 0,0 0-23 16,0 0-15-16,0 0-225 0,0 0 103 0</inkml:trace>
  <inkml:trace contextRef="#ctx0" brushRef="#br0" timeOffset="-67313.87">9609 14677 20 0,'0'0'314'0,"0"0"-74"0,0 0-29 15,0 0-18-15,0 0-12 0,0 0-26 0,0 0-20 16,0 0-14-16,0 0-14 0,-2 13-11 0,2-13-11 0,0 18-16 15,0-18-9-15,2 16-6 0,-2-16-4 0,2 20-4 16,-2-20-6-16,2 24 1 0,0-9-4 0,0-2-7 16,0 3-3-16,0-1-6 0,0 1-2 0,1 0-4 15,-1-2-6-15,-2 3 0 0,2-2-2 0,0 2 0 16,-2-3-4-16,2-1-4 0,0 2-17 0,-2-15-18 16,2 22-18-16,-2-22-23 0,2 21-17 0,-2-21-24 15,2 18-26-15,-2-18-5 0,2 12-9 0,-2-12 1 16,0 0-6-16,2 15-36 0,-2-15-126 0,0 0 217 15</inkml:trace>
  <inkml:trace contextRef="#ctx0" brushRef="#br0" timeOffset="-67046.073">9657 14993 335 0,'0'0'263'0,"0"0"-34"0,0 0-32 0,-3-12-19 0,3 12-32 16,0 0-18-16,0 0-6 0,0 0-7 15,0 0-5-15,0 0-4 0,0 0-6 0,0 0-11 0,0 0-11 16,15 9-6-16,-15-9-10 0,0 0-10 0,10 9-7 16,-10-9-3-16,0 0-6 0,15 12-6 0,-15-12-9 15,10 7-2-15,-10-7-2 0,12 9-4 0,-12-9-4 16,13 9 1-16,-13-9-9 0,9 7 6 0,-9-7-3 16,13 9 0-16,-13-9 1 0,10 9-5 0,-10-9-18 15,10 7-14-15,-10-7-16 0,0 0-19 0,13 13-18 16,-13-13-22-16,0 0-19 0,0 0-14 0,10 10-29 15,-10-10-22-15,0 0-18 0,0 0-32 0,0 0-144 16,0 0 159-16</inkml:trace>
  <inkml:trace contextRef="#ctx0" brushRef="#br0" timeOffset="-66855.122">9677 15008 90 0,'0'0'241'16,"-8"-11"-48"-16,8 11-20 0,0 0-13 0,-6-16-3 15,6 16 2-15,0 0-9 0,-2-17 1 0,2 17-16 16,0 0 1-16,2-18 2 0,-2 18-9 0,4-13 3 15,-4 13-16-15,6-13 0 0,-6 13-30 0,6-13 0 16,-6 13-28-16,9-11 0 0,-9 11-23 0,8-12 6 0,-8 12-22 16,8-12 8-16,-8 12-17 0,10-10-10 0,-10 10-34 15,9-10-21-15,-9 10-47 0,8-12-42 0,-8 12-58 16,0 0-70-16,7-17-77 0,-7 17-164 0,0 0-11 16</inkml:trace>
  <inkml:trace contextRef="#ctx0" brushRef="#br0" timeOffset="-66013.098">9983 15465 198 0,'0'0'316'0,"0"0"-65"0,0 0-38 0,0 0-13 16,0 0-43-16,0 0-24 0,0 0-1 0,0 0-34 16,0 0-16-16,0 0-16 0,0 0-8 0,0 0-12 15,0 0-4-15,0 0-10 0,0 0-4 0,-4 14-1 16,4-14-6-16,0 0-4 0,0 0-3 0,0 0-2 16,0 0 0-16,2 14-1 0,-2-14-4 0,0 0 3 0,0 0-3 15,0 0 0-15,8 11-2 0,-8-11 1 0,0 0 0 16,0 0-1-16,0 0 1 0,0 0-1 0,0 0-2 15,19 2 1-15,-19-2-2 0,0 0 2 0,0 0-1 16,12-8 1-16,-12 8 1 0,0 0 2 0,0 0-4 16,9-8 3-16,-9 8 0 0,0 0 1 0,0 0 4 15,0 0 4-15,0 0-4 0,0 0 5 0,-2-13-6 16,2 13 4-16,0 0-4 0,0 0 0 0,0 0-1 16,0 0 3-16,-17-6-1 0,17 6 4 0,0 0-4 15,0 0 2-15,0 0-6 0,0 0 1 0,0 0-6 0,-21 3 1 16,21-3-4-16,0 0 2 0,0 0-2 15,0 0 0-15,-12 10-8 0,12-10-17 0,0 0-14 16,0 0-28-16,0 0-32 0,-8 11-37 0,8-11-30 0,0 0-33 16,0 0-42-16,0 0-224 0,0 0 52 0</inkml:trace>
  <inkml:trace contextRef="#ctx0" brushRef="#br0" timeOffset="-64987.746">10356 15201 143 0,'0'0'264'0,"0"0"-57"0,0 0-37 15,0 0-22-15,0 0-17 0,0 0-16 0,0 0-15 16,0 0-18-16,0 0-11 0,0 0-9 0,0 0-6 16,-16-3-3-16,16 3-5 0,0 0-9 0,0 0-5 15,0 0-28-15,-6-12 17 0,6 12-1 0,0 0 3 16,-5-13-8-16,5 13-7 0,0 0 2 0,-4-13-4 15,4 13 6-15,0 0-5 0,0 0 2 0,-6-11-2 16,6 11 3-16,0 0-1 0,0 0-1 0,0 0-3 0,0 0-2 16,-3-13 2-16,3 13-1 0,0 0-4 15,0 0 1-15,0 0-3 0,0 0 0 0,0 0-2 16,0 0 4-16,0 0-1 0,0 0 3 0,0 0 1 0,0 0 3 16,0 0 0-16,0 0 1 0,0 0 0 0,0 0 4 15,2 13-3-15,-2-13 2 0,0 0 8 0,1 11-14 16,-1-11 0-16,0 0 1 0,2 19 1 0,-2-19 2 15,0 0-4-15,4 17 2 0,-4-17-6 0,0 0 3 16,2 16 0-16,-2-16-2 0,0 0-1 0,4 17-1 16,-4-17 0-16,0 0 1 0,3 12 0 0,-3-12-6 0,0 0 6 15,0 0-2-15,6 16 0 0,-6-16 2 0,0 0 0 16,0 0-2-16,0 0 5 0,4 12-4 0,-4-12 1 16,0 0 2-16,0 0-1 0,0 0 4 0,0 0-7 15,0 0 3-15,0 0 0 0,0 0-3 0,16-6 3 16,-16 6-3-16,0 0 2 0,11-12-5 0,-11 12 4 15,10-11-1-15,-10 11 0 0,10-13-3 0,-10 13 4 16,15-13-4-16,-15 13 2 0,14-13-1 0,-14 13 4 0,17-10-3 16,-17 10 1-16,16-4 0 0,-16 4 3 0,0 0 15 15,22-4-20-15,-22 4 2 0,0 0 8 0,23 3 1 16,-23-3 6-16,0 0 1 0,21 7 3 0,-21-7 3 16,10 9 1-16,-10-9 9 0,10 14-3 15,-10-14 2-15,8 14 3 0,-8-14-1 0,5 13-2 0,-5-13-1 16,2 15-2-16,-2-15-1 0,-4 13-2 0,4-13-6 15,-5 15 1-15,5-15-7 0,-10 12 3 0,10-12-7 16,-12 6-2-16,12-6-4 0,-19 6-9 0,19-6-10 16,0 0-10-16,-29 2-12 0,29-2-13 0,0 0-23 15,-28-2-18-15,28 2-27 0,0 0-30 0,-25-2-30 0,25 2-34 16,0 0-45-16,-20-4-198 0,20 4 65 0</inkml:trace>
  <inkml:trace contextRef="#ctx0" brushRef="#br0" timeOffset="-64685.083">10291 15146 138 0,'0'0'459'0,"0"0"-118"16,0 0-52-16,0 0-67 0,0 0-33 0,0 0-13 16,0 0-8-16,6-12-8 0,-6 12-16 0,0 0-22 15,17-7-28-15,-17 7-13 0,15-6-17 0,-15 6-10 0,21-5-14 16,-21 5-5-16,27-8-10 0,-27 8-3 0,31-6-7 16,-31 6-20-16,31-6-21 0,-31 6-25 0,32-9-26 15,-32 9-24-15,33-6-21 0,-33 6-28 0,29-4-35 16,-29 4-27-16,25-2-24 0,-25 2-37 0,0 0-169 15,33 0 85-15</inkml:trace>
  <inkml:trace contextRef="#ctx0" brushRef="#br0" timeOffset="-64240.541">10460 15537 130 0,'0'0'348'0,"0"0"-78"0,0 0-46 15,0 0-20-15,0 0-23 0,0 0-18 0,0 0-13 16,0 0-16-16,0 0-12 0,0 0-7 0,0 0-6 16,15-8 4-16,-15 8-32 0,0 0-12 0,19-11-13 15,-19 11-9-15,18-5-8 0,-18 5-8 0,23-7-3 16,-23 7-3-16,29-8-8 0,-29 8-1 0,29-5-6 15,-29 5-1-15,26-6-4 0,-26 6-1 0,27-3-9 16,-27 3-12-16,27-1-19 0,-27 1-25 0,22-4-28 16,-22 4-25-16,0 0-27 0,29-2-26 0,-29 2-25 15,0 0-24-15,0 0-47 0,27 2-179 0,-27-2 86 0</inkml:trace>
  <inkml:trace contextRef="#ctx0" brushRef="#br0" timeOffset="-63584.643">10625 15762 76 0,'0'0'250'0,"0"0"-46"16,0 0-43-16,0 0-24 0,0 0-15 0,0 0-14 16,0 0-13-16,0 0-14 0,6-10-14 0,-6 10-7 15,0 0-10-15,0 0-5 0,13-9-6 0,-13 9-6 16,0 0-3-16,0 0-3 0,16-10-1 0,-16 10-4 15,0 0-2-15,0 0 5 0,17-3 2 0,-17 3 3 0,0 0 1 16,0 0 5-16,0 0 5 0,0 0-2 0,20 3-2 16,-20-3-2-16,0 0-2 0,11 10-5 0,-11-10-6 15,0 0-4-15,8 15-3 0,-8-15-2 0,6 10-3 16,-6-10-3-16,2 13 0 0,-2-13-4 0,0 0 3 16,2 19-6-16,-2-19-7 0,0 0-6 0,2 16-8 15,-2-16-1-15,0 0-4 0,0 15-2 0,0-15-2 16,0 0 3-16,0 0-6 0,0 0 1 0,4 13 7 15,-4-13 4-15,0 0 4 0,0 0 6 0,0 0 1 16,0 0 2-16,0 0 1 0,13-5 1 0,-13 5 2 0,0 0 1 16,13-8-1-16,-13 8 2 0,0 0 0 0,17-4-1 15,-17 4-13-15,0 0 30 0,0 0 5 0,23-4 1 16,-23 4 14-16,0 0 0 0,0 0 2 0,20 8 3 16,-20-8 7-16,11 10 1 0,-11-10 1 0,6 11 2 15,-6-11 5-15,4 13 2 0,-4-13-21 0,0 16 25 0,0-16-1 16,-2 15 1-16,2-15 3 0,-6 15-3 15,6-15-3-15,-11 15-8 0,11-15-2 0,-12 11-10 0,12-11-4 16,-19 9-4-16,19-9-2 0,-18 6-6 0,18-6-5 16,0 0 0-16,-32 0-6 0,32 0-4 0,-21-4-6 15,21 4-8-15,-21-4-14 0,21 4-28 0,0 0-28 16,-24-5-42-16,24 5-43 0,0 0-48 0,-21-6-73 16,21 6-74-16,0 0-161 0,0 0-19 0</inkml:trace>
  <inkml:trace contextRef="#ctx0" brushRef="#br0" timeOffset="-54111.578">10445 16311 159 0,'0'0'187'0,"0"0"-41"16,0 0-11-16,-2-13-14 0,2 13-10 0,0 0-7 16,0 0-7-16,0 0-9 0,0 0-7 0,0 0-11 15,0 0-9-15,0 0-11 0,0 0-4 0,0 0-7 0,0 0-5 16,0 0-5-16,0 0-3 0,0 0-1 16,0 0-1-16,0 0-2 0,0 0-1 0,0 0-3 0,0 0-2 15,0 0-19-15,0 0 19 0,0 0-2 16,0 0 7-16,0 0-7 0,0 0 0 0,0 0 1 0,0 0 0 15,0 0-2-15,0 0 1 0,0 0 2 0,0 0 6 16,0 0 4-16,0 0 0 0,0 0 3 0,0 0-17 16,0 0 18-16,12 6-2 0,-12-6-7 0,0 0 2 15,0 0-7-15,0 0 0 0,12 8 0 0,-12-8-3 16,0 0-41-16,0 0 41 0,16 8 2 0,-16-8-6 0,0 0 2 16,15 7-28-16,-15-7 28 0,0 0-2 15,16 10 3-15,-16-10-15 0,13 6 10 0,-13-6-2 0,12 11 0 16,-12-11-1-16,13 10 0 0,-13-10-2 0,14 11 1 15,-14-11 0-15,12 9-39 0,-12-9 40 0,13 12 5 16,-13-12-1-16,10 9-3 0,-10-9 0 0,12 9-3 16,-12-9 1-16,10 9-1 0,-10-9 1 0,10 10-4 15,-10-10 4-15,11 9 0 0,-11-9 0 0,0 0-4 16,12 12 6-16,-12-12-29 0,0 0 35 0,12 10-4 16,-12-10-1-16,0 0-1 0,13 11 0 0,-13-11-1 15,0 0-4-15,10 9 3 0,-10-9 0 0,0 0-1 16,13 12-2-16,-13-12 1 0,0 0 0 0,10 9 2 0,-10-9-2 15,0 0 0-15,12 7 0 0,-12-7-3 0,0 0 2 16,0 0 0-16,17 6 1 0,-17-6 2 0,0 0-1 16,0 0 0-16,0 0 0 0,22 4-2 0,-22-4 1 15,0 0-1-15,0 0 3 0,0 0-2 0,20-6 1 16,-20 6 0-16,0 0-2 0,0 0-1 0,15-5 4 16,-15 5-2-16,0 0-7 0,0 0 7 0,16-7 1 15,-16 7-5-15,0 0 2 0,11-11 1 0,-11 11-1 16,0 0 0-16,12-9-2 0,-12 9 2 0,0 0-2 0,12-9 0 15,-12 9 3-15,0 0-1 0,0 0 0 0,15-7 0 16,-15 7-2-16,0 0 0 0,0 0 5 0,12-6-5 16,-12 6 2-16,0 0 1 0,0 0 8 0,0 0-12 15,0 0 1-15,19-6 1 0,-19 6 2 0,0 0 0 16,0 0-2-16,0 0 3 0,0 0 1 0,0 0-4 16,0 0 6-16,0 0 0 0,22 5-24 0,-22-5 31 0,0 0-4 15,0 0 3-15,0 0-4 0,10 7-4 16,-10-7 3-16,0 0-3 0,0 0 20 0,8 13-24 0,-8-13-1 15,0 0 1-15,0 0 2 0,4 11-24 0,-4-11 31 16,0 0-1-16,0 0-2 0,0 0-2 0,0 0-3 16,6 13 5-16,-6-13-2 0,0 0 3 0,0 0-4 15,0 0 1-15,0 0-1 0,0 0 0 0,0 0 2 16,5 11 3-16,-5-11 0 0,0 0-4 0,0 0 1 16,0 0 0-16,0 0 0 0,0 0-1 0,0 0 0 0,0 17-2 15,0-17 0-15,0 0 1 0,0 0 0 0,0 0-2 16,0 0 0-16,0 0 1 0,0 0 0 0,0 0 1 15,0 0-2-15,0 0-2 0,0 0 2 0,-2 13-2 16,2-13 0-16,0 0 6 0,0 0-6 0,0 0 1 0,0 0 2 16,0 0 0-16,0 0-3 0,0 0 3 0,0 0-1 15,0 0 0-15,0 0-4 0,0 0 5 0,0 0 0 16,0 0 1-16,0 0 1 0,0 0 22 0,0 0-29 16,0 0 1-16,0 0-1 0,0 0 3 15,0 0 3-15,0 0-7 0,0 0 9 0,0 0 1 0,0 0 2 16,0 0 21-16,0 0-37 0,0 0 9 0,14-10-3 15,-14 10 4-15,0 0-2 0,0 0-2 0,0 0-1 16,0-14 7-16,0 14-2 0,0 0-27 0,0 0 29 16,0 0-4-16,2-16 4 0,-2 16 1 0,0 0-5 0,0 0 1 15,0 0-1-15,0 0 4 0,4-13-2 16,-4 13 28-16,0 0-31 0,0 0-3 0,6-10 2 0,-6 10 1 16,0 0 0-16,0 0-1 0,11-11 1 0,-11 11 2 15,0 0 0-15,0 0-2 0,10-11 2 0,-10 11-1 16,0 0 0-16,0 0 1 0,10-7 0 0,-10 7-2 15,0 0 0-15,0 0 3 0,0 0 1 0,19-6 0 0,-19 6-1 16,0 0 0-16,0 0 0 0,0 0-2 0,0 0-2 16,24 1 2-16,-24-1 5 0,0 0-3 0,0 0-2 15,0 0 4-15,23 5-3 0,-23-5 2 0,0 0 1 16,0 0-1-16,18 2-2 0,-18-2 1 0,0 0 1 16,0 0 0-16,0 0 1 0,21 6 1 0,-21-6-3 15,0 0-4-15,0 0 6 0,0 0 0 0,0 0-2 16,23 2 0-16,-23-2 0 0,0 0 2 0,0 0 0 0,0 0-2 15,20-5 1-15,-20 5 2 0,0 0-3 0,13-8 2 16,-13 8 0-16,0 0 0 0,12-11-1 0,-12 11 3 16,0 0-5-16,11-13-2 0,-11 13 3 0,0 0-1 15,13-11 3-15,-13 11 0 0,0 0-2 16,10-12-5-16,-10 12 6 0,6-12 1 0,-6 12-4 0,9-11 4 16,-9 11-3-16,4-11 4 0,-4 11-1 0,6-11-2 15,-6 11 0-15,4-13 2 0,-4 13-6 0,4-13 8 0,-4 13-5 16,0 0 7-16,4-16 0 0,-4 16 4 15,0 0 0-15,2-13 3 0,-2 13-2 0,0 0 5 0,0 0-6 16,2-14 3-16,-2 14-7 0,0 0 1 0,0 0-13 16,0 0 5-16,0 0-8 0,0 0-12 15,3-13-17-15,-3 13-15 0,0 0-28 0,0 0-38 0,0 0-48 16,0 0-54-16,0 0-71 0,0 0-153 0,0 0 82 16</inkml:trace>
  <inkml:trace contextRef="#ctx0" brushRef="#br0" timeOffset="-44622.782">10902 16771 32 0,'0'0'220'0,"0"0"-46"0,0 0-27 16,0 0-24-16,0 0-10 0,0 0-16 0,0 0 0 15,0 0-11-15,0 0 4 0,0 0-11 0,0 0 4 16,0 0-10-16,-13-5 4 0,13 5-15 0,0 0 6 15,0 0-16-15,0 0 12 0,0 0-17 0,0 0 6 0,0 0-16 16,0 0 11-16,0 0-18 0,0 0 10 0,0 0-19 16,0 0 6-16,0 0-13 0,0 0 12 0,0 0-48 15,0 0 44-15,0 0-16 0,0 0 11 0,0 0-15 16,0 0 12-16,2-15-2 0,-2 15-17 0,0 0 14 16,4-14-2-16,-4 14 0 0,0 0-1 0,4-14-5 15,-4 14 3-15,0 0-2 0,2-15 0 0,-2 15 1 0,0 0-3 16,3-16 1-16,-3 16-1 0,0 0 0 15,2-13-4-15,-2 13-1 0,0 0 5 0,0 0 1 0,4-11-1 16,-4 11-2-16,0 0 0 0,0 0-13 0,0 0 16 16,0 0 8-16,0 0 2 0,0 0-3 0,0 0 7 15,0 0-5-15,0 0 6 0,9 11-4 0,-9-11 2 16,2 13-3-16,-2-13 5 0,4 16-6 0,-4-16 4 0,6 15 15 16,-6-15-23-16,4 17-1 0,-4-17 0 15,6 18 0-15,-6-18-20 0,6 17 22 0,-6-17 1 0,7 15-3 16,-7-15 1-16,6 11-2 0,-6-11 4 0,0 0 3 15,6 17 1-15,-6-17 2 0,0 0-2 0,0 0-5 16,6 13-1-16,-6-13 3 0,0 0-2 0,0 0-14 16,0 0-16-16,4 11-25 0,-4-11-30 0,0 0-50 15,0 0-36-15,0 0-58 0,0 0-66 0,0 0-178 16,0 0 52-16</inkml:trace>
  <inkml:trace contextRef="#ctx0" brushRef="#br0" timeOffset="-44172.662">11128 16813 32 0,'0'0'260'0,"0"0"-69"0,0 0-28 16,0 0-32-16,0 0-10 0,0 0-18 0,0 0-7 16,0 0-20-16,0 0-4 0,0 0-23 0,-8-9 0 0,8 9-14 15,0 0 10-15,0 0-9 0,0 0 14 16,0 0-9-16,0 0 12 0,0 0-10 0,0 0 13 0,0 0-7 16,0 0 12-16,0 0-12 0,0 0 8 0,0 0 2 15,0 0-1-15,0 0 8 0,0 0-16 0,0 0-6 16,0 0-5-16,0 0 2 0,0 0-9 0,0 0 0 15,0 0 0-15,0 0-4 0,0 0-1 0,0 0 1 16,0 0-2-16,0 0-3 0,0 0-1 0,0 0-2 16,0 0-3-16,0 0 0 0,0 0-4 0,0 0-2 15,0 0-5-15,0 0 0 0,0 0-3 0,0 0-1 16,0 0 0-16,0 0 1 0,0 0 1 0,0 0-2 0,-2 17 1 16,2-17-5-16,4 13 5 0,-4-13 0 0,4 17-5 15,-4-17 2-15,4 18 0 0,-4-18 1 0,5 23-11 16,-5-23-19-16,4 20-26 0,-4-20-38 0,2 22-44 15,-2-22-65-15,2 24-49 0,-2-24-331 0,-4 21-95 16</inkml:trace>
  <inkml:trace contextRef="#ctx0" brushRef="#br0" timeOffset="-39112.807">18242 14139 111 0,'0'0'128'0,"0"0"-23"16,0 0-26-16,0 0-16 0,0 0-2 0,0 0-8 15,0 0-5-15,0 0-8 0,0 0-4 0,0 0-6 0,0 0 0 16,0 0-1-16,0 0-3 0,0 0 2 16,0 0 1-16,2 11-1 0,-2-11-1 0,0 0-2 0,0 0-3 15,0 0 0-15,0 0-4 0,0 0-5 0,0 0 7 16,2 15-1-16,-2-15 0 0,0 0 2 0,0 0-4 16,0 0-1-16,0 0-1 0,3 13-3 0,-3-13 1 15,0 0 0-15,0 0 2 0,0 0 2 0,4 13 1 16,-4-13 1-16,0 0 1 0,0 0 0 0,6 13-2 0,-6-13 0 15,0 0-3-15,0 0 0 0,6 15 1 16,-6-15 2-16,0 0 0 0,6 11 1 0,-6-11-2 0,0 0-3 16,9 13-2-16,-9-13-2 0,0 0-1 0,8 13-4 15,-8-13 3-15,0 0-3 0,6 15-1 0,-6-15-1 16,0 0 2-16,12 11-2 0,-12-11-1 0,0 0 3 16,8 11-1-16,-8-11 1 0,0 0 0 0,8 9-10 15,-8-9 14-15,0 0 0 0,0 0 0 0,8 12 1 0,-8-12-1 16,0 0-1-16,0 0-1 0,8 8 0 15,-8-8-1-15,0 0-1 0,0 0 2 0,0 0-2 0,15 10-1 16,-15-10 1-16,0 0 0 0,0 0-3 16,12 9 1-16,-12-9-1 0,0 0 0 0,0 0-2 0,0 0 3 15,21 3 0-15,-21-3 0 0,0 0-2 0,0 0 1 16,0 0-1-16,27 3 2 0,-27-3-1 0,0 0-16 16,18-6 19-16,-18 6 0 0,0 0-3 0,17-8 0 15,-17 8 0-15,0 0 1 0,16-5-5 0,-16 5 4 16,0 0-1-16,14-7-1 0,-14 7-1 0,0 0 1 0,0 0-2 15,17-7 1-15,-17 7 0 0,0 0 1 16,0 0-1-16,0 0 1 0,18-6 0 0,-18 6 0 16,0 0 0-16,0 0-2 0,0 0 4 0,0 0-2 0,0 0 1 15,25-2-1-15,-25 2-1 0,0 0 1 0,0 0-16 16,0 0 21-16,0 0-1 0,21 3-1 0,-21-3 1 16,0 0 1-16,0 0-3 0,0 0 2 0,0 0-1 15,0 0 3-15,18 5-2 0,-18-5 2 0,0 0-1 0,0 0 1 16,11 8-3-16,-11-8 0 0,0 0 1 15,0 0-2-15,10 8 1 0,-10-8 0 0,0 0-2 16,0 0 0-16,9 11 1 0,-9-11-2 0,0 0 1 0,8 9 0 16,-8-9-1-16,0 0 0 0,0 0 1 0,11 14-18 15,-11-14 21-15,0 0-1 0,0 0 2 0,10 8-1 16,-10-8-2-16,0 0-2 0,0 0 3 0,0 0 2 16,8 10 1-16,-8-10 1 0,0 0 4 0,0 0 1 15,0 0 2-15,0 0 7 0,0 0-8 0,0 0 3 16,0 0-1-16,0 0-1 0,9 9 0 0,-9-9-3 15,0 0-2-15,0 0-4 0,0 0-1 0,0 0-4 16,0 0 0-16,0 0 2 0,0 0-4 0,0 0 2 16,0 0-23-16,0 0 25 0,0 0-4 0,0 0 0 0,-2-15-2 15,2 15-1-15,0 0 2 0,0 0-3 0,0 0 0 16,2-15-3-16,-2 15 3 0,0 0-1 0,0 0 1 16,4-17 0-16,-4 17-3 0,0 0 0 0,0 0 0 15,6-12 0-15,-6 12 1 0,0 0 2 0,2-14 1 16,-2 14 0-16,0 0 1 0,8-12 1 0,-8 12-1 15,0 0 1-15,7-12 2 0,-7 12-1 0,0 0 1 16,0 0-18-16,10-12 21 0,-10 12-2 0,0 0 1 16,0 0-1-16,8-10 1 0,-8 10-1 0,0 0 2 0,0 0 2 15,0 0 0-15,13-8-3 0,-13 8 3 0,0 0 0 16,0 0 1-16,0 0-3 0,0 0 1 0,0 0-1 16,22-3 0-16,-22 3 0 0,0 0 3 0,0 0-7 15,0 0 4-15,0 0-1 0,20 3 0 0,-20-3 0 16,0 0-1-16,0 0 2 0,0 0-2 0,23 1 2 15,-23-1-6-15,0 0 7 0,0 0 0 0,0 0-1 16,0 0 0-16,22-1-1 0,-22 1 4 0,0 0-3 16,0 0 1-16,0 0-4 0,19-5 5 0,-19 5-3 15,0 0 0-15,0 0-1 0,0 0 1 0,0 0 0 0,19-7 4 16,-19 7-4-16,0 0 2 0,0 0-1 0,0 0 3 16,12-7-2-16,-12 7 3 0,0 0-4 0,0 0 2 15,10-9-1-15,-10 9 2 0,0 0-1 0,0 0 0 16,0 0-22-16,11-12 28 0,-11 12-10 0,0 0 10 15,0 0-48-15,8-13 50 0,-8 13-4 0,0 0-4 16,4-13 2-16,-4 13-2 0,0 0-12 0,6-16-12 16,-6 16-11-16,2-11-7 0,-2 11-12 0,4-13-9 0,-4 13-13 15,0 0-17-15,4-19-27 0,-4 19-33 0,0 0-75 16,4-12-102-16,-4 12 217 0</inkml:trace>
  <inkml:trace contextRef="#ctx0" brushRef="#br0" timeOffset="-32558.274">18499 14626 112 0,'0'0'148'0,"0"0"-15"0,0 0-35 15,0 0-9-15,0 0-12 0,0 0-11 0,0 0-7 16,0 0-5-16,0 0-5 0,0 0-1 0,0 0-3 15,0 0 2-15,0 0 2 0,0 0 2 0,0 0 1 16,0 0 2-16,0 0-1 0,0 0 0 0,0 0 2 16,0 0 2-16,0 0-1 0,0 0-1 0,0 0 0 15,0 0 1-15,0 0-5 0,0 0-5 0,0 0-8 16,0 0-7-16,0 0-6 0,0 0-4 0,0 0-24 16,0 0 21-16,0 0-4 0,0 0 1 0,0 0-9 15,0 0 1-15,0 0-3 0,0 0 0 0,0 0 2 0,0 0-6 16,0 0 6-16,10-12-2 0,-10 12-3 0,8-15 2 15,-8 15-2-15,9-12 1 0,-9 12 1 0,10-17-3 16,-10 17 2-16,8-15-1 0,-8 15-1 0,6-14 1 16,-6 14-1-16,9-12 2 0,-9 12 5 0,0 0 5 15,8-13 9-15,-8 13 6 0,0 0-11 0,0 0-30 16,8-11 30-16,-8 11-8 0,0 0 5 0,0 0-9 16,0 0 0-16,0 0 0 0,0 0 1 0,0 0-3 0,0 0 3 15,8 11-1-15,-8-11-1 0,0 0 1 0,5 21 4 16,-5-21 2-16,0 12 3 0,0-12-2 0,2 17 6 15,-2-17 0-15,2 16 1 0,-2-16-2 0,0 15 1 16,0-15-3-16,2 14 0 0,-2-14-2 0,0 0 1 16,0 18-2-16,0-18 0 0,0 0-3 0,2 14 0 15,-2-14 3-15,0 0-1 0,0 0 3 0,0 15-2 16,0-15-6-16,0 0 6 0,0 0-5 0,0 0-1 16,0 0-1-16,0 0-10 0,2 12-2 0,-2-12-13 15,0 0-17-15,0 0-18 0,0 0-20 0,0 0-18 0,0 0-28 16,0 0-31-16,0 0-47 0,0 0-71 0,0 0-162 15,0 0 97-15</inkml:trace>
  <inkml:trace contextRef="#ctx0" brushRef="#br0" timeOffset="-28122.166">18755 14672 43 0,'0'0'143'0,"0"0"-26"0,0 0-23 15,0 0-18-15,0 0 0 0,0 0-13 0,0 0-1 16,0 0-9-16,0 0-3 0,0 0-4 0,0 0-2 16,0 0-2-16,0 0-7 0,0 0 14 0,0 0 1 15,0 0 4-15,0 0-3 0,0 0 7 0,0 0-3 0,0 0 1 16,0 0-5-16,0 0 12 0,0 0-16 0,0 0-2 16,0 0-8-16,0 0-3 0,0 0-3 0,0 0-1 15,0 0 3-15,0 0-3 0,0 0-8 0,0 0 1 16,0 0-6-16,4 11-2 0,-4-11-3 0,0 0 0 15,0 0-3-15,4 16 2 0,-4-16-6 0,0 0 4 16,4 12-6-16,-4-12 4 0,0 0-5 0,2 15 2 16,-2-15-3-16,0 0-11 0,0 14-17 0,0-14-20 0,0 0-35 15,0 14-49-15,0-14-69 0,0 0-235 16,-4 14 98-16</inkml:trace>
  <inkml:trace contextRef="#ctx0" brushRef="#br0" timeOffset="-26201.627">18988 14541 67 0,'0'0'177'0,"0"0"-37"0,0 0-28 0,0 0-19 15,0 0-11-15,0 0-11 0,0 0-8 0,0 0-4 16,0 0-4-16,0 0-2 0,0 0-2 0,0 0-2 16,2-14-5-16,-2 14 0 0,0 0-1 0,0 0-3 15,0 0-1-15,0 0 1 0,0 0 3 0,0 0-1 0,0 0 0 16,2-12-1-16,-2 12-2 0,0 0-4 0,0 0 1 15,0 0-1-15,0 0-2 0,0 0-1 0,0-15-1 16,0 15-4-16,0 0 1 0,0 0-4 0,0 0-1 16,0 0-4-16,0 0-1 0,0 0-24 0,0 0 25 15,0 0-8-15,0 0 10 0,0-13-11 0,0 13-2 16,0 0 1-16,0 0 1 0,0 0-3 0,0 0 2 16,0 0-1-16,0 0 2 0,0 0 2 0,0 0 3 15,0 0-2-15,0 0 4 0,0 0-4 0,0 0 6 16,0 0-6-16,0 0 2 0,0 0-2 0,0 0 0 0,0 0-2 15,0 0 2-15,0 0-5 0,0 0 2 0,0 0-5 16,0 0 0-16,0 0-6 0,0 0 7 0,0 0-6 16,0 0-2-16,0 0 19 0,-11 9-19 0,11-9-2 15,0 0 3-15,0 0-1 0,0 0 2 0,0 0-4 16,-6 12 6-16,6-12-5 0,0 0 5 0,0 0-4 16,0 0 2-16,-6 13-1 0,6-13-1 0,0 0 1 15,0 0 2-15,-4 11 0 0,4-11 4 0,0 0-4 0,0 0 3 16,-4 15 24-16,4-15-29 0,0 0 4 0,-2 14 1 15,2-14-2-15,0 0-2 0,-2 16 1 0,2-16 0 16,0 0 2-16,0 16-3 0,0-16 1 0,0 0-4 16,0 16 5-16,0-16-5 0,0 0 6 0,2 13-6 15,-2-13 4-15,0 0-2 0,2 15 1 0,-2-15-1 16,0 0 2-16,4 12-2 0,-4-12 2 0,0 0-1 16,4 15 0-16,-4-15 0 0,0 0 0 0,4 10 1 15,-4-10-1-15,0 0 0 0,6 15-3 0,-6-15 10 16,0 0-12-16,0 0 0 0,11 13 18 0,-11-13-25 15,0 0 4-15,0 0-2 0,10 10 5 0,-10-10-7 0,0 0 6 16,0 0 2-16,14 8 4 0,-14-8-6 0,0 0-1 16,0 0 6-16,0 0 0 0,21-5-5 0,-21 5 5 15,0 0-3-15,14-7-3 0,-14 7-2 0,0 0 5 16,14-14-1-16,-14 14 0 0,0 0 2 0,10-9 5 16,-10 9-4-16,0 0 4 0,7-11-5 0,-7 11 4 15,0 0 0-15,0 0 0 0,4-13-4 0,-4 13 5 16,0 0-4-16,0 0 3 0,0 0-2 0,0-17 2 0,0 17-1 15,0 0 2-15,0 0-4 0,-7-11 9 16,7 11-4-16,0 0 2 0,0 0-2 0,-12-11 0 0,12 11 1 16,0 0-36-16,-14-6 43 0,14 6-3 0,0 0-1 15,0 0 2-15,-20-5-4 0,20 5-5 0,0 0 2 16,0 0 1-16,-21 7-4 0,21-7-22 0,0 0 27 16,-12 11 4-16,12-11-14 0,0 0-11 0,-8 14-28 15,8-14-38-15,0 0-62 0,-7 18-69 0,7-18-300 0,0 0-12 16</inkml:trace>
  <inkml:trace contextRef="#ctx0" brushRef="#br0" timeOffset="40.739">11272 16562 238 0,'0'0'227'0,"0"0"-48"15,0 0-21-15,0 0-24 0,0 0-5 0,0 0-16 16,0 0 3-16,0 0-12 0,0 0-2 0,0 0-19 16,0 0 7-16,0 0-18 0,0 0 6 0,0 0-6 15,19-6-4-15,-19 6-8 0,0 0-7 0,0 0-7 16,0 0-1-16,0 0 0 0,26 0-4 0,-26 0-3 16,0 0-4-16,0 0-5 0,26 0-5 0,-26 0-5 15,0 0-5-15,23-2-2 0,-23 2-1 0,0 0 0 16,25-6-2-16,-25 6-4 0,0 0-3 0,23-5 1 15,-23 5 4-15,0 0-6 0,22-6 3 0,-22 6-8 0,0 0 4 16,0 0 0-16,25-1 2 0,-25 1 0 0,0 0 1 16,0 0-1-16,19 4 1 0,-19-4 1 15,0 0 1-15,9 14 4 0,-9-14 0 0,6 10-1 0,-6-10-3 16,4 13 3-16,-4-13-5 0,5 16 1 0,-5-16-1 16,2 17 0-16,-2-17-2 0,4 17-1 0,-4-17 2 15,4 21-2-15,-4-21-2 0,4 16 5 0,-4-16-6 16,6 16 4-16,-6-16 0 0,6 19-1 0,-6-19-2 0,7 15 2 15,-7-15 0-15,6 16 3 0,-6-16-3 16,6 16 3-16,-6-16 0 0,4 12-2 0,-4-12-1 16,0 0 1-16,8 13 2 0,-8-13-3 0,0 0 0 0,7 16 0 15,-7-16 1-15,0 0-6 0,0 0-6 16,6 14-10-16,-6-14-17 0,0 0-16 0,0 0-32 0,6 11-7 16,-6-11-35-16,0 0-11 0,0 0-28 0,0 0-27 15,0 0-60-15,0 0-180 0,0 0 98 0</inkml:trace>
  <inkml:trace contextRef="#ctx0" brushRef="#br0" timeOffset="319.37">11395 16640 75 0,'0'0'336'0,"0"0"-95"0,0 0-32 16,0 0-38-16,0 0 8 0,0 0-32 0,0 0 6 0,0 0-13 15,0 0-2-15,0 0-14 0,0 0-11 0,0 0-6 16,8-11-9-16,-8 11-5 0,0 0-13 0,0 0-8 16,25-4-4-16,-25 4-6 0,17-6-6 0,-17 6-10 15,20-5-5-15,-20 5-6 0,18-8-6 0,-18 8-7 16,23-7-4-16,-23 7-5 0,22-7 0 0,-22 7-4 16,23-6-2-16,-23 6-2 0,21-7-1 0,-21 7-10 15,22-6-15-15,-22 6-21 0,21-5-20 0,-21 5-27 16,0 0-35-16,26-2-54 0,-26 2-55 0,0 0-72 15,0 0-271-15,29 3-91 0</inkml:trace>
  <inkml:trace contextRef="#ctx0" brushRef="#br1" timeOffset="13254.914">20053 12914 167 0,'0'0'227'0,"0"0"-59"0,0 0-24 16,0-16-28-16,0 16-14 0,0 0-15 16,0 0-12-16,0 0-4 0,0 0-10 0,0 0-10 0,0 0-6 15,4-13-5-15,-4 13-2 0,0 0-2 0,0 0-2 16,0 0-1-16,0 0 0 0,0 0 0 0,0 0 0 16,0 0 0-16,0 0 1 0,0 0 1 0,0 0 0 15,0 0-6-15,0 0 1 0,0 0 2 0,0 0-1 0,0 0-6 16,0 0 1-16,0 0-3 0,0 0-3 0,1-13-1 15,-1 13 1-15,0 0-5 0,0 0 5 16,0 0-4-16,0 0-1 0,0 0-1 0,0 0 2 0,0 0 4 16,0 0-1-16,0 0 5 0,0 0 3 0,0 0-5 15,0 0 5-15,0 0-5 0,0 0-3 0,0 0 1 16,0 0 1-16,0 0-5 0,0 0-4 0,0 0-4 16,0 0 1-16,0 0-2 0,0 0-2 0,-7 10-3 0,7-10 1 15,0 0 1-15,0 0-4 0,-10 11 2 16,10-11-2-16,0 0 12 0,-9 10-19 0,9-10 7 15,0 0 0-15,-10 13-4 0,10-13 4 0,-8 12-3 0,8-12 3 16,-6 13 2-16,6-13-3 0,-11 15 1 16,11-15-1-16,-6 13 0 0,6-13 0 0,-8 16 0 0,8-16 0 15,-8 15-1-15,8-15 3 0,-7 16 15 0,7-16-18 16,-8 13-2-16,8-13 3 0,-6 15-2 0,6-15 3 16,-6 14-1-16,6-14 0 0,-6 10 3 0,6-10-1 15,0 0-2-15,-9 15 3 0,9-15-1 0,0 0 0 16,-6 11 0-16,6-11 1 0,0 0-1 0,0 0 3 0,-6 14 0 15,6-14 1-15,0 0 1 0,0 0-1 0,0 0-5 16,-8 8 6-16,8-8 0 0,0 0-20 0,0 0 26 16,0 0-5-16,0 0 2 0,0 0-2 0,-6 12-1 15,6-12 0-15,0 0-1 0,0 0 0 0,0 0-3 16,0 0 1-16,0 0 1 0,0 0-2 0,0 0-4 16,0 0 0-16,0 0 1 0,0 0 0 0,0 0 0 15,0 0-2-15,0 0 1 0,0 0-4 0,0 0 7 16,0 0 0-16,0 0-2 0,0 0 2 0,6 12 0 15,-6-12-4-15,0 0 5 0,0 0 0 0,12 10 0 0,-12-10-1 16,0 0 0-16,14 9 0 0,-14-9 3 16,13 7-2-16,-13-7 3 0,12 12-3 0,-12-12 2 0,17 9 0 15,-17-9 1-15,14 13-1 0,-14-13 0 0,17 11 2 16,-17-11-2-16,16 11 0 0,-16-11 8 0,17 9-7 16,-17-9 7-16,13 10-8 0,-13-10 5 0,13 11-5 15,-13-11 9-15,0 0-9 0,14 9 8 0,-14-9-6 16,0 0 12-16,13 5-7 0,-13-5 15 0,0 0-11 0,0 0 9 15,12 7-13-15,-12-7 7 0,0 0-12 16,0 0 6-16,0 0-12 0,0 0-2 0,0 0-30 0,0 0-7 16,0 0-30-16,0 0-21 0,0 0-21 0,0 0-31 15,0 0-34-15,0 0-23 0,0 0-28 0,0 0-41 16,0 0-166-16,0 0 95 0</inkml:trace>
  <inkml:trace contextRef="#ctx0" brushRef="#br1" timeOffset="13828.018">19944 13268 197 0,'0'0'206'15,"0"0"-50"-15,0 0-24 0,0 0-22 0,0 0-9 16,0 0-10-16,-9-10-11 0,9 10-17 0,0 0-3 16,0 0-8-16,0 0 0 0,0 0 9 0,0 0-13 15,0 0-1-15,0 0 2 0,0 0 0 0,0 0 0 16,0 0-2-16,0 0 1 0,0 0-4 0,0 0-5 15,0 0-7-15,0 0-4 0,0 0-9 0,0 0-2 16,0 0-5-16,0 0 4 0,0 0 0 0,0 0-2 0,0 0 0 16,0 0-1-16,0 0-1 0,0 0 0 15,0 0 1-15,2 12 3 0,-2-12 4 0,0 0-1 0,15 8 5 16,-15-8 2-16,0 0 7 0,14 9-8 0,-14-9 3 16,13 7-3-16,-13-7 5 0,14 9-1 0,-14-9-2 15,13 9-1-15,-13-9-4 0,12 11-2 0,-12-11 1 16,12 11 6-16,-12-11-11 0,11 10 4 0,-11-10 7 15,10 11-18-15,-10-11-7 0,9 9 9 0,-9-9-10 0,9 9 7 16,-9-9-12-16,0 0 33 0,10 11-33 16,-10-11 7-16,0 0-6 0,0 0 11 0,12 10-7 0,-12-10 6 15,0 0 1-15,0 0 10 0,0 0-8 0,0 0 9 16,13 8-11-16,-13-8 8 0,0 0-11 0,0 0 5 16,0 0-7-16,0 0 5 0,0 0-11 0,0 0 12 15,0 0-21-15,0 0-2 0,0 0-24 0,0 0-8 16,0 0-33-16,14 5-19 0,-14-5-46 0,0 0-26 15,0 0-28-15,0 0-44 0,0 0-265 0,0 0-3 16</inkml:trace>
  <inkml:trace contextRef="#ctx0" brushRef="#br1" timeOffset="14956.31">20822 13170 85 0,'0'0'297'0,"0"0"-76"0,0 0-38 0,0 0-28 16,0 0-18-16,0 0-23 0,0 0-13 0,0 0-22 15,0 0-9-15,0 0-11 0,0 0-9 0,-10-9-6 16,10 9-4-16,0 0-10 0,0 0 0 0,0 0-6 15,-2-14 2-15,2 14-10 0,0 0 13 0,0 0-7 16,0 0 6-16,0-18-4 0,0 18-2 0,0 0-26 0,0 0 27 16,-2-14-5-16,2 14 6 0,0 0-10 15,0 0-1-15,-2-15-5 0,2 15-1 0,0 0 2 0,0 0-6 16,-3-13 2-16,3 13-2 0,0 0 1 0,0 0-2 16,0 0 0-16,0 0 2 0,-2-15-4 0,2 15 1 15,0 0 3-15,0 0-4 0,0 0 1 0,0 0-1 16,0 0 0-16,0 0-4 0,0 0 3 15,0 0 5-15,0 0-3 0,0 0 1 0,0 0-2 0,-8 13 1 16,8-13-2-16,0 0-1 0,-2 17 1 0,2-17 3 16,-2 14-1-16,2-14-1 0,0 13 1 0,0-13-2 15,0 15 3-15,0-15 1 0,0 15 0 0,0-15 0 16,0 0 0-16,0 20 0 0,0-20-2 0,0 0 2 16,0 17 0-16,0-17-2 0,0 0-4 0,2 15 5 0,-2-15-1 15,0 0 2-15,0 0 1 0,0 0-2 0,4 13 0 16,-4-13 1-16,0 0-2 0,0 0 0 0,0 0 4 15,0 0-2-15,27-2-1 0,-27 2-1 0,0 0 2 16,23-10-3-16,-23 10-1 0,21-4-1 0,-21 4 1 16,20-6-5-16,-20 6 0 0,25-8 4 0,-25 8-3 15,24-5-5-15,-24 5 6 0,25-6-4 0,-25 6 5 16,24 0 1-16,-24 0-3 0,25 0 6 0,-25 0-3 0,21 4 4 16,-21-4 2-16,18 4 9 0,-18-4-24 15,15 11 31-15,-15-11 6 0,13 9-1 0,-13-9-7 0,9 13 5 16,-9-13-1-16,8 15-2 0,-8-15 3 0,2 14 5 15,-2-14 2-15,0 15-4 0,0-15 6 0,-6 13 0 16,6-13 1-16,-9 10 3 0,9-10-3 0,-11 12-1 16,11-12-3-16,-14 9-3 0,14-9-3 0,-19 4 3 15,19-4-9-15,-23 4 8 0,23-4-15 0,-22 2 6 0,22-2-12 16,0 0 10-16,-36 0-28 0,36 0 9 16,0 0-14-16,-30 0-12 0,30 0-19 0,0 0-9 0,-28 0-14 15,28 0-9-15,0 0-15 0,0 0-15 0,-29 0-14 16,29 0-15-16,0 0-14 0,0 0-9 0,-19-6-17 15,19 6-38-15,0 0-147 0,0 0 176 0</inkml:trace>
  <inkml:trace contextRef="#ctx0" brushRef="#br1" timeOffset="15366.31">20722 13128 323 0,'0'0'268'15,"-13"-8"-58"-15,13 8-33 0,0 0-20 0,0 0-16 0,0 0-24 16,0 0-5-16,0 0 0 0,0 0-8 0,0 0-8 15,5-12-16-15,-5 12-3 0,0 0-11 0,0 0-2 16,22-6-5-16,-22 6-1 0,0 0-12 0,25-2-1 16,-25 2-14-16,0 0 1 0,32-4-5 0,-32 4 0 15,23-3-2-15,-23 3-3 0,27-4-6 0,-27 4 0 16,27-2-4-16,-27 2-1 0,24-2-1 0,-24 2-2 16,27-3-3-16,-27 3 1 0,24-3-4 0,-24 3 7 15,23 0-5-15,-23 0 2 0,0 0 0 0,29-3-2 16,-29 3-2-16,0 0 0 0,25-2 0 0,-25 2 2 0,0 0-2 15,0 0-3-15,24-2-11 0,-24 2-20 0,0 0-14 16,0 0-22-16,0 0-26 0,23-2-27 0,-23 2-34 16,0 0-30-16,0 0-38 0,0 0-51 0,0 0-166 15,0 0 89-15</inkml:trace>
  <inkml:trace contextRef="#ctx0" brushRef="#br1" timeOffset="15800.031">20964 13502 185 0,'0'0'301'0,"0"0"-66"0,0 0-34 0,0 0-17 15,0 0-19-15,0 0-21 0,0 0-14 0,-2-13-15 16,2 13-9-16,0 0-14 0,0 0-7 0,0 0-7 16,0 0-1-16,6-12-1 0,-6 12-4 0,0 0-6 15,0 0-5-15,0 0-13 0,14-7 3 0,-14 7-17 0,0 0 9 16,0 0-10-16,19-6 4 0,-19 6-12 0,0 0 3 15,23-5-14-15,-23 5 8 0,0 0-16 0,24-2 9 16,-24 2-12-16,0 0 9 0,28 0-14 0,-28 0 12 16,0 0-13-16,31 4 10 0,-31-4-12 0,0 0 14 15,29 0-13-15,-29 0 8 0,0 0-30 0,29 3 18 16,-29-3-18-16,0 0 3 0,23 2-20 0,-23-2-11 16,0 0-26-16,0 0-19 0,25 2-25 0,-25-2-28 15,0 0-19-15,0 0-18 0,0 0-39 0,0 0-255 0,0 0 30 16</inkml:trace>
  <inkml:trace contextRef="#ctx0" brushRef="#br1" timeOffset="16505.778">21061 13644 242 0,'0'0'235'16,"0"0"-48"-16,0 0-30 0,0 0-17 0,0 0-12 16,0 0-15-16,0 0-18 0,0 0-12 0,0 0-12 15,0 0-9-15,0 0-9 0,0 0-8 0,10-11-8 16,-10 11-5-16,0 0-5 0,16-5-6 0,-16 5 0 15,0 0-4-15,0 0-2 0,27-5-3 0,-27 5-1 0,0 0-1 16,24-2 1-16,-24 2-3 0,0 0-4 0,0 0 2 16,31 0 2-16,-31 0-2 0,0 0 3 0,23 6 8 15,-23-6 6-15,0 0-1 0,17 7 2 0,-17-7 6 16,10 10-9-16,-10-10 4 0,5 13-8 0,-5-13 4 16,2 14-11-16,-2-14-2 0,0 18 1 0,0-18-2 15,-2 16-3-15,2-16 1 0,-3 16-4 0,3-16 3 16,-6 15-2-16,6-15 1 0,-4 15-1 0,4-15 2 0,-6 11-2 15,6-11 0-15,0 0-2 0,-7 10-3 16,7-10 0-16,0 0-4 0,0 0-2 0,0 0 4 16,0 0-1-16,0 0 0 0,0 0 3 0,0 0-1 0,0 0-1 15,0 0 1-15,0 0-4 0,0 0 3 0,0 0-1 16,0 0-2-16,15-8 1 0,-15 8 1 0,0 0-1 16,0 0 2-16,24-2 2 0,-24 2 1 0,0 0 0 15,22 4 0-15,-22-4 1 0,15 6-3 0,-15-6 9 0,14 8 5 16,-14-8 7-16,13 10 8 0,-13-10 6 15,10 12 5-15,-10-12-2 0,10 14 5 0,-10-14-4 16,7 17 1-16,-7-17-3 0,2 18-1 0,-2-18-1 16,0 14 3-16,0-14-5 0,-5 19 3 0,5-19 1 15,-8 15-1-15,8-15 2 0,-12 15-1 0,12-15-5 0,-19 13 0 16,19-13-1-16,-25 10 3 0,25-10-3 0,-29 10 1 16,29-10-3-16,-32 7 1 0,32-7 1 0,-35 4-3 15,35-4-1-15,-35 6 1 0,35-6-4 0,-37 1-2 16,37-1-6-16,-32 6-1 0,32-6-2 0,-29 3-1 15,29-3-3-15,-25 3-2 0,25-3-9 0,-21 1-9 0,21-1-17 16,0 0-18-16,-26 2-22 0,26-2-21 16,0 0-17-16,0 0-3 0,-21 4-8 0,21-4-21 0,0 0-22 15,0 0-25-15,0 0-28 0,0 0-52 0,0 0-176 16,0 0 82-16</inkml:trace>
  <inkml:trace contextRef="#ctx0" brushRef="#br1" timeOffset="17231.281">20586 12827 227 0,'0'0'211'0,"0"0"-34"16,0 0-23-16,0 0-16 0,0 0-13 0,0 0-12 0,-2 16-8 16,2-16-12-16,0 0-5 0,-4 15-4 0,4-15-2 15,-2 16-1-15,2-16-8 0,-2 20 16 0,2-20-23 16,-4 21-8-16,2-6-3 0,-2-1-6 0,2 1-2 15,0 2-7-15,0 0-5 0,0-1 0 0,-1 3-2 0,1-1-5 16,0 1-2-16,0-1-6 0,0 2-1 16,0 1-2-16,0-1-5 0,0 2-4 0,0 2 2 15,0-3-1-15,0 3-6 0,0-4 8 0,0 3-7 0,2-4 10 16,-2 6-13-16,2-6 9 0,0 4-12 0,0-1 13 16,2-1-12-16,-2 1 10 0,2 4-7 0,0-4 5 15,0 3-9-15,0 0 10 0,2-3-8 0,-2 2 7 16,0 0-11-16,2-2 12 0,0 0-8 0,-1 1 7 15,1 2-9-15,0-6 1 0,0 1 0 0,0 1 1 16,0-1 1-16,2 1 0 0,1-1 1 0,-1 3 0 16,0-5-1-16,2 2 1 0,-2 0 0 0,3 1 0 15,-1 0 2-15,-1-3 2 0,4 2 0 0,-1 0 1 16,0 1 0-16,1 0 0 0,3-3-2 0,-2 2-1 0,1 0-2 16,-1 1 3-16,3-3-3 0,-1 2 2 0,-1-4-3 15,0 2 3-15,1-2-3 0,-1 0 0 0,1 0-7 16,-1-1-12-16,-1-3-16 0,-1 0-8 0,1-1-13 15,-2 0-16-15,3-1-23 0,-3 1-24 0,0-3-25 16,0 2-24-16,2-1-27 0,-12-9-52 0,23 12-192 16,-23-12 90-16</inkml:trace>
  <inkml:trace contextRef="#ctx0" brushRef="#br1" timeOffset="17915.887">21290 13037 301 0,'0'0'249'15,"0"0"-43"-15,0 0-35 0,-10-11-20 0,10 11-25 16,0 0-22-16,0 0-25 0,0 0-27 0,0 0 2 16,0 0-1-16,0 0 2 0,0 0-7 0,0 0-2 0,0 0-5 15,0 0-3-15,0 0-3 0,0 0 0 0,25 6-3 16,-25-6 1-16,14 14-6 0,-3-5 1 0,-1 0-5 15,0 3 3-15,1 1-4 0,0 0-1 0,1 5-1 16,3 1 1-16,-3 0-1 0,1 1-1 0,1 4 1 16,1 3 5-16,-1-3-3 0,-2 6-3 0,3-1-2 15,-3 0 2-15,-2 2 9 0,2 0-6 0,-2 0 3 16,1 1-7-16,-3-1 10 0,2 3-10 0,-3-3 6 0,1 1-10 16,-4-5 10-16,2 1-11 0,-4-2-4 0,2 0-4 15,-2-2 3-15,0-3-2 0,-2-1 3 16,0 0 2-16,0-2-3 0,0 0 2 0,0 0 1 15,-2-4-5-15,-2 4-3 0,2-4 3 0,-2 2 1 16,2-3-2-16,-2 0-4 0,0 0 3 0,-2 0 0 0,1-2-1 16,5-11-1-16,-8 19 2 0,8-19-1 0,-8 17-1 15,8-17-4-15,-8 13 0 0,8-13-9 0,-7 10-9 16,7-10-11-16,0 0-13 0,-8 13-9 0,8-13-18 16,0 0-23-16,0 0-36 0,0 0-45 0,-12 8-37 0,12-8-56 15,0 0-201-15,0 0 53 0</inkml:trace>
  <inkml:trace contextRef="#ctx0" brushRef="#br1" timeOffset="19166.44">21516 12645 143 0,'0'0'238'0,"0"0"-59"0,0 0-27 16,0 0-23-16,-5-12-12 0,5 12-11 0,0 0-7 15,0 0-9-15,0 0-12 0,0 0-6 0,0 0-5 16,0 0 0-16,0 0-8 0,0 0 4 0,-3-12-9 0,3 12 5 16,0 0-13-16,0 0 10 0,0 0-2 0,0 0 6 15,0 0 8-15,0 0-9 0,2 15-14 0,-2-15-1 16,0 14-12-16,0-14 3 0,0 19-14 0,0-19 13 15,-2 22-17-15,2-22 6 0,0 23-13 0,0-23 7 16,-2 25-12-16,2-25-1 0,-2 27 0 0,2-11 0 16,0-1-1-16,0 2-1 0,-2-4 0 0,2 1-4 15,0-14 6-15,0 25-4 0,0-25 2 0,0 27-3 16,0-27 2-16,0 22-25 0,0-22 30 0,0 20-3 16,0-20 0-16,0 18 1 0,0-18 2 0,0 0-2 15,0 19-1-15,0-19-2 0,0 0-6 0,0 0-2 0,0 15-6 16,0-15-1-16,0 0-8 0,0 0 10 0,0 0-3 15,0 0-3-15,4-16-4 0,-4 16 0 0,0 0-2 16,4-18 0-16,-4 18 8 0,4-14 0 0,-4 14 0 16,6-13 9-16,-6 13-6 0,4-15 9 0,-4 15 0 15,6-13 0-15,-6 13 1 0,0 0 2 0,6-13-2 16,-6 13 1-16,0 0 0 0,6-13 1 0,-6 13 1 16,0 0 0-16,0 0 1 0,7-13 0 0,-7 13 3 15,0 0 4-15,0 0-1 0,0 0 5 0,0 0-1 16,14-6 4-16,-14 6 1 0,0 0 0 0,0 0 1 0,0 0-1 15,0 0-1-15,17 8-1 0,-17-8-1 0,0 0-1 16,10 13 3-16,-10-13-2 0,10 11-1 16,-10-11-1-16,9 13 1 0,-9-13 0 0,10 16-5 0,-10-16 0 15,10 12 1-15,-10-12-3 0,9 11 2 0,-9-11-1 16,10 11-2-16,-10-11-3 0,8 11 4 0,-8-11-2 16,0 0-4-16,9 12 5 0,-9-12 0 0,0 0-1 15,0 0 0-15,13 11 2 0,-13-11-2 0,0 0-3 16,0 0-13-16,0 0-5 0,0 0-10 0,0 0-5 0,0 0-7 15,0 0-2-15,0 0 2 0,0 0-2 0,-8-13 3 16,8 13 4-16,0 0 6 0,-18-10 5 0,18 10 4 16,-14-6 4-16,14 6 0 0,-13-7 8 0,13 7 2 15,-16-7 1-15,16 7 5 0,-17-7 8 0,17 7 4 16,-14-8-1-16,14 8 7 0,-13-9 1 0,13 9 3 16,-10-9 0-16,10 9-4 0,-8-10 0 0,8 10-1 0,-9-9-5 15,9 9 2-15,0 0 4 0,-4-18 4 16,4 18 36-16,0 0-31 0,4-17 15 0,-4 17-4 15,7-15 6-15,-7 15-3 0,8-10 11 0,-8 10-16 0,10-12 19 16,-10 12-14-16,11-12 11 0,-11 12-15 0,12-10 7 16,-12 10-19-16,12-11 10 0,-12 11-21 0,15-10 10 15,-15 10-18-15,12-8 12 0,-12 8-20 0,0 0-9 16,17-12-36-16,-17 12-23 0,0 0-47 0,19-7-41 16,-19 7-55-16,0 0-72 0,17-6-354 0,-17 6-148 15</inkml:trace>
  <inkml:trace contextRef="#ctx0" brushRef="#br1" timeOffset="19970.162">21948 13477 135 0,'0'0'290'0,"0"0"-72"0,0 0-38 0,0 0-18 16,0 0-13-16,0 0-21 0,-11-9-16 0,11 9-12 16,0 0-9-16,0 0-9 0,0 0-7 0,0 0-2 15,0 0-2-15,0 0-7 0,0 0 4 0,0 0 5 16,0 0-12-16,0 0-3 0,0 0-6 0,0 0-3 16,0 0-8-16,0 0-10 0,0 0-1 0,0 0-2 15,-14 7-8-15,14-7 1 0,0 0-7 0,0 0-1 16,0 0-4-16,4 15-3 0,-4-15 2 0,0 0-3 15,0 0-4-15,8 10-3 0,-8-10 0 0,0 0-2 16,0 0 0-16,0 0-3 0,0 0 5 0,0 0 0 0,22-3-1 16,-22 3-2-16,0 0 6 0,0 0 0 0,8-11 3 15,-8 11-1-15,0 0 2 0,0 0 2 0,0 0 3 16,6-11 3-16,-6 11 4 0,0 0-1 0,0 0 3 16,0 0-5-16,0 0-3 0,0 0-1 0,0 0-4 15,-14-9-1-15,14 9-3 0,0 0 0 0,0 0-4 16,0 0-3-16,0 0-13 0,0 0-17 0,0 0-20 15,0 0-14-15,0 0-20 0,-13 7-26 0,13-7-26 0,0 0-39 16,0 0-39-16,0 0-61 0,0 0-169 0,0 0 74 16</inkml:trace>
  <inkml:trace contextRef="#ctx0" brushRef="#br1" timeOffset="21064.204">22675 13146 26 0,'0'0'260'0,"0"0"-54"16,0 0-28-16,0 0-30 0,0 0-11 0,0 0-10 15,0 0-4-15,0 0-9 0,0 0-10 0,0 0-4 16,0 0-5-16,0 0-6 0,-11 6-4 0,11-6-5 0,0 0-5 16,0 0-9-16,0 0-9 0,0 0-4 0,0 0-8 15,0 0-7-15,0 0-7 0,-12-8-6 16,12 8-6-16,0 0-2 0,0 0-6 0,-5-15-1 0,5 15-3 16,0 0 1-16,-4-20-6 0,4 20-4 0,-2-13 2 15,2 13-1-15,-2-14-2 0,2 14 3 0,0-14 2 16,0 14-6-16,0 0 4 0,-2-18 0 0,2 18 0 15,0 0 1-15,-2-13-2 0,2 13-1 0,0 0 0 16,0 0-1-16,0 0-25 0,0 0 30 0,-4-13 2 0,4 13 1 16,0 0-5-16,0 0-1 0,-4 13 1 15,4-13-1-15,0 0 7 0,-2 18-6 0,2-18 2 0,-2 17 11 16,2-17-13-16,-3 21-4 0,3-21 6 0,0 22-4 16,0-22 6-16,-2 22-2 0,2-22 3 0,0 21-3 15,0-21 4-15,0 16-3 0,0-16 1 0,0 16-2 16,0-16 0-16,0 0-1 0,2 19 2 0,-2-19 4 15,0 0-6-15,0 0 1 0,5 13-2 0,-5-13 0 16,0 0 1-16,0 0 0 0,0 0-3 0,18-7-3 16,-18 7 7-16,0 0-1 0,19-12-4 0,-19 12-3 15,15-7-5-15,-15 7-1 0,19-7-3 0,-19 7 5 16,21-8 2-16,-21 8 0 0,22-3 1 0,-22 3-2 0,0 0 5 16,35 0 0-16,-35 0 0 0,21 3 4 0,-21-3 0 15,21 8-1-15,-21-8 7 0,17 8 3 16,-17-8 3-16,15 12 25 0,-15-12-17 0,12 13 4 0,-12-13 2 15,11 13 0-15,-11-13 0 0,8 12-6 0,-8-12-2 16,4 14-1-16,-4-14 2 0,0 12-3 0,0-12 1 16,0 0-1-16,-6 16-2 0,6-16-4 0,-13 7 4 15,13-7-5-15,0 0 1 0,-20 7-2 0,20-7-3 0,0 0-1 16,-28 0-4-16,28 0-6 0,0 0-7 0,-29 0-18 16,29 0-33-16,0 0 10 0,-29-3-13 0,29 3-16 15,0 0-34-15,-23-3-27 0,23 3-31 0,0 0-31 16,0 0-43-16,0 0-204 0,-29 3 74 0</inkml:trace>
  <inkml:trace contextRef="#ctx0" brushRef="#br1" timeOffset="21386.152">22604 13022 6 0,'0'0'432'0,"0"0"-90"0,-15-6-67 0,15 6-39 0,0 0-25 16,0 0-30-16,0 0-25 0,-14-8-20 0,14 8-18 15,0 0-1-15,0 0-4 0,0 0-13 0,0 0-9 16,0 0-8-16,0 0-8 0,23-2-10 0,-23 2-14 15,0 0-5-15,31 0-10 0,-31 0-7 0,23-4-6 16,-23 4-4-16,23-2-4 0,-23 2-4 0,31-3-17 16,-31 3-23-16,31-3-22 0,-31 3-25 0,31-5-21 15,-31 5-19-15,31-2-30 0,-31 2-40 0,26-4-42 0,-26 4-40 16,23-1-283-16,-23 1-61 0</inkml:trace>
  <inkml:trace contextRef="#ctx0" brushRef="#br1" timeOffset="21765.902">22686 13520 275 0,'0'0'333'0,"0"0"-76"0,0 0-31 16,0 0-32-16,0 0-25 0,0 0-11 16,0 0-15-16,0 0-3 0,0 0-9 0,0 0-15 0,0 0-13 15,0 0-7-15,0 0-11 0,22-2-18 0,-22 2-1 16,0 0-21-16,0 0 2 0,31-2-20 15,-31 2 7-15,0 0-16 0,29 0 3 0,-29 0-14 0,0 0 7 16,35 0-12-16,-35 0 1 0,22-2-18 0,-22 2-9 16,25 0-22-16,-25 0-13 0,25 0-16 0,-25 0-14 15,22 2-14-15,-22-2-24 0,0 0-33 0,31 2-23 16,-31-2-23-16,0 0-38 0,25 5-212 0,-25-5 67 0</inkml:trace>
  <inkml:trace contextRef="#ctx0" brushRef="#br1" timeOffset="22446.281">22812 13766 128 0,'0'0'285'0,"0"0"-71"0,0 0-39 0,0 0-20 15,0 0-21-15,0 0-19 0,0 0-16 0,0 0-8 16,0 0-13-16,0 0-6 0,0 0-7 0,6-11-8 16,-6 11-6-16,0 0-10 0,7-12-1 0,-7 12-10 0,0 0-1 15,17-10-5-15,-17 10 0 0,14-8-5 16,-14 8-4-16,17-4-3 0,-17 4-1 0,0 0-5 0,27-5 2 15,-27 5-2-15,0 0-3 0,24 3 2 0,-24-3 2 16,15 6 3-16,-15-6 4 0,14 11 0 0,-14-11 5 16,11 15 4-16,-11-15-3 0,7 17 6 0,-7-17 0 15,6 18-5-15,-6-18-4 0,0 22-4 0,0-22-3 16,-2 20-1-16,2-20-1 0,-4 19 1 0,4-19-3 16,-6 17-2-16,6-17 5 0,-8 13-6 0,8-13-1 15,-8 9 7-15,8-9-1 0,0 0-2 0,-12 9 1 0,12-9-7 16,0 0 4-16,0 0-4 0,0 0 2 15,0 0-1-15,-11-11-1 0,11 11-1 0,0 0 0 0,7-15-4 16,-7 15-6-16,0 0-6 0,10-12 1 0,-10 12-1 16,0 0 6-16,19-10-3 0,-19 10 2 0,0 0 4 15,21-2-2-15,-21 2 4 0,0 0 2 0,23 7 2 16,-23-7 6-16,14 8 7 0,-14-8 5 0,13 12 1 16,-13-12 8-16,10 17 10 0,-10-17 4 0,8 15 4 0,-8-15 4 15,7 20 2-15,-7-20-1 0,2 19-1 16,-2-19-4-16,0 21-2 0,0-21-1 0,-6 19 1 15,6-19-2-15,-9 15 4 0,9-15-4 0,-12 16-2 0,12-16-4 16,-17 13 0-16,17-13-6 0,-20 10-4 0,20-10-1 16,-25 10 2-16,25-10-3 0,-26 5-3 15,26-5-4-15,-23 6 1 0,23-6 7 0,-22 4-18 0,22-4 0 16,-21 4-3-16,21-4-6 0,0 0-10 0,-27 3-12 16,27-3-16-16,0 0-15 0,-21 3-21 0,21-3-15 15,0 0-20-15,0 0 0 0,-19 8-3 0,19-8-10 16,0 0-21-16,0 0-24 0,-11 9-21 0,11-9-24 0,0 0-51 15,0 0-155-15,0 0 109 0</inkml:trace>
  <inkml:trace contextRef="#ctx0" brushRef="#br2" timeOffset="48977.595">15638 16143 34 0,'0'0'196'15,"0"0"-36"-15,0 0-30 0,0 0-12 0,0 0-14 16,0 0-9-16,0 0-5 0,0 0-3 0,0 0-6 15,0 0-4-15,0 0-6 0,0 0-10 0,0 0-3 16,0 0 3-16,-9-10-14 0,9 10-4 0,0 0-3 0,0 0-3 16,0 0-6-16,0 0-3 0,0 0-4 15,0 0-6-15,0 0-2 0,0 0-2 0,0 0-1 16,0 0 1-16,0 0 3 0,0 0 4 0,-6 15 1 0,6-15-3 16,0 0-2-16,2 14 3 0,-2-14-2 15,0 15 0-15,0-15 4 0,2 15-1 0,-2-15 4 0,2 19 3 16,-2-19 20-16,3 18-26 0,-3-18-1 0,2 22 0 15,-2-22 0-15,4 25 0 0,-2-13-1 0,-2-12-3 16,2 24-3-16,0-10 0 0,-2-14-5 0,4 23 1 16,-2-10 0-16,-2-13-4 0,4 24 3 0,-4-24-2 15,4 25-13-15,-4-25 18 0,5 22-3 0,-5-22 1 16,4 21-2-16,-4-21 1 0,4 19-2 0,-4-19 1 16,4 17-2-16,-4-17-5 0,2 15 3 0,-2-15 2 0,2 17-3 15,-2-17 19-15,2 12-22 0,-2-12 0 0,0 0-1 16,2 17 2-16,-2-17-1 0,0 0-10 0,2 15-9 15,-2-15-28-15,0 0-9 0,0 0-42 0,0 0-11 16,-2 15-23-16,2-15-12 0,0 0-21 0,0 0-16 16,0 0-19-16,0 0-183 0,0 0 163 0</inkml:trace>
  <inkml:trace contextRef="#ctx0" brushRef="#br2" timeOffset="49557.791">15533 16106 157 0,'0'0'195'0,"0"0"-47"15,0 0-16-15,0 0-13 0,0 0-3 0,0 0-2 16,0 0 4-16,0 0-3 0,0 0-6 0,0 0-6 16,0 0-5-16,0 0-1 0,0 0-6 0,0 0-10 15,0 0-1-15,0 0-15 0,0 0-8 0,0 0-5 16,0 0 8-16,0 0 3 0,0 0 1 0,0 0-6 16,0 0-1-16,15-7-7 0,-15 7-6 0,0 0-4 15,19-1-2-15,-19 1-10 0,17-4-2 0,-17 4-4 0,21-6-5 16,-21 6-1-16,24-3 1 0,-24 3-7 15,27-8-3-15,-27 8 0 0,27-7-3 0,-27 7 0 0,22-3-1 16,-22 3 1-16,23-5-1 0,-23 5-1 0,20-3 0 16,-20 3 6-16,0 0-7 0,27-3-2 0,-27 3 1 15,0 0-2-15,0 0 2 0,29 0-2 0,-29 0 0 16,0 0 2-16,0 0-13 0,23 0-5 0,-23 0-8 16,0 0-9-16,0 0-15 0,0 0-9 0,0 0-21 15,24 0-21-15,-24 0-35 0,0 0-22 0,0 0-32 16,0 0-40-16,0 0-43 0,0 0-147 0,6 14 115 0</inkml:trace>
  <inkml:trace contextRef="#ctx0" brushRef="#br2" timeOffset="49995.852">15601 16272 171 0,'0'0'294'0,"0"0"-61"15,0 0-66-15,0 0-2 0,0 0-21 0,0 0-14 16,0 0-16-16,0 0-10 0,0 0-13 0,0 0-13 0,0 0 2 15,0 0 2-15,0 0-4 0,0 0-5 0,0 0-4 16,0 0-7-16,0 0-3 0,14 7-9 0,-14-7-2 16,0 0-5-16,0 0-4 0,0 0-2 0,27-3-4 15,-27 3-3-15,0 0 0 0,25-3-2 0,-25 3 7 0,0 0-10 16,27-3 2-16,-27 3-7 0,0 0-2 0,25-2 0 16,-25 2 0-16,0 0-2 0,27-3-2 0,-27 3 1 15,0 0-6-15,23-3 1 0,-23 3 0 0,0 0-5 16,0 0-1-16,25 0-1 0,-25 0 1 0,0 0-1 0,0 0 0 15,0 0-2-15,25-1 3 0,-25 1-8 0,0 0-10 16,0 0-11-16,0 0-16 0,0 0-20 0,22 0-15 16,-22 0-17-16,0 0-16 0,0 0-28 0,0 0-31 15,0 0-35-15,0 0-40 0,0 0-265 0,0 0-3 0</inkml:trace>
  <inkml:trace contextRef="#ctx0" brushRef="#br2" timeOffset="50620.246">15994 16543 65 0,'0'0'232'0,"0"0"-43"0,0 0-30 0,0 0-15 16,0 0-22-16,0 0 0 0,0 0-17 0,0 0 3 0,0 0-22 16,0 0 1-16,0 0-19 0,0 0 3 0,0 0-21 15,0 0 8-15,0 0-17 0,0 0 12 0,-11 8-18 16,11-8 12-16,0 0-19 0,-6 15 11 0,6-15-17 15,-2 11 27-15,2-11-32 0,-4 13 13 0,4-13-16 0,-5 15 16 16,5-15-13-16,-4 14 9 0,4-14-7 16,-2 18 15-16,2-18-20 0,-4 19 18 0,4-19 0 0,-2 21 9 15,2-21-21-15,-2 21-1 0,2-21-4 0,0 21-6 16,0-21 4-16,-2 21-1 0,2-21 0 0,0 22-4 16,0-22-4-16,0 19 1 0,0-19 0 0,0 21-3 15,0-21-2-15,0 19 5 0,0-19-2 0,0 19-4 0,0-19-2 16,-2 14-5-16,2-14-30 0,0 0 24 0,0 19-3 15,0-19-10-15,0 0-19 0,0 14 6 0,0-14-28 16,0 0-2-16,0 0-22 0,-2 14 2 0,2-14-14 0,0 0 2 16,0 0-10-16,0 0 2 0,0 0-19 0,0 0-14 15,0 0-30-15,-15-8-151 0,15 8 218 0</inkml:trace>
  <inkml:trace contextRef="#ctx0" brushRef="#br2" timeOffset="50929.222">15927 16773 93 0,'0'0'267'0,"4"-11"-59"16,-4 11-32-16,0 0-11 0,0 0-24 0,0 0-1 0,0 0-29 15,0 0-3-15,0 0-22 0,0 0 9 0,21-2-21 16,-21 2 7-16,0 0-17 0,0 0 7 0,0 0-16 16,19 3 15-16,-19-3-2 0,0 0 1 0,14 8-5 15,-14-8-6-15,0 0-9 0,16 9-8 0,-16-9-4 16,12 7-3-16,-12-7-5 0,12 9 0 0,-12-9-3 0,13 6-1 15,-13-6-2-15,14 11 0 0,-14-11-5 0,15 10-4 16,-15-10-1-16,14 11 9 0,-14-11-14 0,15 9 0 16,-15-9-3-16,12 11-3 0,-12-11 3 0,10 9-4 0,-10-9 3 15,13 10-6-15,-13-10 1 0,9 8-10 16,-9-8-8-16,0 0-14 0,12 12-14 0,-12-12-13 0,0 0-16 16,11 9-16-16,-11-9-40 0,0 0-17 0,0 0-20 15,0 0-13-15,0 0-16 0,0 0-30 0,0 0-179 16,0 0 134-16</inkml:trace>
  <inkml:trace contextRef="#ctx0" brushRef="#br2" timeOffset="51153.167">15985 16801 170 0,'0'0'291'0,"0"0"-68"0,0 0-35 0,0 0 0 16,0 0-22-16,0 0-5 0,2-15-28 0,-2 15 3 0,0 0-26 15,0 0 0-15,16-7-17 0,-16 7-8 0,0 0-10 16,16-8-13-16,-16 8-10 0,15-8-10 0,-15 8-7 16,14-5-10-16,-14 5-3 0,15-9-4 0,-15 9-3 15,14-9-7-15,-14 9-17 0,14-10-23 0,-14 10-20 16,15-11-42-16,-15 11-9 0,10-9-33 0,-10 9-19 0,11-9-24 16,-11 9-34-16,0 0-240 0,9-14 72 0</inkml:trace>
  <inkml:trace contextRef="#ctx0" brushRef="#br2" timeOffset="51607.178">16248 16637 102 0,'0'0'255'0,"0"0"-71"16,0 0-22-16,0-15-34 0,0 15-2 0,0 0-21 0,0 0 3 16,2-14-22-16,-2 14-6 0,0 0-15 0,0 0 8 15,0 0-14-15,0 0 11 0,0 0-14 0,0-12 16 16,0 12 6-16,0 0 1 0,0 0-4 0,0 0-5 15,0 0-7-15,0 0-6 0,8 12-4 0,-8-12-11 0,0 0-4 16,6 17 1-16,-6-17-6 0,4 15 0 16,-4-15-5-16,6 18-2 0,-6-18-1 0,8 19-4 0,-8-19 0 15,8 19 5-15,-8-19-4 0,8 20 5 0,-8-20-3 16,8 18-1-16,-8-18-2 0,11 18-3 0,-11-18 0 16,8 19-6-16,-8-19-1 0,8 16-4 0,-8-16-1 15,9 14-1-15,-9-14 2 0,6 12-3 0,-6-12-3 0,8 11 2 16,-8-11-1-16,0 0-8 0,8 16-11 0,-8-16-9 15,0 0-16-15,9 11-17 0,-9-11 4 0,0 0-37 16,0 0-17-16,6 11-28 0,-6-11-7 0,0 0-24 0,0 0-14 16,0 0-19-16,0 0-30 0,0 0-176 0,0 0 135 15</inkml:trace>
  <inkml:trace contextRef="#ctx0" brushRef="#br2" timeOffset="51906.848">16260 16812 322 0,'0'0'262'0,"0"0"-55"16,-4-13-17-16,4 13-32 0,0 0-1 0,0 0-30 15,0 0 6-15,0 0-7 0,-2-15-6 0,2 15 0 16,0 0-3-16,0 0-10 0,0 0-8 0,6-11-8 16,-6 11-10-16,0 0-5 0,0 0-6 0,12-10-1 15,-12 10-5-15,0 0-6 0,0 0-10 0,22-5-7 16,-22 5-9-16,0 0-4 0,17-6-4 0,-17 6-7 0,0 0-4 15,18-3-2-15,-18 3-2 0,0 0-3 0,19-3 1 16,-19 3-5-16,0 0-4 0,20-6-16 0,-20 6-13 16,0 0-12-16,19-6-17 0,-19 6-14 0,0 0-13 0,0 0-11 15,21-4-16-15,-21 4-23 0,0 0-13 0,0 0-22 16,0 0-7-16,21-3-16 0,-21 3-13 0,0 0-40 16,0 0-125-16,0 0 171 0</inkml:trace>
  <inkml:trace contextRef="#ctx0" brushRef="#br2" timeOffset="52398.089">16541 16763 313 0,'0'0'319'0,"0"0"-79"0,0 0-28 16,0 0-41-16,0 0-11 0,0 0-30 0,13-5 2 16,-13 5-15-16,0 0-11 0,0 0-14 0,0 0-16 15,8-10-11-15,-8 10-14 0,0 0-13 0,0 0-5 0,7-12-5 16,-7 12-7-16,0 0-1 0,6-15-7 0,-6 15-3 16,0 0-31-16,6-15 23 0,-6 15-7 0,0 0-10 15,7-16-2-15,-7 16-2 0,0 0-3 0,4-15 6 16,-4 15 2-16,0 0 3 0,4-13 1 0,-4 13 2 0,0 0-2 15,0 0 1-15,2-13-2 0,-2 13-9 0,0 0 16 16,0 0-12-16,0 0-21 0,0 0 34 0,0 0 16 16,0 0 2-16,0 0 10 0,0 0 0 0,0 0 4 15,8 9 2-15,-8-9 3 0,0 0-4 0,4 19-1 16,-4-19-4-16,4 13 1 0,-4-13-2 0,5 12-1 0,-5-12 1 16,4 17 2-16,-4-17-2 0,6 18 9 0,-6-18-5 15,6 18-6-15,-6-18 10 0,6 16-1 0,-6-16 5 16,9 16-1-16,-9-16 7 0,6 14-6 0,-6-14 1 15,6 12-3-15,-6-12-6 0,6 11-2 0,-6-11-4 0,0 0-4 16,6 16-5-16,-6-16-1 0,0 0-4 0,0 0 0 16,7 12-3-16,-7-12-8 0,0 0-9 0,0 0-10 15,0 0-13-15,0 0-13 0,0 0-17 0,0 0-24 0,0 0-21 16,0 0-42-16,0 0-27 0,0 0-48 16,0 0-46-16,0 0-280 0,0 0-68 0</inkml:trace>
  <inkml:trace contextRef="#ctx0" brushRef="#br2" timeOffset="53998.243">17070 16115 120 0,'0'0'196'16,"0"0"-41"-16,0 0-23 0,0 0-18 0,0 0-13 15,0 0-10-15,0 0-6 0,0 0-10 0,0 0-6 0,0 0-33 16,0 0 24-16,0 0-8 0,0 0-5 0,0 0-4 16,0 0-2-16,0 0-3 0,0 0-2 0,0 0 0 15,0 0-3-15,0 0-1 0,0 0-3 0,0 0 0 16,0 0-2-16,0 0 1 0,0 0 2 0,0 0-2 16,0 0 0-16,0 0-2 0,0 0-3 0,0 0-2 15,0 0 4-15,0 0-6 0,0 0 0 0,0 0-7 0,0 0 5 16,-2 12-2-16,2-12-1 0,0 0 0 0,0 0 0 15,-8 16-1-15,8-16 4 0,0 0-1 0,-8 13 1 16,8-13 6-16,0 0-8 0,-9 14 1 0,9-14 3 0,-6 11-4 16,6-11-4-16,-6 13 5 0,6-13-1 0,-6 11-3 15,6-11 1-15,-6 12-4 0,6-12 2 0,-7 10-5 16,7-10-5-16,-6 11 2 0,6-11 1 0,0 0 0 16,-7 16-4-16,7-16 2 0,0 0 1 0,-6 14 0 0,6-14-1 15,0 0 0-15,-9 13 0 0,9-13-3 0,0 0 1 16,-6 15 3-16,6-15-5 0,0 0 2 0,-8 13 8 15,8-13-8-15,0 0 0 0,-6 13 6 0,6-13-5 0,0 0 0 16,-8 11 0-16,8-11 1 0,0 0-4 16,0 0 1-16,-11 9 6 0,11-9 4 0,0 0-4 0,0 0-3 15,0 0 2-15,-6 12-1 0,6-12-1 0,0 0 1 16,0 0-2-16,0 0-3 0,0 0 2 0,0 0 0 16,0 0-3-16,0 0 1 0,0 0 0 0,-4 10-3 15,4-10 9-15,0 0-4 0,0 0 3 0,0 0-2 0,0 0-1 16,10 9 2-16,-10-9 1 0,0 0-3 0,0 0-1 15,13 8 1-15,-13-8 3 0,0 0-2 0,0 0-3 16,18 5 5-16,-18-5 0 0,0 0-2 0,19 7-4 0,-19-7 6 16,0 0-4-16,15 6 6 0,-15-6-3 0,0 0 2 15,19 7-2-15,-19-7 2 0,0 0 1 0,19 8 2 16,-19-8-6-16,0 0 4 0,16 9 0 0,-16-9-1 16,0 0 0-16,17 10 0 0,-17-10-3 0,0 0 3 15,12 7-1-15,-12-7-2 0,0 0-1 0,0 0 2 0,17 8 1 16,-17-8-2-16,0 0 0 0,0 0-1 0,0 0-1 15,0 0 0-15,16 7-1 0,-16-7-3 0,0 0-3 16,0 0-4-16,0 0-7 0,0 0-14 0,0 0-14 16,0 0-18-16,0 0-30 0,0 0-9 0,0 0-36 0,15 6-29 15,-15-6-29-15,0 0-43 0,0 0-160 0,0 0 139 16</inkml:trace>
  <inkml:trace contextRef="#ctx0" brushRef="#br2" timeOffset="54607.354">16947 16496 87 0,'0'0'185'0,"0"0"-34"0,0 0-23 0,0 0-13 15,0 0-8-15,0 0-13 0,0 0 2 0,0 0-10 16,0 0 3-16,0 0-12 0,0 0 2 0,0 0-16 15,0 0 11-15,0 0-16 0,0 0 7 0,0 0-19 0,0 0 7 16,0 0-20-16,0 0 5 0,0 0-13 0,0 0 11 16,0 0-17-16,0 0 16 0,0 0-18 0,0 0 13 15,0 0-40-15,0 0 44 0,11 10-9 0,-11-10 7 16,0 0-15-16,0 0 11 0,14 8-12 0,-14-8 10 0,0 0-19 16,15 8 10-16,-15-8-16 0,0 0 16 0,14 9-15 15,-14-9 16-15,0 0-13 0,16 9-19 0,-16-9 40 16,0 0-1-16,12 9 7 0,-12-9 3 0,0 0-1 0,14 12-8 15,-14-12 1-15,0 0-3 0,13 12-2 0,-13-12-1 16,0 0-2-16,12 13 0 0,-12-13-1 0,0 0 0 16,13 12-2-16,-13-12 2 0,0 0-6 0,10 8 1 15,-10-8 0-15,0 0 2 0,0 0 2 0,10 12 0 16,-10-12 4-16,0 0-8 0,0 0 2 0,0 0-2 16,13 9 2-16,-13-9-6 0,0 0 2 0,0 0-6 0,0 0-1 15,0 0-2-15,0 0 2 0,0 0 0 0,0 0-2 16,10 7 10-16,-10-7-10 0,0 0-3 0,0 0-17 15,0 0 9-15,0 0-11 0,0 0-10 0,0 0-15 0,0 0-14 16,0 0-20-16,0 0-37 0,0 0-25 0,0 0-50 16,0 0-45-16,0 0-63 0,0 0-161 0,0 0 59 15</inkml:trace>
  <inkml:trace contextRef="#ctx0" brushRef="#br2" timeOffset="56226.193">17543 16196 153 0,'2'-13'213'0,"-2"13"-54"16,0 0-19-16,0 0-12 0,0 0-7 0,0 0-3 0,0 0-4 15,0 0-5-15,0 0-10 0,0 0-4 16,0 0-3-16,0 0-4 0,0 0-5 0,0 0-2 0,0 0-3 16,0 0-1-16,0 0-11 0,0 0 0 0,0 0-42 15,0 0 34-15,0 0-14 0,0 0-4 0,0 0-8 16,6 11-4-16,-6-11-10 0,0 0-3 0,0 0-2 15,0 0-1-15,0 0 1 0,0 0 3 0,0 0-7 0,0 0 7 16,0 0-6-16,0 0-1 0,0 0-6 16,0 0 0-16,0 0-3 0,0 0 0 0,0 0-3 15,-4-13 0-15,4 13-2 0,0 0 4 0,0 0-6 0,0 0 4 16,0 0-2-16,-2-13 2 0,2 13-3 0,0 0 2 16,0 0 16-16,0 0-29 0,0 0 6 0,0 0-3 15,0 0 4-15,0 0 3 0,0 0 1 0,0 0 1 16,0 0 3-16,0 0 0 0,0 0 1 15,0 0 1-15,0 0 1 0,0 0-3 0,0 0 3 0,10 11-4 16,-10-11 3-16,0 0 0 0,2 13 4 0,-2-13-4 16,0 0-2-16,2 14 4 0,-2-14-2 0,0 0 2 0,2 16-2 15,-2-16 2-15,0 0-2 0,-2 16 2 0,2-16-2 16,0 0 2-16,-2 16-1 0,2-16-1 0,0 0 2 16,0 14-5-16,0-14 3 0,0 0-3 0,0 0 4 15,0 13-5-15,0-13 6 0,0 0-6 16,0 0 6-16,0 0-4 0,0 0 1 0,0 0 0 0,0 0 2 15,0 0-3-15,2 15 4 0,-2-15-2 0,0 0 0 16,0 0-3-16,0 0 5 0,13-9-2 0,-13 9 0 16,0 0 2-16,12-10-2 0,-12 10 1 0,0 0 1 15,13-12 0-15,-13 12-1 0,0 0-2 0,19-9 0 0,-19 9-1 16,0 0 2-16,21-7-2 0,-21 7 11 0,0 0-14 16,22-1 7-16,-22 1-4 0,0 0 6 15,21 1-1-15,-21-1-1 0,0 0-3 0,21 6 5 0,-21-6 0 16,14 7 8-16,-14-7-2 0,13 8 2 15,-13-8-3-15,9 11 1 0,-9-11 0 0,10 11 0 0,-10-11 3 16,6 12 3-16,-6-12-21 0,7 13 23 0,-7-13-5 16,4 12 2-16,-4-12-6 0,0 0 1 0,0 14-3 0,0-14 2 15,0 0-3-15,-4 13-3 0,4-13 0 16,0 0-3-16,-11 10 0 0,11-10 2 0,0 0-3 16,-17 6-3-16,17-6 3 0,0 0 1 0,0 0-10 0,-29 0 1 15,29 0-7-15,0 0-6 0,0 0-13 0,-29 0-3 16,29 0-6-16,0 0-9 0,0 0-8 0,-27-2-9 15,27 2-13-15,0 0-13 0,0 0-20 0,0 0-23 16,0 0-26-16,-25 0-7 0,25 0-13 0,0 0-208 16,0 0 154-16</inkml:trace>
  <inkml:trace contextRef="#ctx0" brushRef="#br2" timeOffset="56612.728">17524 16176 268 0,'0'0'280'0,"0"0"-59"0,0 0-38 15,0 0-23-15,0 0-20 0,0 0-23 0,0 0-13 16,2-15-3-16,-2 15-3 0,0 0 3 0,0 0-2 16,0 0-7-16,0 0-7 0,0 0-10 0,12-7-32 15,-12 7 31-15,0 0-7 0,0 0-12 0,17-6-7 16,-17 6-5-16,0 0-8 0,17-4-3 0,-17 4-5 16,0 0-7-16,21-4-2 0,-21 4-3 0,0 0-3 15,27-3 7-15,-27 3-26 0,21-4 14 0,-21 4 0 0,20-4-3 16,-20 4-6-16,21-3-12 0,-21 3-10 0,21-3-11 15,-21 3-9-15,18-5-8 0,-18 5-7 0,18-3-11 16,-18 3-15-16,0 0-18 0,0 0-21 0,31-3-30 16,-31 3-30-16,0 0-38 0,0 0-242 0,21-3 58 15</inkml:trace>
  <inkml:trace contextRef="#ctx0" brushRef="#br2" timeOffset="57207.229">17670 16433 4 0,'0'0'282'0,"0"0"-55"0,0 0-34 0,0 0-28 15,0 0-13-15,0 0-11 0,0 0-12 0,0 0-14 16,0 0-3-16,0 0-12 0,0 0-2 0,0 0-7 16,0 0-6-16,0 0-6 0,0 0-3 0,0 0-6 15,0 0-5-15,0 0-12 0,0 0 0 0,0 0-12 16,0 0-5-16,0 0-7 0,0 0-1 0,0 0-7 0,0 0 2 16,0 0-4-16,0 0 1 0,0 0-2 15,0 0-2-15,0 0 1 0,0 0 4 0,0 0 6 16,0 0-4-16,0 0-6 0,0 0-2 0,0 0-3 0,2 13-1 15,-2-13-5-15,0 0 2 0,0 0-7 0,0 0 4 16,25 2-1-16,-25-2 2 0,0 0-5 0,0 0 3 16,29 0-2-16,-29 0-1 0,0 0-2 0,25-5 1 15,-25 5 2-15,21-3-2 0,-21 3 2 0,23-6 0 16,-23 6-2-16,20-3 0 0,-20 3 1 0,19-6-4 16,-19 6-6-16,0 0 5 0,25-3 3 0,-25 3-13 15,0 0-10-15,20-8-7 0,-20 8-16 0,0 0-3 0,18-3-19 16,-18 3-23-16,0 0-32 0,0 0-40 0,0 0-34 15,25-2-29-15,-25 2-51 0,0 0-162 0,0 0 88 16</inkml:trace>
  <inkml:trace contextRef="#ctx0" brushRef="#br2" timeOffset="57951.561">17787 16618 83 0,'0'0'251'0,"6"-13"-67"0,-6 13-22 15,0 0-32-15,0 0-12 0,0 0-21 0,8-9-7 16,-8 9-20-16,0 0-3 0,0 0-19 0,12-10 2 16,-12 10-13-16,0 0 9 0,0 0-14 0,17-7 10 15,-17 7-11-15,0 0 8 0,0 0-10 0,14-7-9 16,-14 7 13-16,0 0 8 0,0 0-13 0,0 0 9 0,0 0-16 15,21-4 13-15,-21 4-17 0,0 0 8 0,0 0-15 16,10 9 9-16,-10-9-15 0,0 0 10 0,6 13-14 16,-6-13 12-16,0 0-16 0,6 16 16 0,-6-16-7 15,4 12 4-15,-4-12-18 0,0 0 11 0,0 19-14 16,0-19 15-16,0 0-15 0,2 19 14 0,-2-19-13 16,0 0 12-16,-2 19-13 0,2-19 14 0,0 0-10 15,-2 15 11-15,2-15-12 0,0 0 31 0,0 0-21 0,-4 12-12 16,4-12 14-16,0 0-11 0,0 0 11 0,0 0-13 15,0 0 14-15,-2 16-14 0,2-16 13 0,0 0-11 16,0 0 12-16,0 0-11 0,0 0 12 0,0 0-10 16,18 5 11-16,-18-5-12 0,0 0 12 0,0 0-12 15,25 0 11-15,-25 0-10 0,0 0 12 0,25 0-14 16,-25 0 16-16,0 0-11 0,23 4 19 0,-23-4-11 16,0 0 18-16,22 4-11 0,-22-4 19 0,0 0-13 0,15 11 14 15,-15-11-16-15,8 10 10 0,-8-10 1 16,0 0 1-16,2 19-1 0,-2-19-1 0,-2 13 3 15,2-13 2-15,-8 14 3 0,8-14 3 0,-11 12 3 0,11-12-1 16,-14 11 0-16,14-11 4 0,-19 8-3 0,19-8 0 16,-18 5-2-16,18-5 1 0,0 0-4 0,-31 2-3 15,31-2-7-15,-23-2-4 0,23 2-5 0,-20-3-5 16,20 3 0-16,-20-2-4 0,20 2-2 0,-19-6-6 16,19 6-13-16,0 0-14 0,-27-2-22 0,27 2-13 15,0 0-15-15,0 0-10 0,-25-3-12 0,25 3-18 16,0 0-28-16,0 0-12 0,0 0-24 0,0 0-21 0,-26 0-7 15,26 0-229-15,0 0 93 0</inkml:trace>
  <inkml:trace contextRef="#ctx0" brushRef="#br2" timeOffset="58951.21">17538 16021 53 0,'0'0'192'16,"0"0"-40"-16,0 0-23 0,0 0-12 0,0 0-8 0,0 0-8 15,0 0-8-15,0 0-9 0,0 0-15 0,0 0-7 16,5-15-6-16,-5 15-11 0,0 0-4 0,0 0-6 16,0 0 1-16,0 0-7 0,0 0-4 0,0 0-3 15,0 0 2-15,0 0-1 0,0 0 4 0,0 0-1 16,0 0 1-16,0 0-3 0,-15 11 3 0,15-11-3 16,0 0 4-16,0 0-3 0,-8 12 5 0,8-12-7 15,0 0 4-15,-6 15-5 0,6-15 4 0,-7 11 1 16,7-11 1-16,-4 12-3 0,4-12 3 0,-4 12-5 0,4-12 2 15,-4 17 1-15,4-17 4 0,-4 15-4 0,4-15-1 16,-4 16-1-16,4-16 6 0,-2 16-8 0,2-16 2 16,-2 16-1-16,2-16-2 0,-2 20-4 0,2-20-28 0,-2 19 39 15,2-19-1-15,-3 20-4 0,3-20-2 0,-2 22-8 16,2-22 5-16,-2 21-7 0,2-21 2 0,-2 24-3 16,2-24-1-16,-2 24-3 0,2-24 0 0,0 24-4 15,0-24-1-15,-2 22 0 0,2-22 1 0,0 24 0 0,0-24 2 16,0 25-4-16,0-25 2 0,0 19-3 0,0-19-2 15,0 23 3-15,0-23 0 0,4 22 0 0,-4-22 2 16,2 24-2-16,-2-24 0 0,4 20 7 0,-4-20-10 0,5 22 3 16,-5-22-4-16,6 22 3 0,-6-22 2 15,8 21 1-15,-4-8-3 0,0-2 2 0,0 2 1 16,3 0 0-16,-3-3 5 0,2 2-6 0,0 1 5 16,-2 0-1-16,3-2 1 0,-1 2-2 0,-2-2 4 0,2-2-3 15,-2 2 0-15,-4-11 0 0,8 21-1 0,-8-21-1 0,9 18 0 16,-9-18-1-16,8 15 3 0,-8-15-6 15,5 17 3-15,-5-17-4 0,4 12 5 0,-4-12-3 0,7 17 1 16,-7-17-5-16,4 12 6 0,-4-12-3 0,6 14 0 16,-6-14-1-16,4 13 2 0,-4-13-2 0,6 12 4 0,-6-12-5 15,6 14 4-15,-6-14-5 0,9 11-1 16,-9-11-1-16,8 13-1 0,-8-13 0 0,10 11-6 0,-10-11-2 16,11 10-4-16,-11-10-1 0,12 11-4 0,-12-11-32 15,14 7 35-15,-14-7-5 0,13 9-16 0,-13-9-11 16,14 7-19-16,-14-7-22 0,13 10-37 0,-13-10-26 0,0 0-39 15,15 9-54-15,-15-9-161 0,0 0 128 0</inkml:trace>
  <inkml:trace contextRef="#ctx0" brushRef="#br2" timeOffset="59903.754">17980 16009 56 0,'0'0'229'0,"0"0"-46"0,0 0-29 0,0 0-17 15,0 0-11-15,0 0-7 0,0 0-7 0,0 0-6 16,0 0-15-16,0 0-6 0,0 0-7 0,0 0-5 16,-4 14-5-16,4-14-9 0,0 0-9 0,0 0-4 15,0 0-9-15,0 0-4 0,8 10 3 0,-8-10-10 16,0 0-7-16,10 10 0 0,-10-10-4 0,0 0 4 16,13 11-9-16,-13-11 0 0,10 8-3 0,-10-8 2 0,9 11-4 15,-9-11 2-15,15 12-36 0,-15-12 39 0,12 14-2 16,-4-4 0-16,1 1 0 0,-1 0-3 0,0 1-4 15,1 0 4-15,-1 1 0 0,0 0-4 0,-2 2 0 0,3-2 4 16,-1 2-5-16,-2-1 0 0,2 2 2 16,-2 0-2-16,3 1 0 0,-4 0-1 0,1-1 3 0,-2 1-2 15,2 0-1-15,1-1 2 0,-3 0-13 0,0 2 15 16,0 0-13-16,0-2 15 0,0 1-12 0,-2 1 10 16,0-4-10-16,1 4 12 0,-1-3-13 0,0 1 16 0,0-1-4 15,-2 0 3-15,2-2-15 0,-2 1 14 0,0-14-15 16,0 26 12-16,0-11-10 0,0-15 13 0,-2 24-14 15,2-24 16-15,-4 26-58 0,4-26 64 0,-2 26-17 0,2-26 23 16,-5 24-26-16,5-24 17 0,-6 24-17 16,6-24 12-16,-4 22-10 0,4-22 20 0,-6 22-23 15,6-22 15-15,-4 22-16 0,4-22 14 0,-6 21-13 0,6-21 15 16,-5 18-15-16,5-18 14 0,-6 18-2 0,6-18 0 16,-6 18 1-16,6-18 2 0,-2 14-1 0,2-14 3 0,-3 13 0 15,3-13 6-15,-2 14-1 0,2-14-1 0,0 0 4 16,-4 14-1-16,4-14 3 0,0 0-7 0,-5 11 1 15,5-11 0-15,0 0-4 0,0 0-4 0,-6 15-2 16,6-15-3-16,0 0-9 0,0 0-7 0,-2 13-11 0,2-13-9 16,0 0-12-16,0 0-15 0,0 0 6 0,-4 13-16 15,4-13 3-15,0 0-15 0,0 0 4 0,0 0-6 16,0 0 7-16,0 0-6 0,0 0 3 0,-2 12-14 16,2-12-17-16,0 0-27 0,0 0-177 0,0 0 222 15</inkml:trace>
  <inkml:trace contextRef="#ctx0" brushRef="#br2" timeOffset="61951.176">18213 15824 122 0,'0'0'178'0,"0"0"-40"15,0 0-28-15,0 0-16 0,0 0-15 0,0 0-8 16,0 0-5-16,0 0-5 0,0 0 1 0,-2 15-1 16,2-15-4-16,0 0 4 0,0 0 3 0,0 0-2 15,0 0 0-15,0 0 1 0,0 0 4 0,0 0-3 0,0 0 1 16,0 0-2-16,0 0-4 0,0 0 2 0,0 0-6 16,0 0-1-16,0 0 0 0,0 0-1 0,0 0-10 15,0 0 6-15,0 0-6 0,0 0 2 0,0 0-8 16,0 0-3-16,0 0-9 0,0 0-1 0,0 0-6 15,0 0 2-15,0 0-4 0,0 0-2 0,2 13-3 16,-2-13 0-16,2 15-5 0,-2-15 3 0,3 16-6 16,-3-16 5-16,2 19-5 0,-2-19 3 0,2 21-3 15,-2-21-2-15,2 20 3 0,-2-20 0 0,2 22 0 16,-2-22-3-16,2 18 1 0,-2-18-1 0,2 19-1 0,-2-19 2 16,0 15-3-16,0-15 1 0,2 14 2 0,-2-14-6 15,0 0 2-15,2 15-1 0,-2-15-6 0,0 0-7 16,0 0-5-16,2 16-12 0,-2-16 3 0,0 0-32 15,0 0 31-15,0 0 2 0,0 0-4 0,2 14 1 16,-2-14-2-16,0 0-5 0,0 0 0 0,0 0-5 16,0 0-1-16,0 0-8 0,4-15 6 0,-4 15 1 0,0 0-5 15,0-15-2-15,0 15 3 0,0 0 4 0,0-19 8 16,0 19 7-16,0 0 7 0,-2-18 5 0,2 18 3 16,-4-13 10-16,4 13 5 0,0 0 12 0,-2-13 11 15,2 13 1-15,0 0 2 0,0 0-1 0,-4-16-1 16,4 16-4-16,0 0-5 0,0 0 2 0,0 0-2 0,-4-12 0 15,4 12-1-15,0 0 2 0,0 0 0 16,0 0-1-16,0 0-3 0,0 0 3 0,0 0 0 0,0 0 9 16,0 0 15-16,0 0 7 0,4-12-2 0,-4 12 8 15,0 0-9-15,0 0-6 0,0 0 0 0,12 5-2 16,-12-5-8-16,0 0 1 0,0 0-6 0,17 8-6 16,-17-8 2-16,0 0 25 0,14 12-35 0,-14-12-1 15,0 0 0-15,15 12 1 0,-15-12-5 0,0 0 1 16,14 11 3-16,-14-11 3 0,0 0-4 0,12 13 1 15,-12-13-2-15,0 0 21 0,12 13-25 0,-12-13 2 0,0 0-3 16,12 10 2-16,-12-10-1 0,0 0 1 16,11 11 0-16,-11-11-1 0,0 0 0 0,8 11 2 0,-8-11-4 15,0 0 3-15,0 0-4 0,10 10-2 0,-10-10-9 0,0 0 0 16,0 0-33-16,0 0 25 0,0 0 3 16,11 11-8-16,-11-11-10 0,0 0-5 0,0 0-13 0,0 0-5 15,0 0-10-15,0 0 1 0,0 0 3 0,0 0 8 16,-9-9 7-16,9 9 7 0,0 0 7 0,-12-9 6 15,12 9-5-15,0 0 18 0,-14-9 6 0,14 9 1 16,0 0 4-16,-15-12 2 0,15 12 2 0,0 0 4 16,-14-8 1-16,14 8 3 0,0 0 1 0,-10-8-1 15,10 8 2-15,0 0-1 0,-12-10 5 0,12 10 4 16,0 0 2-16,-10-9-2 0,10 9-1 0,0 0-5 0,0 0 6 16,-11-11 6-16,11 11 2 0,0 0 6 15,0 0 3-15,-8-11 16 0,8 11-14 0,0 0 3 0,0 0 5 16,0 0-1-16,-8-12 1 0,8 12-2 0,0 0 1 15,0 0-2-15,0 0 3 0,0 0 0 0,-4-14-1 16,4 14-2-16,0 0 0 0,0 0-10 0,0 0 8 16,4-13-1-16,-4 13-1 0,0 0-1 0,0 0-8 15,8-12-5-15,-8 12-7 0,0 0 1 0,12-11-5 16,-12 11 0-16,0 0-1 0,15-8-4 0,-15 8 3 16,0 0-8-16,16-11-10 0,-16 11-15 0,0 0-9 0,18-10-15 15,-18 10-12-15,12-7-13 0,-12 7-10 16,0 0-18-16,17-9-23 0,-17 9-28 0,0 0-35 0,0 0-63 15,12-8-198-15,-12 8 74 0</inkml:trace>
  <inkml:trace contextRef="#ctx0" brushRef="#br2" timeOffset="62407.712">18507 15861 71 0,'0'0'271'0,"0"-14"-64"16,0 14-34-16,0 0-28 0,0 0-16 0,0 0-14 16,0 0-11-16,0 0-11 0,0-16-11 0,0 16-1 15,0 0 1-15,0 0 3 0,0 0-4 0,0 0 0 16,0 0-9-16,0 0 8 0,0 0-3 0,2 19-6 0,-2-19-9 16,0 0 1-16,2 17-12 0,-2-17-4 0,4 16-7 15,-4-16-7-15,4 19-4 0,-4-19-4 0,2 19-6 16,-2-19-5-16,7 16-2 0,-7-16-3 0,6 18-1 15,-6-18 1-15,6 19-4 0,-6-19 0 0,6 15-2 16,-6-15-2-16,6 15 1 0,-6-15-2 0,9 11-2 16,-9-11-8-16,0 0-13 0,8 12-4 0,-8-12-11 0,0 0-17 15,8 11-10-15,-8-11-25 0,0 0-15 0,0 0-21 16,6 14-17-16,-6-14-17 0,0 0-12 0,0 0-22 16,0 0-49-16,0 0-99 0,0 0 201 0</inkml:trace>
  <inkml:trace contextRef="#ctx0" brushRef="#br2" timeOffset="62637.961">18478 15996 191 0,'0'0'243'0,"0"0"-47"0,-12-9-23 16,12 9-13-16,0 0-6 0,0 0-11 0,0 0-14 16,0 0-10-16,0 0-6 0,0 0-8 0,0 0 2 15,0 0 5-15,0 0 5 0,0 0-5 0,0 0-5 16,0 0-26-16,0 0 0 0,10-10-15 0,-10 10-11 15,0 0-8-15,0 0-11 0,0 0-7 0,29 0-6 0,-29 0 1 16,0 0-9-16,25-1-7 0,-25 1-15 0,0 0-18 16,27-3-21-16,-27 3-28 0,18-6-24 15,-18 6-31-15,17-5-34 0,-17 5-42 0,17-7-31 0,-17 7-51 16,0 0-177-16,23-7 53 0</inkml:trace>
  <inkml:trace contextRef="#ctx0" brushRef="#br2" timeOffset="63020.239">18751 15976 300 0,'0'0'251'0,"0"0"-48"16,0 0-17-16,0 0-18 0,0 0-17 0,10-9-28 15,-10 9-21-15,0 0-20 0,8-12-14 0,-8 12-15 16,5-11-8-16,-5 11-12 0,4-13-4 0,-4 13-7 0,2-19-5 16,-2 19-4-16,4-18 3 0,-4 18-5 0,0-18-7 15,0 18 6-15,2-14-2 0,-2 14 3 0,0 0 6 16,0-19 1-16,0 19 3 0,0 0-1 0,0-13-3 16,0 13 18-16,0 0-25 0,0 0-4 0,0 0 5 15,0 0 2-15,0 0 4 0,0 0 11 0,0 0 4 16,0 0 2-16,2 13 5 0,-2-13 0 0,2 12 1 15,-2-12-2-15,2 18-3 0,-2-18-7 0,4 20 6 0,-4-5-16 16,0-15-2-16,4 22-3 0,-4-22-2 16,7 22-23-16,-7-22 17 0,4 21 0 0,-4-21-19 0,6 18-17 15,-6-18-27-15,4 14-35 0,-4-14-38 0,4 16-52 16,-4-16-52-16,4 12-311 0,-4-12-56 0</inkml:trace>
  <inkml:trace contextRef="#ctx0" brushRef="#br2" timeOffset="64286.025">14905 15210 20 0,'0'0'298'16,"-2"-17"-69"-16,2 17-43 0,-4-13-29 0,4 13-22 0,0 0-21 16,-4-14-21-16,4 14-17 0,0 0-14 0,0 0 2 15,0 0-3-15,0 0-2 0,0 0-5 0,0 0-4 16,0 0-6-16,4 21 1 0,-2-7-3 0,2 3 4 15,2 5 1-15,2 1-2 0,1 12 24 0,1 0-34 16,0 9-3-16,5 3-5 0,-2 15-2 0,4-1-23 16,-1 0 36-16,3 5 0 0,2 1 10 0,-3 3 3 15,3 0-8-15,0 3 0 0,-2-1 0 0,0 0 7 16,1 0-15-16,-1-2 5 0,2 1-5 0,-3-5-1 0,1-1 4 16,-2-2 3-16,0-2-1 0,0-2-7 0,-1-5-4 15,-1-6-3-15,-3-4-6 0,0-2-3 0,1-1-2 16,-3-3-4-16,1-7-4 0,-3 0 2 0,-2-4-3 0,2-2-1 15,-5 0 2-15,4-2-2 0,-3-3-2 16,0-1-2-16,0-4-4 0,-2 1-4 0,2-3-2 0,-4-13-10 16,4 24-6-16,-4-24-9 0,2 19-10 0,-2-19-22 15,2 18-7-15,-2-18-22 0,0 13-12 0,0-13-15 0,0 15-38 16,0-15-12-16,0 0-24 0,-2 13-20 0,2-13-33 16,0 0-173-16,0 0 114 0</inkml:trace>
  <inkml:trace contextRef="#ctx0" brushRef="#br2" timeOffset="65765.037">15196 15102 41 0,'0'0'201'0,"0"0"-28"0,25-3-27 0,-25 3-17 16,0 0-22-16,31 3-7 0,-31-3-11 0,24 2-8 15,-24-2-10-15,31 1-7 0,-31-1-14 0,37 2-8 0,-37-2-6 16,42 0-5-16,-21 1-7 0,4-1-5 0,0 0-2 15,2 0-3-15,2 0-4 0,0 2-1 0,1-2 0 16,-1 0-2-16,2 2-1 0,-2-2-2 0,4 0 2 16,-3 0-1-16,1 0 2 0,0 2 2 0,2-2 5 15,-1 2 0-15,1-2-1 0,0 2 1 0,0-2 2 16,0 3 2-16,-3-1 1 0,3 0 1 0,-2 2-1 16,0-3 4-16,-1 2 1 0,1 0-6 0,0-2-1 15,-2 3-2-15,2 1-5 0,-1-2 2 0,-1 2-3 16,0-1-2-16,0 0 8 0,0 0-2 0,-1-1-13 0,1 3 0 15,-1-2 0-15,-1 0 2 0,0-1-3 0,1-2 2 16,-1 3-1-16,0-2 2 0,0 3 16 16,0-4-18-16,0-1-1 0,-6 2 0 0,4-2 3 0,0 1-1 15,0-2 0-15,-25 1 1 0,47 0 1 0,-23-2-1 16,-1 2 4-16,1-1-1 0,-1-1 0 0,2-1-3 16,-2 1 0-16,-2 1 0 0,4 1-2 0,-25 0 2 15,46-3 0-15,-46 3 10 0,43 0-14 0,-43 0 1 0,43 3 2 16,-43-3-3-16,41 1 3 0,-41-1-2 0,41 2 1 15,-41-2 2-15,39 3 0 0,-39-3-2 0,37 2 1 16,-37-2 0-16,37-2 1 0,-37 2 3 0,37-6-3 16,-16 3 0-16,-4 0 3 0,2-1-3 0,2 1 1 15,-1-3-3-15,1 4 3 0,0-1 0 0,-1-3 3 16,-1 4-5-16,1 1 3 0,0-2-3 0,1-2 3 16,-21 5-1-16,37-2 1 0,-37 2-8 0,37-4 8 15,-37 4-1-15,36-3 0 0,-36 3-2 0,38-4 2 16,-38 4-2-16,35-6-2 0,-35 6 0 0,33-3 2 15,-33 3 1-15,34-6-2 0,-34 6 0 0,35-3 3 0,-35 3-4 16,33-2 1-16,-33 2 2 0,35-2-2 16,-35 2 3-16,30 2-1 0,-30-2-3 0,35 2 2 0,-35-2-1 15,34 0 1-15,-34 0-1 0,33 3 0 0,-33-3 2 16,35 2-40-16,-35-2 45 0,34 2 0 0,-34-2-2 16,37 2-1-16,-37-2-1 0,35 2 1 0,-35-2-2 15,37 0-2-15,-37 0 3 0,35 0-2 0,-35 0 1 16,35 4-3-16,-35-4 2 0,33 1-1 0,-33-1 0 0,31 3 0 15,-31-3 0-15,30 4 2 0,-30-4 0 0,31 6-3 16,-31-6 2-16,31 4-1 0,-31-4 1 0,31 7-1 16,-31-7 2-16,29 4-8 0,-29-4 0 0,30 6-6 15,-30-6 3-15,33 3-3 0,-33-3-3 0,31 2 5 16,-31-2-6-16,33 6-1 0,-33-6 6 0,31 1 2 16,-31-1 1-16,28 3 0 0,-28-3 3 0,29 3 1 15,-29-3 2-15,27 0 0 0,-27 0 2 0,24 0-1 0,-24 0 1 16,27 1-2-16,-27-1-1 0,24 0 5 15,-24 0 1-15,27 3-7 0,-27-3 5 0,25 1 2 0,-25-1-1 16,24 2-1-16,-24-2-20 0,23 6 21 0,-23-6 4 16,23 3 3-16,-23-3-9 0,20 6 0 0,-20-6 0 15,20 6 0-15,-20-6 1 0,19 7 1 0,-19-7-1 16,18 9 1-16,-18-9 0 0,15 11 3 0,-15-11 2 16,14 14 4-16,-14-14 4 0,13 16-4 0,-13-16-1 15,10 19 0-15,-10-19 4 0,8 23 0 0,-6-9 5 16,5 0 3-16,-5 3 2 0,-2-1 2 0,2 3 2 0,0 1 7 15,-2 1 0-15,0-1-30 0,-2 6 36 0,2 0 0 16,0 1 4-16,-2-2-12 0,0 3 5 0,2-1-9 16,-2 1-4-16,0-1-6 0,2 2-2 0,0-2-6 15,0 1-3-15,0 1-1 0,2-1 0 0,-2 0 2 16,2 0-5-16,0 0 2 0,0 3-2 0,0-3-1 16,1 1 2-16,-1 1-6 0,0 2 6 0,0-5-1 0,-2 7 26 15,2-5-27-15,0 3 3 0,-2-1 7 0,2 2 1 16,0-1-1-16,-2 5-2 0,3-6 2 0,-1 4-2 15,-2 2 1-15,2-4 1 0,0-3-1 0,0 4-3 16,-2-3 12-16,2-2-11 0,2 0-1 0,-2 3 0 16,0-3-2-16,2 0 0 0,0-1-2 0,1-2-5 15,-1 3 3-15,0-2-2 0,2-1-2 0,-2 3 4 0,2-6-1 16,1 5-1-16,-1-2-2 0,0 0 1 0,0 2-6 16,0-4 5-16,1 3-5 0,-1-3 0 0,0 2 5 15,-2-3-8-15,2 0 3 0,-2 4-1 0,1-7-3 0,-3-3 5 16,0-1 2-16,1 2 2 0,-3-2 2 0,0-16-2 15,2 25 2-15,-2-25 0 0,0 22-1 0,0-22-3 16,-2 19-6-16,2-19 0 0,-2 17 2 0,2-17-2 0,-3 14-17 16,3-14-10-16,-7 13-15 0,7-13-13 15,-6 11-16-15,6-11-31 0,0 0-21 0,-10 15-32 0,10-15-25 16,0 0-44-16,-10 13-248 0,10-13 33 0</inkml:trace>
  <inkml:trace contextRef="#ctx0" brushRef="#br2" timeOffset="66764.877">15812 17672 39 0,'0'0'196'0,"27"5"-42"15,-27-5-34-15,34 6-19 0,-15-2-12 0,2-3-13 16,-1 5-10-16,3-4-6 0,0 0-13 0,1-2 0 15,0 0-8-15,5 0 4 0,0-2-8 0,2 0 8 16,1-2-8-16,3-1 5 0,5-3-10 0,-1 3 9 0,1-3-3 16,8-1 4-16,1-2-12 0,2 0 6 0,1-2-13 15,2 2 5-15,-2-2-12 0,4 2 9 0,-1 0-12 16,3 1 6-16,-2 1-9 0,0 0 7 0,2 0-7 16,-2 3 10-16,-1 1-3 0,1 2 14 0,-4-2-7 0,-4 4 12 15,-1-2-13-15,0 3 9 0,-2 0-15 0,1 0 6 16,-2 3-11-16,2-2 12 0,-3 1-18 0,3 2 12 15,-6-2-16-15,3 2 12 0,-1-1-13 0,-2-1 11 0,1 0-11 16,1 3 4-16,-3-3-5 0,1 0 10 16,0 0-13-16,-3 4 15 0,2-5-15 0,-7 0 13 0,1 2-12 15,0 2 11-15,0-2-1 0,-1-2-5 0,-1 4-13 16,-2-2 9-16,4-2-10 0,-4 1 12 0,-1 2-10 16,3-2 23-16,-2 0-25 0,-2 1 13 0,0-1-10 0,-1 2 11 15,-1-4-9-15,-3 2 13 0,-22-2-11 0,42 1 14 16,-42-1-14-16,41 5 14 0,-41-5-13 0,38 0 13 15,-38 0-13-15,38 1 14 0,-38-1-17 0,35 1 13 16,-35-1-9-16,35 0 17 0,-35 0-19 0,32 3 12 16,-32-3-11-16,33 3 10 0,-33-3-10 0,35 5 13 15,-35-5-13-15,33 1 16 0,-33-1-10 0,32 8 14 0,-32-8-14 16,33 5 18-16,-33-5-13 0,33 6 12 0,-33-6-12 16,31 7 12-16,-31-7-16 0,28 5 12 0,-28-5-14 15,29 7 10-15,-29-7-14 0,25 5 17 0,-25-5-16 0,25 6 12 16,-25-6-17-16,25 3 19 0,-25-3-18 0,20 4 16 15,-20-4-15-15,0 0 16 0,28 3-16 0,-28-3 14 16,19 4-14-16,-19-4 14 0,0 0-17 0,25 6 9 0,-25-6-18 16,0 0 4-16,20 3-21 0,-20-3 4 0,0 0-28 15,19 6-2-15,-19-6-18 0,0 0-7 0,0 0-20 16,21 3-19-16,-21-3-42 0,0 0-216 0,0 0 162 16</inkml:trace>
  <inkml:trace contextRef="#ctx0" brushRef="#br2" timeOffset="68915.167">10554 13291 4 0,'0'0'223'0,"0"0"-48"16,0 0-48-16,0 0-26 0,2-13-13 16,-2 13-8-16,0 0 2 0,0 0-3 0,0 0 2 15,0 0-4-15,0 0-5 0,6 12-9 0,-6-12-2 0,6 13-4 16,-6-13 3-16,6 15-7 0,-6-15 3 0,7 19 1 16,-3-6 2-16,0-1-3 0,0 1-7 0,0 2-2 15,0 0-2-15,0-2-3 0,-2 3-2 0,0-3 4 16,2 4-2-16,-2-4-4 0,2-1-6 0,-4-12-5 0,4 18 0 15,-4-18 7-15,4 16 8 0,-4-16-15 16,0 0 8-16,0 0-2 0,0 0-9 0,0 0-7 16,17-15-6-16,-13-3 0 0,2-8-1 0,4-11-2 15,5-9-4-15,3-13-15 0,3-5-27 0,2-5-20 16,9-24-25-16,-3 13-23 0,0 12-20 0,10-22-19 0,-5 15-29 16,-3 14-44-16,2 0-236 0,0 3 68 0</inkml:trace>
  <inkml:trace contextRef="#ctx0" brushRef="#br2" timeOffset="70265">19773 16404 20 0,'4'-16'321'15,"-4"16"-79"-15,0 0-41 0,0 0-25 0,0 0-16 16,0 0-12-16,0 0-18 0,4-13-10 0,-4 13-8 15,0 0-10-15,0 0-4 0,0 0-3 0,0 0-10 16,0 0-15-16,0 0-2 0,0 0-8 0,0 0-9 16,0 0-4-16,0 0-4 0,0 0-5 0,0 0 5 0,0 0-5 15,0 0 2-15,9 13-9 0,-9-13-2 16,6 16-7-16,-6-16-4 0,4 18-4 0,-4-18 1 16,6 20-6-16,-6-20-2 0,6 20-4 0,-6-20 3 0,7 19-3 15,-7-19-1-15,6 17-2 0,-6-17 3 0,6 13-2 16,-6-13 1-16,0 0 2 0,10 11 0 0,-10-11-2 15,0 0 1-15,11-10-1 0,-11 10 0 0,10-22 0 16,-4 5 1-16,0-2-5 0,3-8-1 0,1-1-15 0,0-7-20 16,4-3-12-16,0-5-16 0,3-2-17 15,3-6-23-15,3 1-49 0,0 0-75 0,-2 9-123 16,1 0-146-16,0 3 8 0</inkml:trace>
  <inkml:trace contextRef="#ctx0" brushRef="#br2" timeOffset="86574.962">26251 4529 112 0,'0'0'208'0,"0"0"-56"16,0 0-22-16,0 0-22 0,0 0-14 0,0 0-8 15,0 0-6-15,0 0-5 0,0 0-7 0,0 0-8 16,0 0-6-16,0 0-8 0,0 0-6 0,0 0-4 16,0 0 2-16,0 0 1 0,0 0 0 0,0 0 2 15,0 0 3-15,0 0 1 0,0 0 1 0,0 0 0 16,0 0 3-16,0 0 2 0,0 0-1 0,0 0-4 0,0 0 10 15,0 0-11-15,0 0-2 0,11-7 0 0,-11 7-2 16,0 0-3-16,0 0-7 0,0 0 0 16,0 0 1-16,0 0-8 0,0 0 3 0,0 0-2 0,0 0-3 15,0 0 0-15,10-9-9 0,-10 9-3 0,0 0-1 16,10-13 0-16,-10 13-4 0,9-14 0 0,-9 14-4 16,10-14 7-16,-10 14-8 0,11-20 3 0,-4 9-5 15,-1-1 7-15,0-1-5 0,-2 2 3 0,2 0-6 16,1 1 3-16,-3-4-2 0,0 3 2 0,-4 11 1 15,8-20-22-15,-8 20 27 0,6-21-2 0,-6 21-2 16,6-18 2-16,-6 18-4 0,5-16 4 0,-5 16-3 0,4-16 1 16,-4 16 2-16,4-12 14 0,-4 12-23 0,0 0 2 15,4-15 2-15,-4 15-1 0,0 0-2 0,0 0-2 16,4-13 0-16,-4 13-2 0,0 0 0 0,0 0 8 16,0 0-1-16,0 0 4 0,0 0-3 0,10 11 5 15,-10-11-4-15,5 14 3 0,-5-14-2 0,4 20 5 16,-4-20-2-16,4 27 5 0,-2-13-9 0,0 4 8 15,0 0 1-15,0-2 4 0,-2 3 3 0,2-2 5 16,-2 2 1-16,0 1 7 0,0-2-2 0,0 1 0 16,0-1-5-16,0-1 2 0,2 2 0 0,-4-5-2 0,2 3-4 15,-2-2-7-15,2-15-1 0,0 23 0 0,0-23-3 16,-2 22-2-16,2-22-2 0,0 17 5 16,0-17-4-16,0 15 1 0,0-15-2 0,0 0 1 0,0 18 1 15,0-18-2-15,0 0-2 0,0 0-2 0,4 13-17 16,-4-13-20-16,0 0-42 0,0 0-37 0,0 0-46 15,0 0-81-15,0 0-94 0,0 0-239 0,15-7-91 16</inkml:trace>
  <inkml:trace contextRef="#ctx0" brushRef="#br2" timeOffset="87552.182">27144 4150 10 0,'0'0'192'0,"0"0"-33"0,0 0-37 16,0 0-15-16,7-11-11 0,-7 11-11 0,0 0-1 15,0 0-5-15,0 0-3 0,8-11-6 0,-8 11-4 16,0 0-3-16,0 0-8 0,0 0 8 0,0 0-5 16,0 0-3-16,0 0-4 0,0 0-3 0,0 0-4 15,0 0 6-15,0 0 3 0,0 0 1 0,0 0 6 16,0 0-4-16,0 0-1 0,0 0-1 0,0 0-4 0,0 0-7 15,4 14 1-15,-4-14-6 0,-6 12-6 0,6-12-3 16,-6 14-2-16,6-14-2 0,-11 17-4 16,5-6-3-16,0 2 3 0,-2-1-6 0,1 2-4 0,-1 1 1 15,-2-2 2-15,2 3-23 0,-1-1 26 16,1 0-7-16,0-1 5 0,-1 2-9 0,1-2 4 0,0 1-3 16,1 1 0-16,0-4 0 0,-1 3-3 0,2-3 0 15,0 1 0-15,0 3-1 0,-1-5 0 0,3-1 0 0,-2 2-3 16,6-12-1-16,-8 18-22 0,8-18 29 15,-6 17 1-15,6-17-4 0,-7 15 2 0,7-15-3 16,-6 13-1-16,6-13 2 0,0 0-4 0,-4 16-25 0,4-16 33 16,0 0-1-16,-2 14-21 0,2-14 24 0,0 0 0 15,4 10 1-15,-4-10-4 0,0 0 2 0,13 11-6 16,-13-11 1-16,0 0 2 0,20 8-5 0,-20-8 2 16,17 6 3-16,-17-6-5 0,20 3-1 0,-20-3 2 15,22 6 1-15,-22-6-1 0,23 6 3 0,-23-6-1 16,23 7 0-16,-23-7 5 0,22 7-5 0,-22-7 3 15,19 7 3-15,-19-7 0 0,16 8 0 0,-16-8 0 16,15 7 2-16,-15-7 2 0,0 0-19 0,19 9 17 16,-19-9-2-16,0 0 3 0,0 0-3 0,17 8-2 0,-17-8-1 15,0 0-2-15,0 0 5 0,15 5-4 0,-15-5 3 16,0 0-4-16,0 0-1 0,0 0-3 0,0 0-14 16,0 0-18-16,0 0-22 0,0 0-24 0,16 6-32 15,-16-6-51-15,0 0-35 0,0 0-41 0,0 0-53 16,0 0-178-16,0 0 49 0</inkml:trace>
  <inkml:trace contextRef="#ctx0" brushRef="#br2" timeOffset="88641.992">27803 4209 234 0,'0'0'210'0,"0"0"-38"0,-25-3-18 0,25 3-5 16,0 0-4-16,0 0-3 0,0 0-29 0,0 0 18 16,-22-2-23-16,22 2-10 0,0 0-3 0,0 0-3 15,0 0-5-15,0 0 4 0,0 0-9 0,0 0-5 0,0 0-6 16,-20-4-9-16,20 4-15 0,0 0-5 0,0 0-8 15,0 0-3-15,0 0-7 0,0 0-4 0,0 0-5 16,0 0-1-16,0 0-5 0,8-11-1 0,-8 11-2 16,14-5 5-16,-14 5-5 0,18-8-3 0,-18 8-1 15,25-6 0-15,-25 6-3 0,25-5-16 0,-25 5 17 16,24-2 4-16,-24 2-5 0,27 2 0 0,-27-2-1 16,21 3 6-16,-21-3-6 0,19 8 4 0,-19-8-4 0,13 13 7 15,-13-13-2-15,10 17 0 0,-10-17-3 0,0 22 11 16,0-22-9-16,-6 25 1 0,2-10 0 15,-4 2 0-15,-1 1-2 0,0 0 4 0,-1 3-3 0,-5-2 0 16,5-1 5-16,-2 1-4 0,-1-3 2 16,3 4 1-16,-1-4-1 0,1-3-2 0,2 0 1 0,0-1-8 15,1 0 8-15,1 1-5 0,6-13 2 0,-10 16-1 16,10-16 0-16,-4 17 3 0,4-17 1 0,-2 14-8 16,2-14 12-16,4 13-6 0,-4-13-2 0,8 12 2 15,-8-12-2-15,14 9 1 0,-14-9 2 0,19 5-5 16,-19-5 5-16,21 8 0 0,-21-8-2 0,23 3-1 0,-23-3 1 15,22 4 5-15,-22-4-1 0,23 2 0 16,-23-2 4-16,20 4 3 0,-20-4-7 0,0 0 8 0,26 3 10 16,-26-3 0-16,0 0-3 0,21 3 3 0,-21-3 1 15,0 0 1-15,19 3 2 0,-19-3-7 0,0 0-1 16,0 0-1-16,0 0-1 0,23 6 0 0,-23-6-1 16,0 0-6-16,0 0 2 0,0 0-1 0,0 0 3 15,0 0-5-15,18 1-3 0,-18-1-2 0,0 0 1 16,0 0-4-16,0 0 4 0,0 0-3 0,0 0 1 15,0 0-1-15,0 0 1 0,0 0-2 0,0 0-1 16,0 0-1-16,0 0 0 0,0 0-6 0,0 0-5 0,0 0-6 16,0 0-15-16,0 0-9 0,0 0-17 0,0 0-20 15,0 0-20-15,0 0-43 0,0 0-11 0,0 0-38 16,0 0-37-16,0 0-23 0,0 0-58 0,15 10-151 16,-15-10 59-16</inkml:trace>
  <inkml:trace contextRef="#ctx0" brushRef="#br2" timeOffset="92606.693">28985 4294 54 0,'-21'-2'216'15,"21"2"-45"-15,0 0-38 0,0 0-1 0,0 0-12 16,0 0 3-16,0 0-14 0,0 0 5 0,-20-3-13 16,20 3 2-16,0 0-18 0,0 0 9 0,0 0-20 15,0 0 8-15,0 0-23 0,-17-5-25 0,17 5 11 16,0 0 7-16,0 0-20 0,0 0 6 0,-7-11-16 0,7 11 7 15,0 0-22-15,0 0 13 0,0 0-20 16,4-16 16-16,-4 16-18 0,0 0 14 0,12-15-17 0,-12 15 16 16,14-10-44-16,-14 10 44 0,21-14-16 0,-21 14 22 15,24-11-24-15,-24 11 12 0,25-11-2 0,-25 11-3 16,23-5-9-16,-23 5 14 0,0 0-17 0,30 0 12 16,-30 0-10-16,19 5 13 0,-19-5-14 0,12 10 19 15,-12-10-16-15,8 14 16 0,-8-14-14 0,0 16 13 16,0-16-14-16,-4 23 16 0,0-11-15 0,0 1 14 15,-2-1-16-15,-1 1 19 0,3-2-14 0,-2 1 15 0,0-3-22 16,6-9 20-16,-9 18-16 0,9-18 17 0,-11 12-13 16,11-12 12-16,-6 14-16 0,6-14 18 15,0 0-20-15,-8 13 18 0,8-13-20 0,0 0 15 0,0 0-13 16,0 0 13-16,0 0-13 0,0 0 14 0,0 0-14 16,21 4 15-16,-21-4-16 0,0 0 11 0,23-6-15 15,-23 6 18-15,21-4-15 0,-21 4 27 0,23-1-29 16,-23 1 14-16,0 0-11 0,31 0 12 0,-31 0-15 0,20 1 16 15,-20-1-14-15,17 8 16 0,-17-8-14 16,10 11 18-16,-10-11 3 0,9 15 14 0,-9-15-14 16,0 16 21-16,0-16-5 0,-5 21 22 0,-1-8-20 0,0-3 14 15,0 4-17-15,-5-1 16 0,3-4-14 0,-2 4 10 16,-1-4-17-16,-1 2 18 0,2-2-24 0,-3 3 13 16,3-3-22-16,10-9 15 0,-25 13-21 0,25-13 18 15,-21 11-20-15,21-11 17 0,-21 7-21 0,21-7 20 16,-21 6-27-16,21-6 13 0,0 0-26 0,-29 0 10 15,29 0-23-15,0 0 4 0,-29-2-30 0,29 2 3 16,0 0-29-16,-25-4-13 0,25 4-32 0,0 0-23 0,-23-2-27 16,23 2-34-16,0 0-252 0,-23 3 48 15</inkml:trace>
  <inkml:trace contextRef="#ctx0" brushRef="#br2" timeOffset="93372.864">28646 4098 182 0,'0'0'183'0,"0"0"-41"0,0 0-15 15,0 0-13-15,0 0-15 0,8-10-3 0,-8 10-14 16,0 0-3-16,0 0-12 0,0 0 3 0,0 0-18 16,0 0 0-16,0 0-12 0,0 0 7 0,0 0-10 15,0 0 3-15,0 0 0 0,0 0 20 0,0 0-7 16,0 0 10-16,0 0-22 0,2 16 10 0,-2-16-21 15,-4 16 7-15,0-1-15 0,-2-4 12 0,0 4-17 16,1 2 8-16,-4 1-14 0,-1 3 11 0,0-2-20 0,1 2 19 16,-1 0-16-16,0-1 17 0,-1 0-15 0,1 1 12 15,0-1-23-15,1-1-5 0,1-3 11 16,0 1 17-16,2 0-11 0,0-4-26 0,-1 1 19 0,1-2 13 16,1 3-16-16,1-5 15 0,4-10-15 0,-8 21 14 15,8-21-17-15,-9 15 17 0,9-15-15 0,-4 12 11 16,4-12-10-16,-6 13 18 0,6-13-12 0,0 0 11 15,-4 11-18-15,4-11 14 0,0 0-13 0,0 0 18 0,2 14-16 16,-2-14 19-16,0 0-16 0,0 0 14 0,19 7-19 16,-19-7 17-16,0 0-19 0,23 1 15 15,-23-1-21-15,0 0 17 0,27 2-12 0,-27-2 11 16,0 0-14-16,27 6 22 0,-27-6-22 0,0 0 2 0,23 4-1 16,-23-4 17-16,0 0-20 0,18 5 20 0,-18-5-20 15,0 0 21-15,19 6-17 0,-19-6 16 0,0 0-16 16,17 7 16-16,-17-7-20 0,0 0 16 0,13 6-10 15,-13-6 12-15,0 0-15 0,0 0 14 0,16 6-31 16,-16-6-3-16,0 0-34 0,0 0-8 0,0 0-32 16,23 1-26-16,-23-1-34 0,0 0-25 0,0 0-52 0,21-3-163 15,-21 3 144-15</inkml:trace>
  <inkml:trace contextRef="#ctx0" brushRef="#br2" timeOffset="94941.066">29995 4126 102 0,'0'0'190'0,"0"0"-44"16,0 0-24-16,0 0-9 0,4-15-17 0,-4 15-4 0,0 0-10 16,0 0-15-16,10-11-8 0,-10 11-10 15,0 0-8-15,0 0-12 0,0 0-5 0,11-9-4 16,-11 9-3-16,0 0 5 0,0 0 8 0,0 0 7 0,0 0 5 16,0 0-6-16,0 0-1 0,0 0-1 0,12 9-1 15,-12-9 2-15,0 0-4 0,-4 18-4 0,4-18-7 16,-8 17 11-16,8-17-10 0,-11 22 11 0,5-11-15 15,0 3 1-15,-2 0 0 0,-1 1 0 0,-1 2-2 16,0-1 4-16,-3 3-1 0,2-3 1 0,-1 3-1 16,-1-3-1-16,1 4-3 0,-1-2-4 0,1 0-7 15,2-2 6-15,-3 1-3 0,1-2-3 0,4 1 3 16,-3-4 2-16,3 1-1 0,0 0-4 0,1-1 0 16,-2-2-1-16,9-10-2 0,-10 19 1 0,10-19-2 0,-10 13 1 15,10-13 6-15,-7 12-8 0,7-12 3 0,-6 11-4 16,6-11 6-16,0 0 3 0,0 14 3 0,0-14 2 15,0 0-5-15,8 10 2 0,-8-10-1 0,0 0-1 16,19 5-2-16,-19-5-2 0,0 0-1 0,28 3 1 16,-28-3 0-16,23 3-3 0,-23-3 0 0,24 1-1 15,-24-1 2-15,25 1 1 0,-25-1 0 0,23 2-2 16,-23-2 0-16,23 4 0 0,-23-4-5 0,19 4-2 0,-19-4 9 16,0 0 0-16,27 3-3 0,-27-3-1 0,0 0-10 15,23 6-40-15,-23-6 9 0,0 0-29 0,0 0-25 16,25 2-32-16,-25-2-39 0,0 0-58 0,0 0-177 15,0 0 139-15</inkml:trace>
  <inkml:trace contextRef="#ctx0" brushRef="#br2" timeOffset="95888.728">30578 3962 112 0,'0'0'158'0,"0"0"-26"0,0 0-21 0,0 0-12 16,0 0-10-16,0 0-6 0,0 0-9 0,10 11-3 15,-10-11-11-15,0 0-4 0,0 19-9 0,0-19-6 0,-2 20-1 16,2-20-2-16,-6 22-6 0,4-10 0 16,-2 1-3-16,-2 4 1 0,1-2-3 0,-1 1-4 0,0 3-2 15,-2 1-3-15,-1-1 0 0,1 0 1 0,1-1-5 16,-1 0-1-16,-1-2-3 0,3 0-1 0,-2 0-4 15,2-2 2-15,0 2-4 0,-1-5-1 0,3 0 0 16,4-11 0-16,-8 19-1 0,8-19-4 16,-4 13 3-16,4-13 1 0,0 0 0 0,0 0-1 0,-2 14-1 15,2-14 0-15,0 0-2 0,0 0 2 0,0 0-2 16,0 0 0-16,25-3 0 0,-25 3 0 0,0 0 5 0,20-8-18 16,-20 8 12-16,0 0-2 0,25-7 0 15,-25 7 3-15,16-6-1 0,-16 6 0 0,18-3 1 0,-18 3-1 16,0 0 1-16,25-4 1 0,-25 4-1 0,0 0 1 15,0 0 2-15,25 0-2 0,-25 0-1 0,0 0 2 16,0 0-1-16,0 0 1 0,25 0-1 0,-25 0 3 16,0 0-1-16,0 0 1 0,0 0 0 0,0 0-4 15,20-1-11-15,-20 1-1 0,0 0-3 0,8-13 3 0,-8 13 1 16,7-12 4-16,-7 12 2 0,5-18 2 16,-5 18 6-16,6-21 4 0,-6 21 5 0,4-20 16 0,-4 20 12 15,6-22 6-15,-6 22 4 0,2-19 8 0,-2 19 8 16,0-17 3-16,0 17 9 0,0 0-13 0,-2-18-15 15,2 18-9-15,0 0-13 0,0 0-2 0,-6-11-6 16,6 11-2-16,0 0-3 0,0 0 16 0,0 0-24 16,-10 13 15-16,10-13-17 0,0 15 15 0,0-15-16 15,2 16-1-15,-2-16 2 0,2 22 0 0,-2-22-2 16,4 23-2-16,0-11 5 0,0 3 0 0,-2-2 6 0,3 4-2 16,-3-5-2-16,2 6 11 0,-2-5 2 15,2 1-2-15,-2 2-42 0,2-2 44 0,-2 1-3 16,0 0-2-16,-2-2-6 0,2 0 3 0,-2-13-6 0,2 26 1 15,-2-26 1-15,0 25-4 0,0-25 2 0,0 26-2 16,0-26 5-16,-2 24-13 0,2-24-13 0,-2 20-16 16,2-20-12-16,-2 21-20 0,2-21-14 0,-2 15-22 15,2-15-8-15,0 14-15 0,0-14-26 0,0 0-36 16,-4 13-219-16,4-13 130 0</inkml:trace>
  <inkml:trace contextRef="#ctx0" brushRef="#br2" timeOffset="98458.218">31448 4042 74 0,'0'0'183'16,"0"0"-40"-16,0 0-38 0,0 0-16 0,0 0-17 15,0 0-12-15,0 0-8 0,0 0-11 0,0 0-14 16,0 0 2-16,0 0-6 0,0 0-1 0,0 0-1 0,0 0-1 16,0 0 0-16,0 0 7 0,0 0-1 0,0 0 5 15,0 0 1-15,0 0 10 0,19 6 0 0,-19-6 4 16,0 0-5-16,0 0-1 0,4 15-5 0,-4-15 0 15,-2 13-6-15,2-13 5 0,-6 16-1 0,6-16-3 16,-7 19-2-16,1-6 0 0,-2-2 1 0,2 2 3 16,0 0-1-16,-3 2-1 0,1-5 2 0,0 6-13 15,-1-3 2-15,2 0-4 0,-3 1-2 0,2 1-5 0,-1-1 2 16,-1 0-3-16,0 3 1 0,-1-1-2 16,1 1 8-16,0 1-1 0,-1-1 3 0,1-3-3 0,0 0 1 15,1-1-4-15,1 2 0 0,0-2-6 0,1 0 6 16,7-13-9-16,-13 20 2 0,13-20-4 0,-10 16 3 15,10-16-4-15,-8 14 4 0,8-14-2 0,-7 12 2 16,7-12-2-16,0 0 5 0,-2 14 0 0,2-14-1 16,0 0 0-16,0 0-2 0,13 8 0 0,-13-8 2 15,0 0-5-15,27-1 4 0,-27 1-7 0,25-1 2 16,-25 1-4-16,29-5 3 0,-29 5-1 0,31-3 1 0,-31 3-2 16,27 0 1-16,-27 0-3 0,25 0 5 0,-25 0-7 15,22 3 5-15,-22-3-8 0,20 5 10 0,-20-5-6 16,15 6 0-16,-15-6-11 0,14 6-14 0,-14-6-22 15,0 0-23-15,15 13-30 0,-15-13-40 0,0 0-41 16,0 0-243-16,2 14 100 0</inkml:trace>
  <inkml:trace contextRef="#ctx0" brushRef="#br2" timeOffset="101053.738">32052 4141 171 0,'0'0'187'0,"-2"-17"-40"15,2 17-7-15,-2-15-23 0,2 15-1 0,-2-14-8 16,2 14-5-16,0 0-13 0,-3-17-4 0,3 17-15 15,0 0-4-15,-4-13-14 0,4 13-2 0,0 0-9 16,0 0-2-16,-2-15-8 0,2 15-5 0,0 0-9 16,0 0 3-16,0 0-12 0,0-15 6 0,0 15-9 0,0 0 2 15,0 0-3-15,0 0 1 0,0 0-2 0,0 0 3 16,4-12-5-16,-4 12 1 0,0 0-5 0,0 0 1 16,0 0-1-16,0 0 7 0,0 0 6 0,0 0 10 15,0 0-3-15,0 0 1 0,7 12-5 0,-7-12 2 16,-2 13-37-16,2-13 39 0,-5 19-7 0,5-19-19 15,-8 21 19-15,4-9-1 0,-2-1-1 0,2 2 2 16,-3 0-6-16,3 2 6 0,-2-2-2 0,0 0 2 0,0 0-3 16,0 0 5-16,-1 0-2 0,2-1-3 0,-1 1-3 15,0-2 4-15,0 0 0 0,-1 3 0 0,3-3-4 16,4-11 5-16,-10 16-6 0,10-16 4 0,-8 15-4 16,8-15 2-16,-9 14-3 0,9-14 6 0,-6 10-8 15,6-10 7-15,0 0-5 0,-8 15 1 0,8-15-5 16,0 0-19-16,0 0 23 0,-6 11 4 0,6-11-10 15,0 0 6-15,0 0-3 0,0 0 4 0,0 0-6 16,0 0 7-16,10 9-9 0,-10-9 8 0,0 0-4 16,0 0-3-16,25-1-8 0,-25 1 1 0,0 0-6 15,27-7-2-15,-27 7-7 0,0 0 5 0,23-5-5 0,-23 5 4 16,0 0-1-16,25-3 6 0,-25 3-3 0,0 0 9 16,19-8 0-16,-19 8 2 0,0 0-8 0,16-9 7 15,-16 9-5-15,9-7 4 0,-9 7-2 0,8-13 6 16,-8 13-2-16,8-13 5 0,-8 13-3 0,4-15 5 15,-4 15 5-15,4-19-7 0,-4 19 0 0,3-16 9 16,-3 16-1-16,2-19 7 0,-2 19-2 0,2-16 2 16,-2 16 1-16,0-19 10 0,0 19 0 0,0-14 7 0,0 14 1 15,0 0 11-15,0-19-15 0,0 19-1 16,0 0-18-16,-2-13 4 0,2 13-9 0,0 0 4 0,0 0-5 16,0 0 4-16,0 0-3 0,0 0 6 0,0 0-10 15,0 0 3-15,0 0 2 0,-7 13 2 0,7-13 1 16,-2 13-2-16,2-13 20 0,-2 17-19 0,2-17 7 15,0 20-4-15,0-20 3 0,0 22 5 0,0-22 0 16,-2 23-5-16,2-23 1 0,-2 25-4 0,2-25-2 16,0 24-2-16,0-24 1 0,0 22-1 0,0-22 0 15,-2 22-1-15,2-22 0 0,0 20-5 0,0-20 2 0,0 18-30 16,0-18 35-16,0 14-21 0,0-14-17 16,2 16-23-16,-2-16-23 0,6 10-30 0,-6-10-31 15,0 0-38-15,7 15-51 0,-7-15-210 0,0 0 90 0</inkml:trace>
  <inkml:trace contextRef="#ctx0" brushRef="#br2" timeOffset="101281.194">32206 4534 15 0,'0'0'311'0,"0"0"-82"16,0 0-23-16,0 0 0 0,0 0-35 0,6 12 11 15,-6-12-48-15,0 0-14 0,2 13-22 0,-2-13-5 16,0 0-23-16,0 17-6 0,0-17-13 0,0 16 0 16,0-16-15-16,-2 15-3 0,2-15-7 0,0 19-2 15,0-19-10-15,-2 16 1 0,2-16-9 0,-2 17-8 16,2-17-24-16,-2 17-45 0,2-17 7 0,0 0-34 0,0 18-42 16,0-18-42-16,0 0-50 0,2 13-192 0,-2-13 109 15</inkml:trace>
  <inkml:trace contextRef="#ctx0" brushRef="#br2" timeOffset="101952.976">32477 4278 93 0,'0'0'286'0,"0"0"-67"0,0 0-39 16,0 0-16-16,0 0-17 0,0 0-12 0,0 0-21 0,0 0-10 16,0 0-17-16,2-14-6 0,-2 14-10 0,0 0 1 15,0 0-9-15,0 0-7 0,0 0-11 16,0 0-1-16,0 0-4 0,6-14-3 0,-6 14-9 0,0 0 0 15,0 0-2-15,4-14-2 0,-4 14-11 0,0 0 4 16,6-10-4-16,-6 10-5 0,0 0-5 0,4-15 2 16,-4 15-3-16,0 0 2 0,6-13-5 0,-6 13 4 15,0 0-5-15,0 0 2 0,7-13-3 0,-7 13 3 16,0 0-4-16,0 0-1 0,0 0-6 0,0 0 3 16,0 0 4-16,0 0 6 0,0 0-8 0,0 0 6 15,0 0-6-15,0 0 10 0,0 0-5 0,0 0 13 0,-2 17-14 16,2-17 28-16,-7 15-30 0,7-15 7 0,-8 17-8 15,8-17 7-15,-10 18-8 0,10-18 11 0,-8 16-4 16,8-16-24-16,-9 17 27 0,9-17 0 0,-6 15 4 16,6-15 1-16,-6 13-6 0,6-13-1 15,0 0-4-15,-6 15 7 0,6-15-6 0,0 0 6 0,0 0-3 16,0 0 3-16,4 14-1 0,-4-14 1 0,0 0-4 16,0 0 2-16,23 0-6 0,-23 0 7 0,0 0-11 15,31-1 11-15,-31 1-7 0,22-2 6 0,-22 2-8 16,0 0 4-16,36 2-3 0,-36-2-2 0,23 3-1 0,-23-3 8 15,19 8-4-15,-19-8 5 0,16 9-8 0,-16-9 9 16,13 12-3-16,-13-12 5 0,8 13-2 0,-8-13 15 16,6 17 1-16,-6-17 14 0,0 18-8 0,0-18 3 15,-2 20-8-15,2-20 2 0,-6 18-7 0,6-18 5 16,-10 17-9-16,10-17 4 0,-11 16-11 0,11-16 5 16,-14 11-4-16,14-11 3 0,-15 10-3 0,15-10-4 15,-18 4-19-15,18-4-16 0,0 0-18 0,-28 3-17 0,28-3-35 16,-19-4-23-16,19 4-29 0,-20-5-34 0,20 5-61 15,-21-9-212-15,21 9 57 0</inkml:trace>
  <inkml:trace contextRef="#ctx0" brushRef="#br2" timeOffset="102155.444">32468 4217 31 0,'0'0'499'0,"9"-11"-144"0,-9 11-72 0,12-10-44 0,-12 10-27 16,14-12-12-16,-14 12-17 0,21-14-15 0,-9 7-32 16,1 0-28-16,0-1-24 0,2 1-13 0,1 1-14 15,3-3-12-15,2 0-11 0,-1 1-7 0,1-1-33 16,2 0-34-16,-4 2-43 0,2 1-39 0,0 1-53 16,-3-1-74-16,-1 1-72 0,1 0-221 0,-18 5-51 15</inkml:trace>
  <inkml:trace contextRef="#ctx0" brushRef="#br2" timeOffset="105406.099">28719 3351 101 0,'2'-11'144'0,"-2"11"-13"0,0 0-25 16,2-19-11-16,-2 19-6 0,0 0-13 0,4-17-1 15,-4 17-3-15,0 0 0 0,2-14-3 0,-2 14 1 0,0 0-7 16,0 0-9-16,2-14-11 0,-2 14-9 15,0 0-9-15,0 0-1 0,0 0-11 0,0 0-1 0,-23 5-2 16,23-5-2-16,-21 15-1 0,9-7 1 0,0 4-2 16,-5 1-2-16,2 0 0 0,-4 2-2 15,0-2-1-15,1 3-2 0,-1 0 5 0,-1 3-2 0,-1 2 0 16,4-4 0-16,0-1-1 0,-2 2 4 0,3-2-2 16,1 0-1-16,1-2 0 0,-1 1 0 0,1 2 0 15,1-2 0-15,3-3 1 0,0 3-2 0,-1-3 0 16,6-1 1-16,-5-1 5 0,2 3-5 0,-1-3 9 0,1 1-8 15,2 0 9-15,0-1-19 0,6-10 19 16,-13 18-8-16,13-18 12 0,-10 17-11 0,10-17 4 16,-10 15-6-16,10-15 10 0,-11 12-8 0,11-12 14 0,-8 14-5 15,8-14 24-15,-8 9-23 0,8-9 13 0,0 0-10 16,-11 12 9-16,11-12-14 0,0 0 7 0,0 0-11 16,-8 12 6-16,8-12-13 0,0 0 12 0,0 0-14 15,0 0 9-15,0 0-10 0,-15 5 8 0,15-5-9 16,0 0 9-16,0 0-16 0,0 0 16 0,0 0-11 15,-13-6 11-15,13 6-13 0,0 0 12 0,0 0-14 16,-4-14 13-16,4 14-13 0,0 0 10 0,0-15-8 0,0 15 8 16,0 0-14-16,2-18 16 0,-2 18-11 15,4-17 11-15,-4 17-9 0,4-15 9 0,-4 15-11 0,5-13 13 16,-5 13-13-16,3-15 13 0,-3 15-10 0,0 0 10 16,4-16-9-16,-4 16 11 0,0 0-2 0,2-13-3 15,-2 13-15-15,0 0 14 0,0 0-12 0,0 0 10 16,0 0-10-16,0 0 15 0,0 0-13 0,0 0 14 15,0 0-15-15,0 0 14 0,0 0-10 0,-6 15 7 0,6-15-6 16,-3 10 8-16,3-10-8 0,-3 15 10 16,3-15-10-16,-2 14 10 0,2-14-11 0,-2 15 13 0,2-15-14 15,0 18 12-15,0-18-10 0,-2 14 10 0,2-14-12 16,0 15 15-16,0-15-6 0,-2 15 14 0,2-15-13 16,0 0 14-16,0 19-12 0,0-19 6 0,0 0-7 15,2 16 7-15,-2-16-13 0,0 0 13 0,4 12-13 16,-4-12 11-16,0 0-12 0,7 11 20 0,-7-11-13 15,0 0 12-15,0 0-16 0,0 0 26 0,23-2-31 16,-23 2 13-16,17-7-15 0,-17 7 12 0,21-12-12 0,-21 12 11 16,22-14-15-16,-9 6 9 0,-1 1-22 0,-12 7 4 15,23-14-22-15,-23 14-18 0,19-12-19 0,-19 12-13 16,17-8-15-16,-17 8-17 0,17-7-30 0,-17 7-48 16,0 0-122-16,0 0 217 0</inkml:trace>
  <inkml:trace contextRef="#ctx0" brushRef="#br2" timeOffset="106485.202">29693 3436 31 0,'0'0'170'0,"0"0"-25"0,0 0-26 0,0 0-9 16,0 0-5-16,6-11-11 0,-6 11-3 0,0 0-4 16,0 0-5-16,0 0 0 0,0 0-1 0,7-11-10 0,-7 11-6 15,0 0-6-15,0 0 0 0,0 0-1 16,0 0-6-16,0 0-10 0,0 0-4 0,0 0-15 0,0 0-1 16,0 0-8-16,0 0 1 0,0 0-8 0,0 0-1 15,0 0-1-15,-27 3-3 0,27-3 2 0,-13 12-1 16,13-12 1-16,-17 16-2 0,8-7-1 0,-1 3 2 15,0-1-1-15,-1 0 0 0,1-1-2 0,-2 6 2 16,-1-3-2-16,-1 2 2 0,1 0 1 0,1-1 0 16,0-1 5-16,-3 4-2 0,4-2 2 0,-2-3-3 15,1 3-3-15,0 1 5 0,1-4-1 0,1 1-5 0,0-1 3 16,-1 2 0-16,1-1 0 0,0 2 3 0,1-5-1 16,1 4 1-16,0-3-4 0,-1 2 2 0,2-3-1 15,1 3-1-15,-2-3-1 0,8-10 0 0,-13 20-2 16,13-20 4-16,-10 17-4 0,10-17 1 0,-8 18 2 15,8-18-1-15,-9 17 1 0,9-17-2 0,-6 12 1 16,6-12-22-16,-6 12 24 0,6-12 5 0,0 0-4 16,-8 13 3-16,8-13 4 0,0 0 19 0,0 0-13 0,-6 13 9 15,6-13-19-15,0 0 10 0,0 0-16 16,0 0 12-16,0 0-20 0,0 0 18 0,0 0-19 16,-11-13-2-16,11 13 5 0,0 0 0 0,-2-16 1 0,2 16-1 15,0-16 2-15,0 16 2 0,-2-14-3 0,2 14-1 16,0-15 3-16,0 15 0 0,-2-14-1 0,2 14 1 15,0-14-3-15,0 14 0 0,0 0 6 0,-2-18-3 16,2 18 12-16,0 0-15 0,0-12 1 0,0 12-1 16,0 0-1-16,0 0-2 0,0 0 0 0,0-17 2 15,0 17-3-15,0 0 6 0,0 0 1 0,0 0-31 16,0 0 40-16,0 0-3 0,0 0-1 0,2 15-4 0,-2-15 1 16,0 0 3-16,2 14-2 0,-2-14 1 0,0 0-1 15,2 18-5-15,-2-18 1 0,0 14 13 0,0-14-12 16,0 14 2-16,0-14 0 0,0 13 0 0,0-13 13 15,0 15-14-15,0-15-8 0,0 0 12 0,2 18 10 16,-2-18-9-16,0 0 6 0,0 15-16 0,0-15 18 16,0 0-16-16,0 0 13 0,2 14-13 0,-2-14 14 15,0 0-19-15,0 0 15 0,0 0-8 0,0 0 14 16,7 11-12-16,-7-11 15 0,0 0-19 0,0 0 14 16,18-8-17-16,-18 8 12 0,13-7-12 0,-13 7 15 0,16-10-16 15,-16 10-1-15,17-7 20 0,-17 7-26 0,18-9-8 16,-18 9-7-16,16-9-2 0,-16 9-11 0,16-8-7 15,-16 8-8-15,0 0-13 0,21-10-14 0,-21 10-17 16,0 0-19-16,14-5-14 0,-14 5-23 0,0 0-39 16,0 0-94-16,0 0 252 0</inkml:trace>
  <inkml:trace contextRef="#ctx0" brushRef="#br2" timeOffset="107640.982">30814 3320 130 0,'0'0'118'0,"0"0"-25"0,0 0-14 0,8-11-4 16,-8 11 2-16,0 0-1 0,0 0-7 0,8-10 0 15,-8 10-10-15,0 0 3 0,0 0-6 0,8-12 4 16,-8 12-1-16,0 0 6 0,0 0-5 0,0 0-2 16,7-11-10-16,-7 11-7 0,0 0-9 0,0 0-30 15,0 0 24-15,0 0-3 0,0 0-7 0,0 0 4 16,0 0-2-16,-9 12 1 0,9-12 1 0,-8 16 1 16,8-16-2-16,-12 17 5 0,12-17-2 0,-12 23 5 15,6-13-4-15,0 2-2 0,0-1 0 0,-1 2-6 16,1-1-2-16,0 2 0 0,0 1-4 0,-2-3 0 0,1 4 0 15,1-2 6-15,0 1-4 0,0-1 6 0,-3 3-8 16,3-2 3-16,0-1-4 0,-2 4 3 0,2-4-4 16,-3 1 3-16,3 0-6 0,-2 0 0 0,3-1 2 15,-4-1 2-15,3 1-2 0,0-2-1 0,0-1 0 16,0-2 0-16,6-9-1 0,-11 19-2 0,11-19-2 16,-8 13 6-16,8-13-4 0,-6 12 4 0,6-12 1 15,0 0-4-15,-8 17 0 0,8-17 1 0,0 0-1 0,0 0 0 16,-11 12-4-16,11-12 2 0,0 0-6 0,0 0 0 15,0 0-1-15,0 0 1 0,0 0-10 0,0 0 3 16,-12-8-5-16,12 8 3 0,0 0 0 0,-2-17 4 16,2 17 0-16,0 0 4 0,0-19 0 0,0 19 2 15,-2-15-4-15,2 15 8 0,0-16-4 0,0 16 3 16,0-12-1-16,0 12 3 0,0-15-6 0,0 15 7 16,2-12-4-16,-2 12 4 0,0-16-2 0,0 16 1 15,0 0-1-15,2-18 2 0,-2 18-2 0,0 0 2 16,0-16 0-16,0 16 5 0,0 0-7 0,0 0 3 15,2-18 0-15,-2 18-2 0,0 0 0 0,0 0 2 0,0 0-6 16,0-14 5-16,0 14-6 0,0 0 1 0,0 0-1 16,0 0 5-16,0 0-2 0,0 0 7 0,0 0 2 15,0 0 2-15,0 0-3 0,0 0 1 0,0 0-2 16,4 18 0-16,-4-18-6 0,2 14 7 0,-2-14 1 16,2 16-6-16,-2-16 8 0,0 16-9 0,0-16-5 15,2 20 5-15,-2-20-1 0,4 18 3 0,-4-18-5 16,4 19 4-16,-4-19-4 0,3 17 2 0,-3-17-2 0,4 17 5 15,-4-17-1-15,4 12-2 0,-4-12 2 16,4 15 2-16,-4-15-5 0,0 0 10 0,4 14-7 0,-4-14 4 16,0 0-2-16,0 0 6 0,4 15 2 0,-4-15 1 15,0 0 5-15,0 0 4 0,0 0 1 16,4 12 2-16,-4-12-3 0,0 0-4 0,0 0-27 0,0 0 27 16,0 0-4-16,0 0 1 0,0 0-6 0,0 0-1 15,15-7-5-15,-15 7-1 0,0 0 0 0,10-9-1 16,-10 9-1-16,0 0 6 0,15-11-6 0,-15 11-3 15,7-9 3-15,-7 9-4 0,0 0 4 0,16-14-1 0,-16 14-2 16,11-7 2-16,-11 7 1 0,12-7-12 0,-12 7 0 16,0 0-10-16,15-9-7 0,-15 9-3 0,0 0-11 15,12-6-6-15,-12 6-21 0,0 0-16 0,0 0-26 16,0 0-26-16,0 0-38 0,0 0-70 0,0 0-111 16,0 0 187-16</inkml:trace>
  <inkml:trace contextRef="#ctx0" brushRef="#br2" timeOffset="110022.562">25881 5659 235 0,'0'0'203'15,"0"0"-40"-15,0 0-30 0,0 0-17 0,-4-14-8 0,4 14-3 16,0 0-8-16,0 0-9 0,-2-14-10 0,2 14-11 15,0 0-7-15,-3-14-9 0,3 14-5 0,0 0-5 16,-2-13 2-16,2 13-9 0,0 0-3 0,-4-18-10 16,4 18-3-16,0 0-4 0,0-16-1 0,0 16-5 15,-2-14 1-15,2 14-5 0,2-20-1 0,-2 20-2 16,4-19 2-16,-4 19-3 0,7-22 2 0,-1 9-5 16,1-2 4-16,1 2-3 0,4-5 2 0,1 5-1 15,1-4 1-15,3 2 0 0,-1-2-1 0,3 3-1 0,-1 2 1 16,2-2-2-16,-1 1-2 0,1 1 1 0,-1 0 0 15,2 3-3-15,-3-2-2 0,1 1 4 0,-3 2 1 16,-2 2-1-16,0-2 2 0,1 1 1 0,-15 7 0 16,23-11 0-16,-23 11 1 0,18-11 2 0,-18 11 0 15,17-7 2-15,-17 7-1 0,12-8 1 0,-12 8-3 16,0 0 2-16,17-9 1 0,-17 9-5 0,0 0 1 16,0 0 1-16,12-10 1 0,-12 10-2 0,0 0-2 15,0 0-1-15,0 0-1 0,6-11 0 0,-6 11 1 0,0 0 1 16,0 0-3-16,0 0-1 0,0 0 0 0,0 0 0 15,-2-12 2-15,2 12-2 0,0 0 3 16,0 0-4-16,0 0 7 0,-14-11-3 0,14 11 3 0,0 0-1 16,0 0 3-16,-17-3-6 0,17 3 1 0,0 0 1 15,0 0 0-15,-21-4 1 0,21 4-3 0,0 0 2 16,0 0 3-16,-24 2-2 0,24-2 2 0,0 0 0 16,-19 2-1-16,19-2 1 0,0 0-1 0,-21 3 1 15,21-3-2-15,0 0 2 0,-18 5 0 0,18-5-1 0,0 0 1 16,-18 6 1-16,18-6 1 0,0 0-3 0,-20 7 2 15,20-7-1-15,0 0 2 0,-19 9-4 0,19-9 2 16,0 0 2-16,-19 5-2 0,19-5 1 0,0 0 1 16,-16 8-2-16,16-8 2 0,0 0 0 0,0 0 0 15,-15 4-1-15,15-4-1 0,0 0 2 0,0 0-2 16,0 0 0-16,0 0 2 0,0 0-3 0,0 0 2 16,0 0-1-16,13-10 1 0,-13 10 0 0,14-7 12 0,-14 7-14 15,19-8-1-15,-19 8 2 0,23-11-1 0,-23 11-1 16,22-11 1-16,-22 11 0 0,24-11-1 0,-24 11 3 15,21-7 1-15,-21 7-4 0,18-8 2 0,-18 8-1 16,15-5 2-16,-15 5-8 0,0 0 12 16,18-8 5-16,-18 8 2 0,0 0 1 0,0 0-1 0,19-5 0 15,-19 5-2-15,0 0 0 0,0 0 2 0,0 0-2 16,0 0 2-16,0 0 11 0,0 0-19 0,17 5 3 16,-17-5 0-16,0 0 1 0,0 0 2 0,0 0 2 15,0 17-3-15,0-17 2 0,0 0 9 0,-3 13-14 0,3-13-1 16,0 0 3-16,-4 12-4 0,4-12-3 0,0 0 4 15,0 0-3-15,-2 18 0 0,2-18 8 16,0 0-11-16,0 0-3 0,-4 12 6 0,4-12-1 0,0 0 0 16,0 0-1-16,0 0-2 0,0 13 3 0,0-13 1 15,0 0-1-15,0 0-10 0,0 0-12 0,0 0-16 16,0 0-29-16,0 0-30 0,0 0-22 0,0 0-33 16,0 0-49-16,0 0-189 0,0 0 158 0</inkml:trace>
  <inkml:trace contextRef="#ctx0" brushRef="#br2" timeOffset="111296.193">27144 5360 30 0,'-12'9'168'16,"12"-9"-46"-16,0 0-21 0,0 0-15 0,0 0-5 15,0 0-18-15,-8 11 5 0,8-11-3 0,0 0-3 16,0 0-3-16,0 0-2 0,0 0 4 0,-9 12 3 0,9-12 3 15,0 0 2-15,0 0-4 0,0 0-4 0,0 0-5 16,-8 12 5-16,8-12-7 0,0 0-8 0,0 0-9 16,0 0-5-16,0 0-4 0,0 0-4 0,0 0 5 15,0 0-15-15,0 0-5 0,0 0-2 0,-12-9-2 16,12 9-4-16,0 0 2 0,4-17-3 0,-4 17 1 16,8-15 3-16,-8 15-9 0,13-21-1 0,-5 13-3 15,0-7 3-15,2 5-9 0,3-4 11 0,-1-1-8 16,2 2 9-16,0-1-9 0,3-1 10 0,-1 0-11 15,1 1 15-15,1 0-9 0,1-1 9 0,0 1-9 16,-1 1 9-16,-2-1-8 0,4 2 8 0,-1 1-8 16,2-1 7-16,-5 1-5 0,1 2 3 0,-3 0-4 0,3 1 8 15,-4 2-9-15,2-1-3 0,-15 7 7 0,24-11 8 16,-24 11-10-16,25-9 8 0,-25 9-8 0,21-6 8 16,-21 6-8-16,21-5 8 0,-21 5-7 0,20-7 9 15,-20 7-9-15,16-5 10 0,-16 5-10 0,18-2 9 16,-18 2-10-16,0 0 9 0,23-6-8 0,-23 6 7 0,0 0-10 15,19-6 10-15,-19 6-6 0,0 0 7 0,0 0-7 16,0 0 8-16,20-4-7 0,-20 4 9 0,0 0-9 16,0 0 12-16,0 0-13 0,0 0 8 0,17-5-10 15,-17 5 10-15,0 0-11 0,0 0 10 0,0 0-13 16,0 0 6-16,0 0-14 0,0 0-5 0,0 0-15 16,14-7 3-16,-14 7-2 0,0 0 9 0,0 0-3 15,0 0 2-15,7-14-1 0,-7 14 4 0,0 0-7 0,0 0 8 16,4-13 1-16,-4 13 9 0,0 0 1 15,0 0 3-15,0 0 1 0,2-14 3 0,-2 14-1 16,0 0 8-16,0 0-4 0,0 0 7 0,0 0-1 0,-4-13 10 16,4 13 0-16,0 0 8 0,0 0-5 0,0 0 5 15,0 0-13-15,0 0 11 0,0 0-11 0,-11-10 7 16,11 10-11-16,0 0 6 0,0 0-9 0,0 0 6 16,0 0-9-16,0 0 10 0,-20 5-9 0,20-5 7 15,0 0-5-15,-15 9 7 0,15-9-7 0,-14 7 9 16,14-7-1-16,-13 9 13 0,13-9-11 0,-16 9 8 0,16-9-8 15,-17 8 10-15,17-8-3 0,-12 8 13 0,12-8-12 16,0 0 8-16,-18 6-11 0,18-6 8 0,0 0-13 16,-14 6 9-16,14-6-14 0,0 0 8 0,0 0-13 15,0 0 8-15,0 0-10 0,0 0 6 0,0 0-9 16,0 0 10-16,0 0-12 0,0 0 12 0,0 0-13 16,6-11 13-16,-6 11-15 0,12-7 14 0,-12 7-14 15,14-7 12-15,-14 7-9 0,16-8 10 16,-16 8-9-16,19-9 15 0,-19 9-20 0,19-10 11 0,-19 10-9 15,18-7 11-15,-18 7-10 0,17-8 11 0,-17 8-26 16,16-6 28-16,-16 6-10 0,0 0 11 0,23-7-14 16,-23 7 11-16,0 0-8 0,15-7 9 0,-15 7-10 15,0 0 13-15,0 0-12 0,0 0 16 0,19-5-17 0,-19 5 14 16,0 0-11-16,0 0 11 0,0 0-11 0,0 0 12 16,0 0-13-16,0 0 11 0,0 0-11 0,0 0 11 15,0 0-8-15,0 0 14 0,8 11-13 0,-8-11 18 16,0 0-16-16,-4 11 17 0,4-11-10 0,0 0 10 15,-6 13-18-15,6-13 15 0,0 0-13 0,-8 16 15 0,8-16-15 16,-4 13 13-16,4-13 3 0,-7 16-8 0,7-16-14 16,-3 10 15-16,3-10-19 0,-6 11 16 0,6-11-15 15,0 0 11-15,-6 17-11 0,6-17 15 0,0 0-15 16,-4 13 13-16,4-13-14 0,0 0 14 0,0 0-17 16,-6 11 6-16,6-11-32 0,0 0-12 0,0 0-37 15,0 0-20-15,0 0-44 0,0 0-51 0,0 0-260 16,0 0 64-16</inkml:trace>
  <inkml:trace contextRef="#ctx0" brushRef="#br2" timeOffset="143623.678">26266 7725 102 0,'0'0'249'0,"0"0"-64"0,0 0-21 0,0 0-21 16,0 0-8-16,0 0-13 0,0 0-8 0,0 0-18 0,0 0-11 16,0 0-12-16,0 0-12 0,0 0-8 15,0 0-10-15,0 0-2 0,0 0-3 0,0 0-2 16,0 0-3-16,0 0-2 0,0 0-5 0,0 0 3 0,0 0-5 15,0 0 2-15,0 0-4 0,0 0-1 0,6-11 3 16,-6 11-4-16,0 0 3 0,0 0-2 0,0 0-5 16,0 0 1-16,0 0-2 0,0 0-1 0,0 0-6 15,0 0-2-15,0 0 4 0,0 0 1 0,0 0-2 16,0 0 0-16,0 0 6 0,0 0-2 0,0 0 8 16,0 0 2-16,0 0 0 0,0 0 7 0,0 0-2 15,0 0-1-15,0 0-1 0,0 0-1 0,0 0-6 16,0 0 3-16,0 0-5 0,0 0-1 0,0 0-3 15,0 0-1-15,0 0-3 0,0 0 1 0,0 0-3 0,0 0-1 16,0 0 13-16,0 0-22 0,0 0-12 0,0 0 19 16,0 0-2-16,0 0 1 0,0 0 0 15,0 0-4-15,0 0 0 0,0 0 1 0,0 0-3 0,0 0 2 16,0 0 1-16,0 0 0 0,0 0 0 0,0 0-3 16,0 0 3-16,0 0-1 0,0 0-1 0,0 0 3 0,0 0 1 15,0 0-2-15,8-11 0 0,-8 11 0 16,0 0 0-16,9-15 0 0,-9 15-1 0,6-10-2 0,-6 10 1 15,6-12-1-15,-6 12 3 0,6-11-3 0,-6 11 0 16,5-11 0-16,-5 11-1 0,7-9 1 0,-7 9 0 16,0 0-1-16,6-16 2 0,-6 16-2 0,0 0-5 15,6-16-2-15,-6 16-4 0,0 0 2 0,8-17-3 16,-8 17-1-16,0 0 1 0,4-19-5 0,-4 19-4 16,5-14 1-16,-5 14-7 0,4-17 10 0,-4 17 1 15,4-19 7-15,-4 19 2 0,4-17 2 0,-4 17 6 0,2-19-3 16,-2 19-1-16,2-15 4 0,-2 15-3 15,2-13 6-15,-2 13 1 0,0 0-2 0,4-17-1 0,-4 17 5 16,0 0-5-16,2-12-2 0,-2 12-1 16,0 0 7-16,0 0-4 0,2-13 2 0,-2 13-4 0,0 0 4 15,0 0-4-15,0 0 0 0,0 0 1 0,0 0 0 16,0 0-3-16,0 0 3 0,5-12-2 0,-5 12 6 16,0 0 0-16,0 0 2 0,0 0 6 0,2 15 7 15,-2-15-2-15,2 15 0 0,-2-15-5 0,4 15 2 16,-4-15-2-16,4 20 3 0,0-5-5 0,0-3 3 0,0 2-2 15,0 1 1-15,1 0-1 0,1 2 0 16,-2-3 0-16,2 2-1 0,0-1-1 0,1 1 3 16,-1-1-1-16,-2 1-2 0,1-3-4 0,1 2 7 0,-2-2 5 15,3-1 0-15,-3-1-1 0,-4-11 6 16,8 20-6-16,-8-20 7 0,6 15 4 0,-6-15 13 0,4 14-12 16,-4-14 7-16,4 11-5 0,-4-11 10 0,0 0-7 15,7 14 7-15,-7-14-11 0,0 0 7 0,0 0-13 16,4 14 5-16,-4-14-12 0,0 0 5 0,0 0-12 15,0 0 6-15,0 0-13 0,6 12 8 0,-6-12-29 16,0 0-9-16,0 0-36 0,0 0-24 0,0 0-28 0,0 0-28 16,0 0-38-16,0 0-36 0,0 0-42 0,4 14-269 15,-4-14-38-15</inkml:trace>
  <inkml:trace contextRef="#ctx0" brushRef="#br2" timeOffset="144622.14">27368 7363 189 0,'10'-13'198'16,"-10"13"-44"-16,0 0-14 0,8-12-21 0,-8 12-2 0,0 0-9 15,11-10 0-15,-11 10-15 0,0 0-14 0,0 0-5 16,8-11-10-16,-8 11 0 0,0 0-3 16,0 0 2-16,0 0-5 0,0 0 4 0,8-10-5 0,-8 10-3 15,0 0-7-15,0 0-8 0,0 0-4 0,0 0-4 16,0 0-2-16,0 0-3 0,0 0 1 0,0 0 0 15,0 0-6-15,-2 15-4 0,2-15-2 0,-6 14-1 16,6-14-3-16,-8 16-4 0,8-16 4 0,-11 22-1 0,5-11-5 16,0 3 2-16,0-2-5 0,-3 1 3 0,1 1-3 15,2 0 6-15,-2-2-3 0,-3 3 3 16,4-2-3-16,-1 0-1 0,2 2 0 0,-3-4 0 0,1 0 0 16,0 0 2-16,2 0-6 0,6-11 2 0,-11 18 1 15,11-18 3-15,-10 14-6 0,10-14 3 0,-8 12-2 16,8-12 0-16,0 0-3 0,-9 16 18 0,9-16-21 15,0 0 3-15,-6 11-2 0,6-11 2 0,0 0-3 0,0 0 2 16,-6 11-1-16,6-11 4 0,0 0-2 16,0 0 4-16,0 0-2 0,4 11 5 0,-4-11-2 15,0 0-2-15,0 0 0 0,19 4 1 0,-19-4-5 16,0 0 10-16,22 5-2 0,-22-5-1 0,21 2-2 16,-21-2 4-16,0 0-3 0,33 1 3 0,-33-1-5 0,22 3 4 15,-22-3-2-15,23 2 3 0,-23-2-29 0,0 0 33 16,31 0-2-16,-31 0-2 0,0 0-2 0,29 0 2 15,-29 0 0-15,0 0-2 0,24 0 1 0,-24 0-2 16,0 0-12-16,22-6-13 0,-22 6-26 0,0 0-34 16,19-4-46-16,-19 4-61 0,0 0-78 0,0 0-248 15,0 0-13-15</inkml:trace>
  <inkml:trace contextRef="#ctx0" brushRef="#br2" timeOffset="145742.686">28160 6992 163 0,'0'0'192'0,"0"0"-42"15,0-16-11-15,0 16-22 0,0 0-12 0,2-16-10 16,-2 16-6-16,0 0-9 0,0-18 2 0,0 18-12 15,0 0-12-15,3-12-11 0,-3 12-9 0,0 0-9 16,0 0-6-16,0 0-5 0,0 0 3 0,0 0 6 16,0 0 5-16,0 0-4 0,0 0-2 0,0 0-5 0,6 12-3 15,-6-12-2-15,0 19-12 0,0-19 9 16,-2 24-8-16,2-6 9 0,-2-4-9 0,2 3 15 16,-2 2-4-16,-1 0 14 0,1 0-14 0,-2 1 1 0,0 3 0 15,0-3 2-15,0 2-21 0,-2-1 25 0,2-3 3 16,-1 0-1-16,1-1-5 0,-2 0 3 0,4-5-6 15,-2 1 1-15,0 2-7 0,4-15 0 0,-7 18 0 16,7-18-1-16,-4 17 0 0,4-17-7 0,-4 15 3 16,4-15-3-16,0 0 2 0,-4 13-3 0,4-13 0 15,0 0 1-15,0 0 7 0,0 0-9 0,0 0 0 16,0 0 0-16,0 0-1 0,0 0-7 0,0 0 6 0,0 0-1 16,0 0 1-16,27-4-21 0,-27 4 24 15,0 0 0-15,21-7 5 0,-21 7-7 0,16-6 0 0,-16 6 0 16,19-4-2-16,-19 4 1 0,20-7 4 0,-20 7-3 15,18-4-3-15,-18 4 2 0,19-6-9 0,-19 6 12 16,18-3-9-16,-18 3 11 0,0 0-14 0,23-4 16 16,-23 4-13-16,0 0 16 0,19-5-14 0,-19 5 17 15,0 0 2-15,14-3 1 0,-14 3-5 0,0 0-4 16,10-10 0-16,-10 10 0 0,0 0-25 0,9-15 24 16,-9 15 0-16,0 0-14 0,4-18 13 0,-4 18-16 0,2-17 16 15,-2 17-16-15,0-16 13 0,0 16 15 0,2-17-11 16,-2 17-18-16,0-17 15 0,0 17 0 0,0-16 1 15,0 16 1-15,0 0 3 0,0-19-1 0,0 19 4 16,0 0-4-16,0-15 0 0,0 15-6 0,0 0 0 16,0 0 3-16,0 0-3 0,0 0 2 0,0 0 6 15,0 0-3-15,0 0 3 0,0 0 1 0,2 21-5 16,-2-21-3-16,6 19-1 0,-6-19 9 0,5 23 0 16,-1-8 5-16,1-1-3 0,-1 1 1 0,2-1 6 15,-2 0 2-15,2 1-2 0,-2 0-5 0,3-1 5 16,-3 0 6-16,2-1 0 0,-2-1-2 0,-4-12-2 0,8 19-2 15,-8-19 0-15,9 19-1 0,-9-19 10 0,6 15 1 16,-6-15-2-16,4 13 5 0,-4-13-4 0,0 0-1 16,6 14-5-16,-6-14-3 0,0 0-3 0,4 11 0 15,-4-11-6-15,0 0 7 0,0 0-12 0,4 13 1 16,-4-13-4-16,0 0 0 0,0 0-2 0,0 0 2 16,0 0-5-16,5 12-7 0,-5-12-12 0,0 0-10 15,0 0-5-15,0 0-6 0,0 0-4 0,0 0-8 0,0 0-5 16,0 0-2-16,0 0-4 0,4 11-13 15,-4-11-4-15,0 0-11 0,0 0 3 0,0 0-10 0,0 0 2 16,0 0-2-16,0 0 6 0,0 0-2 0,0 0 12 16,0 0 4-16,0 0-7 0,0 0-8 0,0 0 1 15,0 0-50-15,0 0-120 0,0 0 81 0</inkml:trace>
  <inkml:trace contextRef="#ctx0" brushRef="#br2" timeOffset="148186.908">29212 7503 260 0,'0'0'236'0,"0"0"-42"16,7-11-19-16,-7 11-20 0,0 0-1 0,0 0-28 15,0 0 0-15,0 0-14 0,0 0-9 0,0 0-25 16,0 0 7-16,0 0-20 0,6-11 10 0,-6 11-18 0,0 0 17 16,0 0-4-16,0 0-3 0,0 0-5 15,0 0-1-15,0 0-7 0,0 0-9 0,0 0-6 16,0 0-6-16,0 0-6 0,0 0-7 0,0 0-3 0,0 0-6 16,-6 13-3-16,6-13 0 0,-5 11-2 15,5-11-1-15,-9 15-5 0,9-15 6 0,-8 15-2 0,8-15-4 16,-8 17 3-16,8-17 11 0,-6 11-19 0,6-11 4 15,-9 12-3-15,9-12 4 0,0 0 2 0,-6 13-4 16,6-13 1-16,0 0 2 0,0 0 1 0,-8 11-4 16,8-11 2-16,0 0 1 0,0 0-1 0,0 0 1 15,0 0-7-15,0 0 6 0,0 0 0 0,2-18 1 0,-2 18 0 16,2-15-3-16,-2 15 0 0,4-14 2 0,-4 14 0 16,4-17-3-16,-4 17 2 0,4-15-4 0,-4 15 0 15,5-17 1-15,-5 17 17 0,4-17-19 0,-4 17 1 16,6-14-1-16,-6 14 3 0,2-13-3 0,-2 13 6 15,0 0-1-15,8-15-3 0,-8 15 1 0,0 0 2 16,0 0-5-16,6-15 1 0,-6 15 2 0,0 0 1 16,0 0 0-16,0 0 3 0,0 0 0 0,0 0-2 15,0 0 7-15,0 0-1 0,20 3 1 0,-20-3 0 16,8 10-1-16,-8-10 3 0,11 13 0 0,-11-13 0 0,10 15 0 16,-10-15 2-16,10 18-12 0,-10-18 18 15,15 19 2-15,-9-9 2 0,-6-10-5 0,14 19 2 0,-14-19-4 16,13 17 1-16,-13-17-1 0,12 19 2 0,-12-19 1 15,11 14 4-15,-11-14 3 0,10 13-3 0,-10-13 2 16,8 11 2-16,-8-11 3 0,9 12 3 0,-9-12 3 16,0 0-13-16,9 10 21 0,-9-10-5 0,0 0-1 15,0 0-7-15,8 12-4 0,-8-12 2 0,0 0-9 0,0 0-6 16,0 0-17-16,0 0 10 0,10 11-19 0,-10-11-29 16,0 0-28-16,0 0-31 0,0 0-39 0,0 0-23 15,0 0-30-15,7 11-44 0,-7-11-56 0,0 0-318 16,0 0-125-16</inkml:trace>
  <inkml:trace contextRef="#ctx0" brushRef="#br2" timeOffset="149255.908">30350 6965 17 0,'0'0'286'16,"0"0"-72"-16,0 0-40 0,-4-12-29 0,4 12-20 15,0 0-17-15,0 0-14 0,0 0-15 0,0 0-20 0,-6-12-8 16,6 12-12-16,0 0-7 0,0 0-4 0,0 0 2 15,0 0 26-15,0 0-5 0,0 0 9 0,0 0-12 16,4 13 26-16,-4-13-36 0,0 0 10 0,-2 20-15 16,2-20 11-16,-2 18-15 0,2-18 13 0,-4 23-15 15,0-9 15-15,2-1-21 0,-2 2 14 0,-3 2-18 16,3 0 7-16,-2-1-14 0,0 1 11 0,0 0-18 16,-3-1 18-16,3 1-23 0,0-3 19 0,-2 4-18 15,2-6 15-15,-1 3-20 0,1-1 14 0,0-4-13 16,6-10 17-16,-10 19-17 0,10-19 16 0,-8 16-15 15,8-16 14-15,-6 13-18 0,6-13 21 0,0 0-21 0,-6 13 16 16,6-13-40-16,0 0 42 0,0 0-17 0,0 0 14 16,0 0-15-16,0 0 13 0,0 0-17 0,0 0 19 15,0 0-16-15,0 0 10 0,24-1-17 0,-24 1 14 16,14-6-19-16,-14 6 14 0,17-6-13 0,-17 6 9 16,20-6-15-16,-20 6 17 0,21-8-11 0,-21 8 16 15,21-6-10-15,-21 6-7 0,20-7 10 0,-20 7 15 16,19-6-15-16,-19 6 16 0,16-5-17 0,-16 5 14 0,14-8-15 15,-14 8 16-15,0 0-17 0,19-9 20 0,-19 9-14 16,0 0 15-16,14-9-16 0,-14 9 17 0,0 0-16 16,8-12 15-16,-8 12-15 0,0 0 16 0,5-14-18 15,-5 14 16-15,0 0-2 0,0-16 1 16,0 16-13-16,0 0 15 0,-5-18-15 0,5 18 17 0,0 0-9 16,-6-16 14-16,6 16-10 0,-6-11 17 0,6 11-11 15,0 0 16-15,-4-13-15 0,4 13 13 0,0 0-20 16,0 0 13-16,-6-13-24 0,6 13 16 0,0 0-18 15,0 0 16-15,0 0-11 0,0 0 15 0,0 0-16 0,0 0 20 16,0 0-16-16,0 0 17 0,2 13-15 0,-2-13 14 16,2 15-7-16,-2-15 25 0,4 20-16 0,-4-20 24 15,6 24-20-15,-4-9 16 0,2-2-23 0,-2 0 19 16,3 2-14-16,-3-3 20 0,2 3-22 0,-2 1 22 16,0-4-28-16,-2-12 20 0,4 25-3 0,-4-25-8 15,4 21-2-15,-4-21-1 0,4 21-1 0,-4-21-5 16,2 18-1-16,-2-18 4 0,4 15-17 0,-4-15 8 0,3 14-2 15,-3-14 0-15,2 13-1 0,-2-13-2 0,0 0 3 16,4 15-1-16,-4-15-5 0,0 0-17 0,4 14-23 16,-4-14-32-16,0 0-6 0,4 14-40 15,-4-14-24-15,0 0-43 0,2 13-32 0,-2-13-49 16,0 0-219-16,0 0 23 0</inkml:trace>
  <inkml:trace contextRef="#ctx0" brushRef="#br2" timeOffset="150103.298">31122 7032 45 0,'0'0'253'15,"0"0"-61"-15,0 0-34 0,0 0-32 0,10-10-15 0,-10 10-12 16,0 0-12-16,0 0-10 0,0 0-5 16,0 0 2-16,0 0 2 0,0 0-4 0,0 0-5 0,0 0 0 15,0 0 2-15,14 6-1 0,-14-6-7 0,0 0-7 16,0 16-4-16,0-16-5 0,-4 19-7 0,4-19 12 15,-6 22-24-15,2-8 11 0,-2 0-18 0,-1 1 11 16,-1 1 0-16,1-1-11 0,-3 4-14 0,-1 0 19 16,1-1-18-16,-2 2 15 0,1-3-18 0,-1 1 14 15,-1-2-11-15,1 3 7 0,2-4-6 0,-1-3 15 16,1 5-18-16,2-7 19 0,-1 1-19 0,2-2 14 0,7-9-14 16,-12 17 9-16,12-17-14 0,-8 13-8 0,8-13 7 15,-9 11 8-15,9-11 3 0,0 0-2 0,-6 11-12 16,6-11 11-16,0 0-10 0,0 0 13 0,0 0-15 15,12 11 16-15,-12-11-17 0,0 0 16 0,0 0-15 16,28 2 15-16,-28-2-15 0,0 0 15 0,31 2-19 0,-31-2 18 16,25 1-19-16,-25-1 18 0,27 3-12 15,-27-3 13-15,29 2-15 0,-29-2 14 0,27 1-13 0,-27-1-11 16,26 4 17-16,-26-4 9 0,25 2-13 16,-25-2 15-16,24 2-17 0,-24-2 17 0,23 2-17 0,-23-2 16 15,0 0-17-15,27 1 14 0,-27-1-12 0,0 0 14 16,24 2-18-16,-24-2 16 0,0 0-25 0,0 0 6 15,25 4-34-15,-25-4-3 0,0 0-39 0,0 0-32 16,0 0-30-16,0 0-54 0,24 0-44 0,-24 0-211 16,0 0 63-16</inkml:trace>
  <inkml:trace contextRef="#ctx0" brushRef="#br2" timeOffset="150753.049">31896 6792 326 0,'0'0'247'0,"0"0"-49"0,0 0-31 0,0 0-16 0,-19 5-17 15,19-5-21-15,-12 7-10 0,12-7-10 0,-15 11 3 16,15-11-23-16,-14 13-3 0,14-13-3 0,-16 19-1 15,16-19-4-15,-14 18 0 0,8-7-6 0,-3 2 2 16,1-2-5-16,2 4 14 0,-2 0-21 0,-1-1 9 16,1 5-18-16,0 0 18 0,-1 2-26 0,1 0 17 15,0 2-25-15,0-2 16 0,-1 3-27 0,3 2 17 16,2 0-22-16,-2-2 16 0,5 2-22 0,-3 0 19 0,4 1-22 16,0-7 19-16,2 1-31 0,0 0 31 15,1-1-22-15,3 0 21 0,0-5-25 0,5 0 19 0,-3 0-24 16,2-4 15-16,3-2-18 0,1 1 18 0,-14-10-21 15,29 8 20-15,-29-8-18 0,29 3 16 0,-29-3-16 16,30-6 18-16,-30 6-20 0,29-11 17 0,-17 4-16 16,-12 7 18-16,25-12-12 0,-25 12 18 0,19-18-14 15,-19 18 20-15,12-13-17 0,-12 13 14 0,6-16-17 0,-6 16 16 16,2-14-15-16,-2 14 20 0,-2-10-11 16,2 10 13-16,-10-11-15 0,10 11 15 0,-12-8-16 0,12 8 14 15,-17-4-16-15,17 4 19 0,0 0-18 0,-29 2 16 16,29-2-20-16,-21 10 18 0,21-10-15 0,-22 14 13 15,12-3-17-15,-2 0 15 0,2 4-21 0,-3-1 1 16,3 3-21-16,0 0 4 0,1-1-32 0,-1 4 3 16,2-2-36-16,2-3-12 0,-3 0-28 0,3 1-16 15,0-1-31-15,0 0-43 0,-1-1-217 0,-1-2 83 16</inkml:trace>
  <inkml:trace contextRef="#ctx0" brushRef="#br2" timeOffset="151690.975">26649 10021 179 0,'0'0'253'0,"0"0"-52"0,0 0-32 0,0 0-18 15,0 0-17-15,0 0-18 0,-2-15-18 0,2 15-8 0,0 0-3 16,0 0-5-16,0 0-5 0,6-15-8 0,-6 15-8 15,0 0-9-15,7-13-5 0,-7 13-4 16,6-15-3-16,-6 15-5 0,6-17-7 0,-6 17-5 0,8-22-7 16,-4 10-4-16,3-4-4 0,-3 3 1 0,2-2-3 15,0-3-3-15,-2 3-1 0,5-2-5 0,-3-1 3 16,0 1-4-16,0 2 2 0,0 1-1 0,0-1 0 16,-2 2-3-16,0 2 1 0,-4 11-8 0,8-18 9 0,-8 18-5 15,6-13 3-15,-6 13 0 0,0 0 3 16,7-9-2-16,-7 9-18 0,0 0 26 0,0 0-3 15,0 0 11-15,4 14-4 0,-4-14 9 0,2 12 3 0,-2-12 0 16,2 20 3-16,-2-20 1 0,4 22 2 0,-4-22-4 16,4 22-2-16,-2-7-3 0,0-1 5 0,2-1 0 15,-2 1-3-15,3 0-2 0,-3-2-4 0,0 3 0 16,-2-15 2-16,6 23-12 0,-6-23 5 0,4 21-3 16,-4-21 9-16,2 16-9 0,-2-16 3 0,4 15-13 15,-4-15-25-15,2 13-30 0,-2-13-25 0,0 0-34 16,4 17-33-16,-4-17-33 0,0 0-26 0,0 0-258 0,7 11 48 15</inkml:trace>
  <inkml:trace contextRef="#ctx0" brushRef="#br2" timeOffset="152259.568">27608 9519 72 0,'0'0'199'0,"0"0"-28"15,0 0-15-15,16-9-16 0,-16 9-20 0,0 0-12 16,0 0-9-16,0 0-9 0,12-7 5 0,-12 7-20 0,0 0-7 15,0 0 2-15,0 0 10 0,0 0 2 0,0 0-2 16,0 0-1-16,13 9-8 0,-13-9-3 16,0 0-17-16,-2 19-5 0,2-19-5 0,-4 14-4 0,4-14-8 15,-9 23 3-15,3-11-30 0,0 0 29 0,-1 2-10 16,-2 1 2-16,-1 1-9 0,0 1 0 0,-3 3-5 16,3-5 2-16,-2 2 0 0,-1 2-2 0,1-5-4 15,-1 3 2-15,3-1-4 0,-2-1 2 0,-1 2-3 16,4-3 0-16,1-2-1 0,-3 2-27 0,3-2 33 15,0 0-3-15,0-2-3 0,1-1 1 0,7-9 0 16,-12 19-3-16,12-19 2 0,-8 13-3 0,8-13 0 0,-7 13 0 16,7-13 4-16,0 0-2 0,-4 17 13 0,4-17-12 15,0 0 2-15,0 0-6 0,9 10 7 0,-9-10 0 16,0 0-2-16,0 0-1 0,29 3 0 0,-29-3-1 16,0 0 2-16,33-5-1 0,-33 5 0 0,25-3-1 15,-25 3 0-15,27-3-2 0,-27 3 4 0,29 3-4 16,-29-3 9-16,27 3 3 0,-27-3-2 0,27 5 0 15,-27-5 0-15,22 7-7 0,-22-7 5 0,20 5-1 0,-20-5-1 16,21 6 13-16,-21-6-17 0,17 5 0 16,-17-5-1-16,0 0-5 0,22 6-13 0,-22-6-24 0,0 0-39 15,19 3-42-15,-19-3-38 0,0 0-44 0,0 0-59 16,23-3-210-16,-23 3 42 0</inkml:trace>
  <inkml:trace contextRef="#ctx0" brushRef="#br2" timeOffset="152839.039">28517 9176 205 0,'0'0'247'0,"0"0"-43"0,0 0-25 0,-12-5-10 15,12 5-19-15,0 0-19 0,0 0-17 0,-22 5-18 16,22-5-11-16,-15 11-7 0,15-11-7 0,-16 16-4 16,8-7-7-16,-3 3-6 0,3-1-7 0,0 1-5 0,-1 4-6 15,1 2-7-15,-2 0 7 0,2 2-1 0,-1 3 0 16,1-2-1-16,0 4 3 0,2-1 1 0,-2 4-4 16,0 1-1-16,2 3-8 0,0-1 6 0,-1-3-8 15,3 1 0-15,2-3-5 0,-2 2 1 0,4 0-6 16,-2-2-2-16,2-4-2 0,2 0-1 0,0-1-1 15,2-3 1-15,0-1-2 0,3-1-3 0,-1-3 4 16,2-2 1-16,1-1-2 0,-9-10-2 0,21 9 2 0,-21-9-1 16,23 0-2-16,-23 0-6 0,25-12-6 15,-15 3-3-15,0 0 1 0,1 1-1 0,-3-3 5 16,-8 11 0-16,8-16 4 0,-8 16-3 0,4-17-12 16,-4 17 19-16,0 0 5 0,-4-18-2 0,4 18-2 0,0 0-2 15,-16-7 2-15,16 7-6 0,0 0 0 0,-27 7-4 16,14 0-14-16,1 2-24 0,2 2-19 0,-3 0-26 15,1 5-25-15,-1 0-31 0,2 2-23 0,1 1-30 16,-1 1-41-16,1 3-202 0,2-1 85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9-29T21:02:51.6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 1012 17 0,'0'0'118'0,"0"0"-16"0,0 0-16 15,0 0-7-15,-6-11-10 0,6 11-2 0,0 0-2 16,0 0 2-16,0 0-14 0,0 0-1 0,0 0 2 15,0 0 7-15,0 0 2 0,0 0 3 0,0 0-3 16,0 0-4-16,0 0-4 0,0 0-2 0,0 0-5 0,0 0-5 16,0 0 4-16,0 0-13 0,0 0 6 0,0 0-12 15,0 0-8-15,0 0-2 0,0 0-4 0,0 0-7 16,0 0-6-16,0 0 3 0,0 0-2 0,0 0-3 16,0 0 2-16,0 0 1 0,0 0-4 0,0 0 3 15,0 0-1-15,0 0 0 0,0 0 1 0,0 0-1 16,12 8 3-16,-12-8-3 0,0 0 1 0,14 10 0 0,-14-10-1 15,13 7 1-15,-13-7 0 0,12 10-1 0,-12-10 0 16,12 9 1-16,-12-9-1 0,14 7-2 0,-14-7 1 16,12 10 0-16,-12-10 2 0,0 0-3 0,17 8 4 15,-17-8 1-15,0 0-3 0,12 7-3 0,-12-7-4 16,0 0-6-16,0 0-2 0,0 0-7 0,17 9-9 0,-17-9-8 16,0 0-14-16,0 0-6 0,0 0-9 0,14-9-9 15,-14 9-4-15,0 0 0 0,9-14-1 0,-9 14 1 16,4-13 7-16,-4 13 10 0,4-14 5 0,-4 14 4 15,4-17 9-15,-4 17 6 0,4-15 14 0,-4 15 1 16,2-15 3-16,-2 15 11 0,2-15 10 0,-2 15 15 16,0 0 0-16,2-16 7 0,-2 16 7 0,0 0-17 0,-2-14 27 15,2 14 0-15,0 0 11 0,0 0-11 0,0-14-6 16,0 14-4-16,0 0-4 0,0 0-9 0,0 0 7 16,0 0-4-16,0 0 10 0,0 0 4 0,0 0-2 15,0 0-3-15,0 0-3 0,0 0-1 0,0 0-3 16,-8 14 5-16,8-14 0 0,-6 14 4 0,6-14-2 0,-4 16 0 15,4-16 0-15,-9 15-2 0,9-15-2 16,-8 20 2-16,8-20-4 0,-8 18 2 0,8-18 1 0,-10 19-2 16,10-19-6-16,-11 17-2 0,11-17-2 0,-10 19-3 15,10-19 0-15,-8 16 1 0,8-16-6 0,-11 13 4 16,11-13-2-16,-10 15-4 0,10-15 0 0,-6 13 1 16,6-13 0-16,-9 9 0 0,9-9 0 0,0 0-1 15,-5 13 1-15,5-13-3 0,0 0-4 0,0 0 3 0,-8 10-5 16,8-10-4-16,0 0-14 0,0 0 2 0,0 0-2 15,0 0 1-15,0 0 0 0,0 0-1 0,-2-13-3 16,2 13-1-16,0 0-7 0,4-19-6 0,-4 19 4 16,4-15-4-16,-4 15 7 0,4-18 0 0,-4 18-1 15,3-18 6-15,-3 18 6 0,5-19 0 0,-5 19 8 0,4-19-3 16,-4 19 3-16,2-18 2 0,-2 18 7 16,2-15 0-16,-2 15 2 0,0-15-1 0,0 15 13 0,2-14 0 15,-2 14 8-15,0 0 0 0,0-14-5 0,0 14 2 16,0 0 2-16,0 0-3 0,0-16-4 0,0 16-2 15,0 0 2-15,0 0-8 0,0 0 2 0,0 0 7 0,0 0-1 16,0 0 5-16,0 0 3 0,0 0 6 0,0 0 5 16,0 0 1-16,0 0 1 0,0 0 3 0,0 0 8 15,-2 16-6-15,2-16-1 0,0 14-1 0,0-14-5 16,-2 16-5-16,2-16 0 0,2 17-1 0,-2-17-7 16,0 20 0-16,0-20-3 0,0 18-2 0,0-18 0 15,0 18-3-15,0-18 1 0,2 19-6 0,-2-19 2 0,0 15 0 16,0-15-1-16,0 0-2 0,2 19 1 15,-2-19 6-15,0 0-2 0,0 14-1 0,0-14 1 0,0 0 0 16,0 0-2-16,0 0-2 0,0 0 1 0,0 0-3 16,0 0 2-16,0 0-2 0,0 0-1 0,0 0-2 15,0 0 7-15,0 0-3 0,-14-6-3 0,14 6 3 0,0 0-3 16,-6-14 3-16,6 14-3 0,0 0 4 16,-8-9-1-16,8 9 2 0,0 0-2 0,-8-9 2 0,8 9-6 15,0 0 6-15,0 0 1 0,-10-11 4 16,10 11 4-16,0 0-2 0,0 0 7 0,0 0-2 0,-11-7 5 15,11 7-3-15,0 0-1 0,0 0 2 0,0 0-8 16,0 0 2-16,0 0-1 0,0 0-5 0,0 0 13 0,-12-8-19 16,12 8-7-16,0 0 6 0,0 0 1 15,0 0-2-15,0 0 2 0,0 0 0 0,0 0 0 0,0 0 1 16,18-4 3-16,-18 4-1 0,0 0 3 0,21-7-4 16,-21 7-1-16,16-10-2 0,-16 10 1 0,16-9 0 15,-16 9 5-15,19-9-6 0,-19 9 4 0,16-9-13 0,-16 9-4 16,15-9-16-16,-15 9-5 0,0 0-13 15,14-8 3-15,-14 8-7 0,0 0-3 0,0 0-4 0,0 0-12 16,0 0-19-16,0 0-13 0,0 0-19 0,0 0-17 16,0 0-92-16,0 0 74 0</inkml:trace>
  <inkml:trace contextRef="#ctx0" brushRef="#br0" timeOffset="2596.239">283 8207 87 0,'0'0'220'0,"0"0"-56"0,0 0-29 0,0 0-24 16,0 0-18-16,0 0-10 0,0 0-10 0,0 0-11 15,0 0-14-15,0 0-8 0,0 0-9 0,0 0-4 0,0 0-1 16,0 0 5-16,9 11 12 0,-9-11 16 0,0 0 17 15,0 0-10-15,13 10-6 0,-13-10-12 0,8 10-8 16,-8-10-3-16,13 9-7 0,-13-9-4 0,12 15-3 16,-12-15-3-16,14 18 5 0,-5-9-8 0,-1 1 1 15,-8-10-6-15,17 19 1 0,-9-9-2 0,0 1-3 16,2-1-3-16,-1-2 1 0,-1 4-2 0,-8-12 0 0,13 14-3 16,-4-4 3-16,-9-10-1 0,14 14-4 15,-14-14 0-15,10 14-11 0,-10-14-37 0,11 9 21 0,-11-9-17 16,0 0-11-16,12 11-42 0,-12-11-44 0,0 0-41 15,0 0-222-15,0 0 136 0</inkml:trace>
  <inkml:trace contextRef="#ctx0" brushRef="#br0" timeOffset="3611.105">478 8245 149 0,'0'0'164'0,"0"0"-45"0,0 0-24 15,0 0-6-15,0 0-9 0,0-15-5 0,0 15-5 0,0 0 0 16,0 0 0-16,0 0-2 0,0 0 1 15,0-14-1-15,0 14-1 0,0 0-1 0,0 0 2 16,0 0 1-16,0 0-4 0,0 0-6 0,-5-12-5 16,5 12-8-16,0 0-3 0,0 0-5 0,0 0-5 0,0 0-5 15,0 0-5-15,0 0-6 0,0 0-1 0,-20 6-4 16,20-6-5-16,-9 9 2 0,9-9-1 0,-9 11 0 16,9-11-2-16,-8 17 1 0,8-17 2 0,-10 19-1 15,10-19-1-15,-11 20-4 0,7-9 3 0,-2-1-1 0,2 4-1 16,4-14-1-16,-9 22 1 0,9-22-1 0,-8 20-1 15,8-20 0-15,-4 20 1 0,4-20-8 0,-6 18 8 16,6-18-4-16,-4 16 3 0,4-16-6 0,-2 13 1 16,2-13-7-16,0 0-2 0,-4 17-5 0,4-17-6 15,0 0-6-15,0 0-6 0,0 0-2 0,-3 13 9 16,3-13-2-16,0 0-9 0,0 0-5 0,0 0-9 16,0 0-8-16,11-13 1 0,-11 13 1 0,0 0-9 15,0-19 1-15,0 19-1 0,2-18 9 0,-2 18-2 0,0-19 10 16,0 19 6-16,2-19 3 0,-2 19 16 15,-2-21-2-15,2 21 3 0,-2-19 8 0,2 19 6 0,-2-17 2 16,2 17 21-16,-4-18 3 0,4 18-3 0,0-17 11 16,0 17-6-16,-5-14 4 0,5 14 5 0,-4-12 6 15,4 12 0-15,-4-13 3 0,4 13 2 0,0 0-1 16,-6-13-1-16,6 13-6 0,0 0-5 0,0 0-2 0,-4-12-5 16,4 12-4-16,0 0-2 0,0 0 0 0,0 0 5 15,0 0 6-15,0 0 1 0,0 0 6 0,0 0 6 16,0 0 3-16,0 0-3 0,4 14 0 0,-4-14-5 15,4 15-4-15,-4-15-2 0,4 17-1 0,-4-17-2 16,6 16 1-16,-6-16-5 0,7 21 2 0,-7-21-1 16,4 19-5-16,-4-19 1 0,6 20-1 0,-6-20-5 0,4 18 2 15,-4-18 7-15,4 16-14 0,-4-16 0 0,4 16-3 16,-4-16 2-16,0 0 1 0,5 18-1 0,-5-18 1 16,0 0-2-16,4 13 0 0,-4-13 1 0,0 0 0 15,0 0 2-15,4 11-14 0,-4-11-3 0,0 0-13 16,0 0-9-16,0 0-8 0,0 0-2 0,0 0-2 15,0 0 7-15,0 0 3 0,-21-2 6 0,21 2-3 16,0 0 18-16,-14-7 1 0,14 7 4 0,0 0 2 16,-15-8 1-16,15 8 2 0,0 0 6 0,-12-7-2 15,12 7 6-15,0 0 0 0,-15-7 7 0,15 7-3 0,0 0-35 16,0 0 48-16,-14-10 1 0,14 10 4 0,0 0-1 16,0 0 1-16,0 0 1 0,-14-9 2 0,14 9-1 15,0 0-3-15,0 0-1 0,0 0-2 0,0 0-5 16,-10-8-4-16,10 8-3 0,0 0-2 0,0 0-1 15,0 0-3-15,0 0 2 0,0 0 6 0,0 0 5 16,0 0 2-16,8-10 10 0,-8 10-12 0,0 0 0 0,0 0-5 16,20-6 0-16,-20 6-1 0,0 0-4 0,19-5 5 15,-19 5-7-15,0 0-1 0,22-4-2 0,-22 4 3 16,0 0-4-16,21-6 0 0,-21 6-3 0,0 0 3 16,19-3-5-16,-19 3-8 0,0 0-9 0,16-6-6 15,-16 6-8-15,0 0-5 0,15-6-11 0,-15 6-2 16,0 0-9-16,0 0-11 0,17-7-17 0,-17 7-18 0,0 0-20 15,0 0-33-15,10-12-184 0,-10 12 196 16</inkml:trace>
  <inkml:trace contextRef="#ctx0" brushRef="#br0" timeOffset="4612.095">367 8047 142 0,'0'0'180'0,"-17"-5"-44"16,17 5-25-16,0 0-16 0,0 0-15 0,0 0-7 15,0 0-8-15,0 0-7 0,-16 5-3 0,16-5-4 16,0 0-3-16,0 0-1 0,0 0-6 0,0 0 0 0,-19 7-4 16,19-7-3-16,0 0-2 0,0 0-3 15,-10 12-35-15,10-12 41 0,0 0-4 0,-8 14-4 0,8-14 1 16,-8 12-5-16,8-12-2 0,-6 11-3 0,6-11-2 15,-8 15 0-15,8-15-4 0,-6 16 0 0,6-16-4 16,-9 20-3-16,9-20 2 0,-8 21-4 0,8-21 1 16,-6 22-1-16,2-9-1 0,4-13-3 0,-6 22 7 15,6-22-3-15,-7 22 1 0,7-22 1 0,-4 20 1 16,4-20-2-16,-6 20-2 0,6-20 3 0,-2 21 2 0,2-21 0 16,-4 18-2-16,4-18 0 0,-2 21 5 0,2-21 0 15,-2 18-1-15,2-18 1 0,-2 19-1 0,2-19 2 16,0 21 0-16,0-21-3 0,-2 16-1 0,2-16-1 15,2 21 11-15,-2-21-15 0,0 14-1 0,0-14 0 0,2 19 0 16,-2-19 3-16,2 17-5 0,-2-17 2 16,2 16 2-16,-2-16-40 0,6 17 45 0,-6-17-1 0,6 17-1 15,-6-17 13-15,9 14-19 0,-9-14 0 0,10 13 1 16,-10-13 1-16,14 12-30 0,-14-12 35 0,17 12 0 16,-17-12-2-16,17 9 1 0,-17-9-2 0,19 6 0 15,-19-6 1-15,23 7-3 0,-23-7 0 0,23 2 0 16,-23-2 0-16,24 2-1 0,-24-2 1 0,0 0 0 15,33 0 1-15,-33 0-2 0,22-2 1 0,-22 2 0 16,21-2 0-16,-21 2 0 0,21-7 2 0,-21 7-5 16,18-9 4-16,-18 9-1 0,19-12-1 0,-11 3 3 0,-8 9-1 15,17-18-1-15,-9 8 1 0,-2-3-1 0,0 2 0 16,0-1 2-16,1-3-4 0,-3 0 1 0,0 2 0 16,-3-3 1-16,3 1-1 0,-2-2 0 0,-2 2 0 15,0-1-1-15,0 0 2 0,0 2-28 0,-2-4 30 0,0 5 1 16,0-3-2-16,-1 1 0 0,-1 2 0 0,0-1-3 15,-3 0 0-15,1 2 3 0,0-3-3 16,0 2 2-16,-3 0-1 0,1 1 0 0,0 2-1 0,0-1 0 16,-1 0 0-16,-1 2 1 0,0-1 0 0,-1 3-2 15,-1-2 1-15,2 1 0 0,10 8 3 0,-24-10-1 16,24 10 0-16,-27-10 2 0,27 10-4 0,-25-6 2 16,25 6-2-16,-23-3 1 0,23 3 0 0,-22-2-1 0,22 2-2 15,-21 2 0-15,21-2-10 0,-20 6-12 16,20-6-16-16,-18 7-17 0,18-7-20 0,-17 9-21 15,17-9-15-15,-14 13-19 0,14-13-29 0,-11 15-40 16,11-15-102-16,-8 16 234 0</inkml:trace>
  <inkml:trace contextRef="#ctx0" brushRef="#br0" timeOffset="44796.601">2358 7450 61 0,'0'0'140'0,"0"0"-21"0,0 0-24 15,0 0-14-15,0 0-9 0,0 0-7 0,0 0-1 16,0 0-9-16,0 0-4 0,0 0-1 0,0 0-5 0,0 0-5 16,0 0-1-16,0 0-5 0,0 0 1 0,0 0-4 15,0 0 1-15,0 0 7 0,0 0-10 0,0 0 7 16,0 0-12-16,0 0 6 0,0 0-12 0,0 0 13 16,0 0-14-16,0 0 15 0,0 0-13 0,0 0 12 15,0 0-10-15,0 0 10 0,0 0-11 0,0 0 9 16,0 0-13-16,0 0 13 0,0 0-18 0,0 0 13 15,0 0-14-15,0 0 9 0,0 0-11 0,0 0 11 0,0 0-15 16,0 0 13-16,0 0-13 0,0 0 17 0,0 0-16 16,0 0 15-16,0 0-17 0,0 0 11 0,0 0-15 15,0 0 13-15,0 0-15 0,0 0 15 0,0 0-18 16,0 0 15-16,0 0-14 0,0 0 13 0,0 0-13 16,0 0 15-16,0 0-15 0,0 0 13 0,0 0-14 15,0 0 16-15,0 0-14 0,0 0 15 0,0 0-14 0,0 0 15 16,0 0-15-16,0 0 15 0,0 0-15 0,0 0 16 15,-5 11-16-15,5-11 16 0,0 0-15 0,0 0 14 16,-4 17-18-16,4-17 18 0,0 0-18 0,-2 13 15 16,2-13-14-16,0 0 14 0,0 17-16 0,0-17 13 15,0 0-11-15,0 17 13 0,0-17-13 0,0 0 13 16,-2 19-16-16,2-19 16 0,0 0-16 0,0 20 14 0,0-20-12 16,0 14-20-16,0-14 25 0,2 14 14 15,-2-14-12-15,0 0 10 0,0 16-19 0,0-16 16 0,2 16-12 16,-2-16 11-16,0 0-11 0,2 16 10 0,-2-16-11 15,0 0 12-15,2 17-12 0,-2-17 13 0,0 0-15 16,2 18 16-16,-2-18-16 0,0 0 17 0,3 19-13 16,-3-19 12-16,0 0-15 0,2 14 13 0,-2-14-12 0,0 0 13 15,2 20-8-15,-2-20 8 0,0 0-14 16,2 18 16-16,-2-18-18 0,0 0 16 0,2 14-15 16,-2-14 14-16,0 0-14 0,2 18 14 0,-2-18-15 0,0 0 16 15,2 14-15-15,-2-14 14 0,0 0-15 0,2 15 15 16,-2-15-13-16,0 0 12 0,4 12-13 0,-4-12 13 15,0 0-16-15,6 13 18 0,-6-13-18 0,0 0 16 16,0 0-14-16,7 15 12 0,-7-15-10 0,0 0-11 16,0 0 13-16,8 10 16 0,-8-10-17 0,0 0 12 15,0 0-12-15,0 0 15 0,0 0-15 0,16 6 23 0,-16-6-28 16,0 0 18-16,0 0-17 0,0 0 18 16,0 0-19-16,25-3 21 0,-25 3-16 0,0 0 13 0,15-7-12 15,-15 7 11-15,0 0-13 0,14-10 14 0,-14 10-15 16,0 0 14-16,14-12-21 0,-14 12 21 0,0 0-13 15,12-12 16-15,-12 12-15 0,0 0 10 0,8-12-10 16,-8 12 11-16,0 0-16 0,8-14 16 0,-8 14-14 0,0 0 13 16,7-12-12-16,-7 12 13 0,0 0-16 0,2-13 18 15,-2 13-16-15,0 0 15 0,0 0-16 16,-2-15 18-16,2 15-14 0,0 0 14 0,0 0-14 0,-11-13 17 16,11 13-14-16,0 0 16 0,-12-9-18 0,12 9 17 15,0 0-20-15,0 0 25 0,-24-3-18 0,24 3 13 16,0 0-6-16,-23 1 4 0,23-1-17 0,0 0 14 15,-24 3-14-15,24-3 17 0,0 0-21 0,-23 6 21 16,23-6-17-16,0 0 12 0,-21 9-14 0,21-9 13 16,0 0-15-16,-14 11 15 0,14-11-16 0,-6 11 10 0,6-11-28 15,-5 13 0-15,5-13-47 0,-2 14-37 0,2-14-56 16,0 14-60-16,0-14-178 0,2 15 133 0</inkml:trace>
  <inkml:trace contextRef="#ctx0" brushRef="#br0" timeOffset="45582.507">2655 7932 9 0,'0'0'236'16,"0"0"-43"-16,-14-7-47 0,14 7-9 0,0 0-22 0,0 0 1 15,0 0-16-15,0 0 4 0,0 0-21 0,-15-7-1 16,15 7-20-16,0 0 7 0,0 0-23 0,0 0 7 16,0 0-21-16,-10-10 14 0,10 10-23 0,0 0 11 15,0 0-19-15,0 0 13 0,-5-13-18 0,5 13 11 0,0 0-16 16,0 0 10-16,-2-16-17 0,2 16 19 16,0 0-12-16,2-16 13 0,-2 16-13 0,0 0 13 15,4-16-13-15,-4 16 11 0,0 0-3 0,7-15 0 0,-7 15 7 16,0 0-27-16,8-13 15 0,-8 13-16 0,0 0 17 15,9-9-4-15,-9 9 2 0,0 0 0 0,0 0-3 16,14-7-1-16,-14 7-24 0,0 0 31 0,0 0-2 16,17 5-14-16,-17-5 15 0,0 0-17 0,12 14 16 15,-12-14-13-15,6 10 15 0,-6-10-16 0,6 11 14 16,-6-11-12-16,7 15 12 0,-7-15-14 0,6 14-9 0,-6-14 15 16,4 14 13-16,-4-14-16 0,4 13 17 15,-4-13-17-15,0 0 14 0,4 12-17 0,-4-12 15 0,0 0-11 16,0 0 11-16,6 16-15 0,-6-16 17 0,0 0-18 15,0 0 17-15,0 0-18 0,0 0 18 0,0 0-19 16,0 0 18-16,0 0-19 0,0 0 18 0,0 0-19 16,13-9 19-16,-13 9-17 0,0 0 14 0,8-17-13 0,-8 17 24 15,6-11-43-15,-6 11 35 0,9-9-5 16,-9 9-2-16,7-12 1 0,-7 12-2 0,10-9 0 16,-10 9 2-16,0 0-2 0,17-9-1 0,-17 9 0 0,0 0 4 15,16-4-6-15,-16 4 5 0,0 0 0 0,0 0 0 16,0 0 2-16,25 0-3 0,-25 0 0 0,0 0 3 15,0 0 5-15,17 6 3 0,-17-6 3 0,0 0 5 16,8 8-3-16,-8-8 8 0,0 0 1 0,6 14 1 16,-6-14-2-16,0 0-1 0,4 15-5 0,-4-15 1 15,0 0-6-15,2 18 0 0,-2-18-3 0,0 0-2 0,0 17-3 16,0-17-3-16,0 0-1 0,0 15-1 16,0-15-7-16,0 0-30 0,0 0 3 0,-2 14-23 0,2-14-14 15,0 0-35-15,0 0-21 0,0 0-36 0,0 0-31 16,0 0-48-16,0 0-156 0,0 0 144 0</inkml:trace>
  <inkml:trace contextRef="#ctx0" brushRef="#br0" timeOffset="45934.571">3070 7829 10 0,'0'0'428'0,"0"0"-113"0,0 0-60 0,0 0-36 15,0 0-36-15,0 0-23 0,0 0-29 0,0 0-11 16,0 0-23-16,0 0-21 0,0 0-12 0,0 0-11 16,0 0-9-16,0 0-11 0,0 0 0 0,0 0-1 15,0 0 7-15,0 0 1 0,0 0 2 0,20-1 1 16,-20 1-1-16,0 0-3 0,0 0-5 0,0 0-4 15,23 0-4-15,-23 0 4 0,0 0-8 0,0 0-6 0,0 0-5 16,25 1-2-16,-25-1 1 0,0 0-1 0,0 0 0 16,29 0-3-16,-29 0 0 0,0 0-5 0,0 0 3 15,29 0 0-15,-29 0-7 0,0 0-11 0,0 0-25 16,24-1-22-16,-24 1-26 0,0 0-23 0,0 0-30 16,0 0-43-16,0 0-47 0,22-4-64 0,-22 4-197 15,0 0 19-15</inkml:trace>
  <inkml:trace contextRef="#ctx0" brushRef="#br0" timeOffset="46179.579">3121 7784 53 0,'0'0'512'0,"0"0"-129"0,-18-5-72 15,18 5-72-15,0 0-35 0,0 0-33 0,0 0-25 0,0 0-16 16,0 0-13-16,0 0-8 0,0 0-8 0,0 0-15 15,-2-13-12-15,2 13-16 0,0 0-9 0,12-6-9 16,-12 6-8-16,0 0-6 0,21-5-4 0,-21 5-4 16,0 0-5-16,22-6-9 0,-22 6-23 0,0 0-18 0,23-6-24 15,-23 6-31-15,0 0-25 0,22-3-31 16,-22 3-35-16,0 0-48 0,23-4-48 0,-23 4-262 0,0 0-48 16</inkml:trace>
  <inkml:trace contextRef="#ctx0" brushRef="#br0" timeOffset="46796.434">3532 7359 298 0,'0'0'247'15,"0"0"-26"-15,2-15-38 0,-2 15-4 0,0 0-34 0,0 0-8 16,2-15-29-16,-2 15 2 0,0 0-26 0,0 0-1 15,0 0-17-15,0 0 9 0,0 0-24 0,0 0 25 16,-4 13-32-16,4-13 16 0,-2 15-2 0,2-15-5 16,-2 18-2-16,2-18-4 0,-3 24-2 0,3-24-5 15,-2 26-5-15,0-10-1 0,2 0-7 0,0-1-2 16,-2 4-8-16,2-3 2 0,0 1-5 0,0 1 0 16,0-2-1-16,0 1-1 0,0 0-6 0,2-1 1 15,-2 1 0-15,2 2-1 0,0-5 0 0,1 2-6 0,-3-16 3 16,2 27 2-16,0-14-5 0,2-2-1 0,-4-11 2 15,6 21 0-15,-6-21-7 0,10 17 4 0,-10-17-3 16,9 15 3-16,-9-15-14 0,12 8 15 0,-12-8-4 16,0 0-4-16,0 0-8 0,27 0-5 0,-27 0 0 15,14-8-1-15,-14 8-8 0,13-12 4 0,-13 12-4 16,9-15 3-16,-9 15 6 0,6-16 8 0,-6 16 4 16,4-17-1-16,-4 17 2 0,0-15 6 0,0 15 6 0,-2-13 5 15,2 13 4-15,-4-12 3 0,4 12-1 0,-9-10-1 16,9 10-3-16,-13-8 2 0,13 8-3 0,0 0 5 15,-20-5-2-15,20 5-5 0,0 0 2 0,-25 0-4 16,25 0 1-16,-17 6-4 0,17-6-3 0,-14 13 3 16,14-13-5-16,-14 16-9 0,7-5-16 0,1-1-14 15,0 4-23-15,2-1-23 0,0 0-41 0,0 2-41 0,1-2-28 16,3-13-39-16,-2 24-257 0,2-24 13 16</inkml:trace>
  <inkml:trace contextRef="#ctx0" brushRef="#br0" timeOffset="47482.563">3819 7808 74 0,'0'0'331'16,"0"0"-72"-16,0 0-45 0,0 0-23 0,0 0-23 16,0 0-30-16,0 0-11 0,0 0-15 0,0 0-10 15,0 0-16-15,0 0-12 0,0 0-6 0,0 0-7 16,0 0-3-16,0 0-12 0,0 0-2 0,-14-7-6 15,14 7-8-15,0 0-4 0,0 0-5 0,-3-13 0 0,3 13-9 16,0 0-3-16,0 0 2 0,0-16-8 0,0 16-1 16,0 0 6-16,3-14-3 0,-3 14-5 0,0 0 3 15,4-12 0-15,-4 12-4 0,0 0 2 0,8-11 0 16,-8 11-2-16,0 0 3 0,0 0-2 0,10-13-1 16,-10 13-1-16,0 0 1 0,0 0 3 0,0 0-3 15,0 0 1-15,17-6 1 0,-17 6-1 0,0 0-2 0,0 0 3 16,10 13 2-16,-10-13-2 0,2 13 1 0,-2-13 0 15,4 13 1-15,-4-13 1 0,2 17-2 0,-2-17 1 16,2 16 0-16,-2-16-3 0,0 16 2 0,0-16-2 16,0 15 0-16,0-15-9 0,0 0-1 0,3 17-1 15,-3-17-2-15,0 0 0 0,0 0-1 0,4 11 5 16,-4-11 3-16,0 0-1 0,0 0 4 0,0 0-5 16,12-7 4-16,-12 7 2 0,0 0-4 0,10-16 2 15,-10 16 4-15,9-14-3 0,-9 14 1 0,8-13-2 16,-8 13 2-16,8-11 0 0,-8 11-2 0,0 0 1 0,12-11-2 15,-12 11 3-15,0 0 0 0,12-7 1 0,-12 7-4 16,0 0 8-16,0 0 0 0,0 0 3 0,0 0 6 16,23 1-2-16,-23-1 9 0,0 0 6 0,10 10 5 15,-10-10 1-15,8 9 6 0,-8-9-2 0,4 13 7 16,-4-13-6-16,7 15-3 0,-7-15-3 0,4 15-1 16,-4-15-5-16,2 16-1 0,-2-16-5 0,2 13-2 0,-2-13-5 15,2 15-4-15,-2-15-1 0,0 0-15 0,2 17-21 16,-2-17-22-16,0 0-21 0,0 0-29 0,2 16-29 15,-2-16-56-15,0 0-41 0,0 0-65 0,0 0-208 16,0 0 7-16</inkml:trace>
  <inkml:trace contextRef="#ctx0" brushRef="#br0" timeOffset="47934.67">4168 7882 227 0,'0'0'333'0,"0"0"-65"0,0 0-39 0,0 0-33 0,0 0-36 15,0 0-16-15,0 0-22 0,0 0-15 0,0 0-13 16,0 0-12-16,0 0 1 0,0 0-6 0,0 0-1 16,0 0-3-16,0 0-10 0,0 0 5 0,0 0-23 15,23-3-5-15,-23 3-2 0,0 0-8 0,0 0-4 16,0 0-8-16,23 0 4 0,-23 0-4 0,0 0-2 15,0 0 0-15,0 0-1 0,30 0-3 0,-30 0 1 0,0 0 0 16,0 0-1-16,25 0-6 0,-25 0 3 0,0 0-3 16,0 0-1-16,24 0-2 0,-24 0 0 0,0 0 2 15,0 0-1-15,0 0-4 0,27 0-8 0,-27 0-18 16,0 0-26-16,0 0-36 0,0 0-25 0,0 0-37 16,0 0-51-16,27 0-47 0,-27 0-55 0,0 0-195 15,0 0 9-15</inkml:trace>
  <inkml:trace contextRef="#ctx0" brushRef="#br0" timeOffset="48899.723">4487 7953 156 0,'0'0'284'0,"0"0"-68"0,0 0-39 0,0 0-17 16,0 0-19-16,0 0-16 0,0 0-21 0,0 0-14 16,0 0-17-16,8-11-11 0,-8 11-14 15,0 0-9-15,0 0-8 0,4-17-22 0,-4 17 13 0,2-14-5 16,-2 14-1-16,4-14-3 0,-4 14-3 0,1-16-3 16,-1 16 6-16,2-18 17 0,-2 18 5 0,2-12 10 15,-2 12 2-15,0 0 4 0,0-19 2 0,0 19-2 16,0 0-9-16,0 0 1 0,3-16-11 0,-3 16-3 0,0 0-7 15,0 0-4-15,0 0-1 0,0 0-4 16,0 0-2-16,0 0 2 0,0 0-4 0,0 0 4 0,0 0 0 16,0 0 2-16,0 0-2 0,0 0 4 0,0 0-4 15,8 13 5-15,-8-13-6 0,0 0 7 0,6 18 5 16,-6-18 0-16,2 13 0 0,-2-13-3 0,4 15 2 16,-4-15 0-16,4 15 0 0,-4-15 3 0,4 14-1 15,-4-14 4-15,5 15-3 0,-5-15 4 0,4 15 2 16,-4-15-3-16,4 15-7 0,-4-15 4 0,4 14-4 15,-4-14-3-15,4 18-6 0,-4-18-2 0,2 11-2 0,-2-11-5 16,0 0 3-16,4 18-19 0,-4-18-5 0,0 0-15 16,2 12-16-16,-2-12-22 0,0 0-33 0,0 0-39 15,0 0-66-15,0 0-94 0,0 0-349 0,0 0-162 16</inkml:trace>
  <inkml:trace contextRef="#ctx0" brushRef="#br0" timeOffset="50847.672">4885 7614 87 0,'0'0'176'15,"0"0"-31"-15,0 0-26 0,0 0-14 0,-2-15-11 0,2 15-11 16,0 0 0-16,0 0-9 0,0 0 2 0,0 0-11 16,0 0-1-16,0 0-15 0,2-14 0 0,-2 14-4 15,0 0 2-15,0 0 7 0,0 0 5 0,0 0-3 16,0 0-1-16,4 14-2 0,-4-14 3 0,4 14-4 0,-4-14-5 15,4 12-1-15,-4-12-7 0,6 19 2 16,-6-19 1-16,8 17-8 0,-8-17 3 0,7 21-4 0,-7-21 6 16,8 21-8-16,-8-21 3 0,8 21-7 0,-8-21 0 15,10 19-7-15,-10-19 1 0,8 18-5 0,-8-18-2 16,8 20-4-16,-8-20-2 0,8 18-2 0,-8-18 0 16,9 17-4-16,-9-17 6 0,8 15-8 0,-8-15-14 0,6 14-15 15,-6-14-14-15,4 12-22 0,-4-12-22 16,0 0-23-16,6 12-25 0,-6-12-29 0,0 0-33 15,0 0-38-15,0 0-164 0,0 0 144 0</inkml:trace>
  <inkml:trace contextRef="#ctx0" brushRef="#br0" timeOffset="51082.678">4895 7796 149 0,'0'0'322'0,"0"0"-68"0,0 0-47 15,0 0-32-15,0 0-30 0,0 0-29 0,0 0-13 16,0 0 11-16,0 0-5 0,0 0-8 0,0 0-7 16,0 0-7-16,0 0-9 0,0 0-6 0,16 5-8 15,-16-5-4-15,0 0-11 0,23 2-5 0,-23-2-14 16,0 0-2-16,30 1-8 0,-30-1-2 0,23-1-5 16,-23 1 0-16,23-6-16 0,-23 6-26 0,24-4-24 0,-24 4-28 15,25-5-38-15,-25 5-44 0,25-6-37 16,-25 6-61-16,20-4-228 0,-20 4 23 0</inkml:trace>
  <inkml:trace contextRef="#ctx0" brushRef="#br0" timeOffset="51693.762">5309 7607 200 0,'0'0'324'0,"0"0"-66"16,0 0-37-16,-8-10-12 0,8 10-46 0,0 0-13 0,0 0-19 15,0 0-17-15,0 0-14 0,-10-9-19 0,10 9-10 16,0 0-12-16,0 0-17 0,0 0 11 0,0 0-32 15,0 0-5-15,0 0-2 0,0 0-2 0,0 0-28 16,0 0 30-16,4-14-4 0,-4 14-2 0,0 0-2 16,12-8-2-16,-12 8 2 0,0 0-3 0,17-9-1 15,-17 9 2-15,16-5-2 0,-16 5-3 0,15-8 4 16,-15 8-3-16,0 0 1 0,24-2-2 0,-24 2-1 0,0 0 4 16,0 0-2-16,27 2 4 0,-27-2-4 0,0 0-3 15,16 9 8-15,-16-9 4 0,6 11 3 0,-6-11-6 16,4 14 7-16,-4-14-1 0,2 16 4 0,-2-16-2 15,-2 19 3-15,2-19 2 0,-2 18-1 0,2-18-2 16,-6 20 1-16,6-20-5 0,-10 23 1 0,6-12 3 16,-3 0 4-16,7-11 5 0,-10 20 0 0,10-20 3 15,-10 19-2-15,10-19-5 0,-7 16-5 0,7-16-2 0,-9 15-1 16,9-15-7-16,-4 12 0 0,4-12-4 0,0 0 0 16,-6 14 1-16,6-14 1 0,0 0-2 0,2 15-2 15,-2-15-9-15,0 0 13 0,8 9 0 0,-8-9-4 16,0 0 2-16,16 8-2 0,-16-8 3 0,0 0-1 15,20 4-3-15,-20-4-1 0,0 0 5 0,0 0 0 16,31 0-1-16,-31 0 6 0,0 0-9 0,0 0 2 16,29 0-4-16,-29 0-1 0,0 0-7 0,0 0-17 0,27 0-15 15,-27 0-13-15,0 0-17 0,0 0-17 16,0 0-15-16,25 0-24 0,-25 0-10 0,0 0-15 0,0 0-23 16,0 0-23-16,18 1-52 0,-18-1-151 0,0 0 139 15</inkml:trace>
  <inkml:trace contextRef="#ctx0" brushRef="#br0" timeOffset="52347.021">5653 7853 69 0,'0'0'337'0,"0"0"-69"16,0 0-48-16,0 0-28 0,0 0-20 0,0 0-26 15,0 0-13-15,0 0-17 0,0 0-8 0,0 0-14 16,0 0 13-16,-5-13-41 0,5 13-10 0,0 0-8 16,0 0-8-16,-4-12-1 0,4 12-34 0,0 0 32 15,-2-12-12-15,2 12-2 0,0 0-5 0,0-17-5 16,0 17-2-16,0 0-1 0,2-18-1 0,-2 18-2 0,0 0-2 15,4-20-1-15,-4 20-2 0,0 0-2 16,9-14 2-16,-9 14-2 0,0 0 0 0,8-12 0 0,-8 12 2 16,0 0-2-16,0 0 2 0,13-7-5 0,-13 7 7 15,0 0-4-15,0 0 1 0,15 4 0 0,-15-4 1 16,0 0 0-16,10 14 0 0,-10-14 0 0,6 11 2 16,-6-11 1-16,7 15 3 0,-7-15 6 0,4 16-1 15,-4-16-2-15,2 16 0 0,-2-16-3 0,2 18-1 16,-2-18-3-16,2 14 1 0,-2-14 3 0,0 0-5 15,2 17-1-15,-2-17 0 0,0 0-4 0,0 0 4 16,2 15-6-16,-2-15 2 0,0 0-3 0,0 0-1 0,0 0 0 16,0 0-7-16,8-15-8 0,-8 15-3 0,7-13-2 15,-7 13 5-15,6-16-1 0,-6 16 4 0,8-17-6 16,-8 17 2-16,8-17-4 0,-8 17 7 0,9-15-1 16,-9 15 8-16,10-15-1 0,-10 15 7 0,8-11-5 15,-8 11 6-15,8-9-1 0,-8 9 6 0,0 0-2 0,14-8 6 16,-14 8 2-16,0 0 6 0,0 0 6 0,0 0 2 15,27 3-1-15,-27-3 2 0,0 0 6 16,14 11 1-16,-14-11 0 0,11 9 0 0,-11-9-1 0,8 14 1 16,-8-14 0-16,8 17-2 0,-8-17 3 0,8 17 0 15,-8-17 0-15,7 16 1 0,-7-16-2 0,6 19-1 16,-6-19-3-16,6 15 1 0,-6-15-5 0,4 15-5 16,-4-15-1-16,0 0-3 0,4 16-1 0,-4-16-2 15,0 0-3-15,4 13-17 0,-4-13-16 0,0 0-52 16,0 0 1-16,0 0-36 0,0 0-37 0,0 0-63 15,0 0-66-15,0 0-290 0,0 0-87 0</inkml:trace>
  <inkml:trace contextRef="#ctx0" brushRef="#br0" timeOffset="52793.113">6094 7664 256 0,'0'0'253'0,"0"0"-41"15,0 0-28-15,-2-13 2 0,2 13-34 0,0 0-21 16,0 0-12-16,0 0-15 0,0 0-12 0,0 0-3 16,-2-13-11-16,2 13-5 0,0 0-3 0,0 0 1 15,0 0-4-15,0 0 0 0,0 0-7 0,4 15 1 16,-4-15-6-16,4 11-5 0,-4-11-6 0,4 15 10 16,-4-15-14-16,3 18 0 0,-3-18-3 0,6 21-2 0,-6-21-4 15,7 20-2-15,-7-20-6 0,8 23 1 16,-6-9-2-16,-2-14-4 0,8 24 0 0,-8-24-7 0,6 20 0 15,-6-20-3-15,9 21 0 0,-9-21-3 0,6 18 5 16,-6-18-9-16,4 17-2 0,-4-17-16 0,2 13-16 16,-2-13-14-16,0 0-19 0,6 15-21 0,-6-15-24 15,0 0-33-15,0 0-24 0,0 0-20 0,0 0-13 16,0 0-10-16,0 0-11 0,0 0-33 0,0 0-108 16,-10-10 179-16</inkml:trace>
  <inkml:trace contextRef="#ctx0" brushRef="#br0" timeOffset="53007.203">6069 7813 255 0,'0'0'276'0,"0"0"-51"16,0 0-30-16,0 0-27 0,-16-6-17 0,16 6-46 15,0 0 22-15,0 0-10 0,0 0 1 0,0 0-6 16,0 0-2-16,0 0-4 0,0 0-9 0,0 0-6 0,0 0-11 16,0 0-13-16,0 0-2 0,10 9-6 0,-10-9-7 15,0 0-8-15,0 0-4 0,25 2-7 0,-25-2-7 16,0 0-3-16,23-7-8 0,-23 7-1 0,19-4-12 15,-19 4-25-15,21-6-26 0,-21 6-26 0,18-5-25 16,-18 5-24-16,21-6-33 0,-21 6-34 0,0 0-34 16,25-4-47-16,-25 4-217 0,0 0 22 0</inkml:trace>
  <inkml:trace contextRef="#ctx0" brushRef="#br0" timeOffset="53777.034">6399 7710 290 0,'0'0'225'0,"0"0"-36"15,0 0-27-15,0 0-8 0,-10-11-14 0,10 11-9 16,0 0-14-16,0 0-5 0,-8-9-11 0,8 9-5 16,0 0-9-16,0 0-3 0,-8-9-12 0,8 9 14 15,0 0-34-15,0 0-4 0,-8-12-5 0,8 12-5 16,0 0-5-16,0 0-8 0,-4-11-4 0,4 11-2 15,0 0-7-15,4-14-1 0,-4 14-4 0,0 0 0 0,8-15-6 16,-8 15 6-16,0 0-4 0,12-13 0 16,-12 13-3-16,0 0-5 0,18-8-5 0,-18 8 3 0,0 0-2 15,0 0 3-15,0 0-1 0,31 2 1 0,-31-2 3 16,12 8-1-16,-12-8 1 0,11 11 2 0,-11-11-2 16,8 13 4-16,-8-13 1 0,8 15 4 0,-8-15-4 15,6 18 3-15,-6-18 0 0,5 19-2 0,-5-19 1 16,2 20 1-16,-2-20-3 0,-2 17 10 0,2-17 0 15,-3 15-2-15,3-15 0 0,-6 12 3 0,6-12 2 0,0 0 1 16,-8 16 2-16,8-16-2 0,0 0-4 16,-12 7-2-16,12-7-3 0,0 0-3 0,0 0-4 0,0 0 3 15,0 0 1-15,0 0-2 0,-11-9-1 0,11 9-2 16,0 0 1-16,0 0-6 0,9-14-3 0,-9 14-5 16,0 0-9-16,14-9-2 0,-14 9-3 0,0 0 8 15,19-7 1-15,-19 7 3 0,0 0-31 0,20-4 42 16,-20 4 3-16,0 0 1 0,23 2-3 0,-23-2 2 15,0 0 0-15,22 7 4 0,-22-7 9 0,12 10 11 16,-12-10 7-16,13 11 10 0,-13-11 9 0,10 14 4 16,-10-14 8-16,6 17 2 0,-6-17-1 0,4 19-3 0,-4-19 2 15,0 20 14-15,0-20-18 0,-6 20 1 0,2-9-1 16,-2 1 2-16,-3-1 2 0,3 0-4 16,-4-3 1-16,-3 3-1 0,2-2 4 0,-1-2-4 0,-1-2-5 15,-1 1-7-15,14-6-9 0,-27 7-7 0,27-7-6 16,-25 4-7-16,25-4-19 0,0 0 4 0,-31-4-13 15,31 4-20-15,-20-3-19 0,20 3-20 0,0 0-19 16,-20-8-17-16,20 8-14 0,0 0-20 0,0 0-3 0,-21-5-32 16,21 5-16-16,0 0-28 0,0 0-58 0,0 0-87 15,0 0-140-15,-14 9-2 0</inkml:trace>
  <inkml:trace contextRef="#ctx0" brushRef="#br0" timeOffset="76280.531">7547 7619 261 0,'0'0'224'0,"0"0"-39"0,0 0-32 15,0 0-14-15,0 0-12 0,0 0-11 0,0 0-13 0,0 0-13 16,0 0-9-16,-4-11-1 0,4 11-5 0,0 0 1 16,0 0-5-16,0 0 5 0,0 0 3 0,0 0-3 15,0 0-9-15,0 0 7 0,0 0-4 0,0 0-4 16,0 0-10-16,0 0-8 0,0 0-7 0,0 0-10 15,0 0-3-15,0 0-6 0,0 0-4 0,0 0-3 16,0 0-4-16,0 0-1 0,0 0-4 0,0 0 0 16,0 0 3-16,0 0-4 0,6 10 2 0,-6-10-4 0,0 0 3 15,0 0-2-15,0 0-1 0,16-5 0 16,-16 5 1-16,0 0-1 0,10-10-1 0,-10 10 2 0,0 0-4 16,8-9 6-16,-8 9-6 0,0 0 6 0,0 0-3 15,6-13-1-15,-6 13 1 0,0 0-2 0,0 0 4 16,-4-15-7-16,4 15 2 0,0 0 0 0,0 0-2 15,-14-8 1-15,14 8 1 0,0 0-5 0,0 0-10 16,0 0 14-16,-22 5 1 0,22-5-5 0,0 0-19 16,-14 11-39-16,14-11 2 0,0 0-25 0,-11 11-35 15,11-11-36-15,0 0-31 0,-8 12-34 0,8-12-48 0,0 0-183 16,0 0 70-16</inkml:trace>
  <inkml:trace contextRef="#ctx0" brushRef="#br0" timeOffset="76508.032">7766 7863 216 0,'0'0'341'0,"8"16"-57"0,-8-16-30 0,13 18-22 16,-5-7-27-16,0 0-18 0,1 2-20 0,-1 2-22 15,0-1-25-15,-2 3-7 0,3 4-38 0,-3-1-14 16,-1 3-16-16,-1-4-10 0,-2 6-61 0,-2 0-73 16,0 0-120-16,-4 0-457 0,-2 2-183 0</inkml:trace>
  <inkml:trace contextRef="#ctx0" brushRef="#br0" timeOffset="79818.081">8509 7541 193 0,'0'0'213'0,"-4"-12"-54"0,4 12-32 0,0 0-24 16,0 0-18-16,0 0-8 0,-4-15-9 0,4 15-1 16,0 0-8-16,0 0-3 0,-2-14-8 0,2 14-2 15,0 0 0-15,0 0 0 0,0-15 1 0,0 15 3 16,0 0-4-16,0 0 0 0,0-15-4 0,0 15 2 16,0 0-5-16,0 0 5 0,0-13-6 0,0 13 8 0,0 0-8 15,0 0 10-15,0 0-11 0,-2-15 1 0,2 15-3 16,0 0-1-16,0 0-6 0,0 0 1 15,0 0-1-15,0 0 0 0,0 0 0 0,-2-13 2 0,2 13-3 16,0 0 0-16,0 0-1 0,0 0-1 0,0 0-6 16,0 0-3-16,0 0 1 0,0 0-4 0,0 0-1 15,0 0-1-15,0 0-3 0,0 0-3 0,0 0-4 16,0 0 5-16,0 0-8 0,0 0 5 0,0 0 0 0,0 0-2 16,0 0-3-16,0 0 2 0,0 0 1 15,0 0 1-15,0 0 0 0,-8 12-2 0,8-12 0 0,0 0 1 16,0 0-1-16,0 0-1 0,0 16 18 0,0-16-20 15,0 0 0-15,-3 13 0 0,3-13-2 0,0 0 4 16,0 16 1-16,0-16-1 0,3 14 2 0,-3-14-2 16,0 0 0-16,0 20 0 0,0-20 1 0,2 12 1 15,-2-12 0-15,2 14-2 0,-2-14 1 0,4 14 3 16,-4-14-5-16,2 12 2 0,-2-12 0 0,2 14 0 16,-2-14 1-16,4 13-1 0,-4-13 0 0,4 14-16 15,-4-14 19-15,2 12 0 0,-2-12-2 0,4 13 2 16,-4-13-2-16,3 15 2 0,-3-15-2 0,0 0 1 15,6 19-1-15,-6-19 3 0,2 13 5 0,-2-13-12 0,4 12 8 16,-4-12-5-16,4 14 6 0,-4-14-9 0,4 17 8 16,-4-17-5-16,6 12 4 0,-6-12-8 0,5 15 11 15,-5-15-13-15,6 13 2 0,-6-13 1 0,6 13 0 16,-6-13 4-16,8 11-2 0,-8-11-2 0,6 11 15 16,-6-11-16-16,8 8 2 0,-8-8-1 0,0 0 1 15,12 14 1-15,-12-14 2 0,0 0-3 0,14 7 3 16,-14-7-1-16,0 0 3 0,0 0-2 0,23 6 1 0,-23-6-2 15,0 0-2-15,0 0 4 0,23-2 1 0,-23 2-1 16,0 0 6-16,19-7-10 0,-19 7 9 0,0 0-7 16,14-11 8-16,-14 11-9 0,0 0 9 0,12-15-11 15,-12 15 1-15,9-10 2 0,-9 10-4 0,6-11 5 16,-6 11-2-16,0 0 2 0,6-16-3 0,-6 16 5 16,0 0-2-16,3-17-4 0,-3 17 4 15,0 0 1-15,0-14 2 0,0 14 2 0,0 0 1 0,-5-16-2 0,5 16-2 16,0 0 2-16,-10-11-2 0,10 11-3 0,0 0 0 15,-15-5-13-15,15 5 18 0,0 0 2 0,-20-4-7 16,20 4 4-16,0 0-4 0,-23 2 0 0,23-2 0 16,0 0 2-16,-23 6 4 0,23-6-9 0,-14 9 9 15,14-9-13-15,-13 9 7 0,13-9-24 0,-10 13 1 16,10-13-20-16,-10 9-15 0,10-9-23 0,-6 11-14 16,6-11-50-16,0 0 17 0,-4 11-21 0,4-11-23 15,0 0-27-15,0 0-251 0,6 12 73 0</inkml:trace>
  <inkml:trace contextRef="#ctx0" brushRef="#br0" timeOffset="80547.058">8838 7904 100 0,'0'0'258'0,"0"0"-57"16,0 0-30-16,0 0-17 0,0 0-15 0,0 0-11 16,0 0-17-16,0 0-8 0,0 0-6 0,0 0-1 0,0 0-1 15,0 0-1-15,-14-5-6 0,14 5 2 16,0 0-17-16,0 0-7 0,0 0-30 0,-9-11 26 0,9 11-1 15,0 0-2-15,0 0-5 0,-10-11-4 0,10 11 5 16,0 0-15-16,-8-16 5 0,8 16-19 0,-5-10 8 16,5 10-15-16,0 0 5 0,-6-15-14 0,6 15 6 15,-2-12-7-15,2 12 5 0,0 0-13 0,0-17 10 16,0 17-12-16,0 0 7 0,4-15-11 0,-4 15 12 16,0 0-14-16,11-13 12 0,-11 13-10 0,0 0 10 15,16-7-10-15,-16 7 9 0,0 0-9 0,0 0 10 0,25-4-9 16,-25 4 17-16,0 0-21 0,21 7 11 15,-21-7-8-15,0 0 11 0,17 9-11 0,-17-9 12 16,11 12-10-16,-11-12 8 0,10 11-7 0,-10-11-2 0,10 11 5 16,-10-11-4-16,9 13 1 0,-9-13 4 0,6 12-4 15,-6-12 2-15,4 14 0 0,-4-14 1 0,0 0 1 16,6 15-11-16,-6-15 12 0,0 0 0 0,4 10 1 16,-4-10 0-16,0 0-1 0,0 0 2 0,0 0-2 0,6 11-1 15,-6-11-1-15,0 0 0 0,0 0-1 16,0 0-9-16,0 0 0 0,0 0 2 0,0 0 2 0,11-9-10 15,-11 9 3-15,0 0 0 0,8-12-8 0,-8 12 8 16,6-12 13-16,-6 12-11 0,9-11 9 16,-9 11-11-16,10-9 15 0,-10 9-11 0,12-11 6 0,-12 11-3 15,12-10 0-15,-12 10 0 0,12-9 11 0,-12 9-11 16,0 0 9-16,19-6-11 0,-19 6 14 0,0 0-14 16,0 0 17-16,24-1-12 0,-24 1 11 0,0 0-9 15,19 7 2-15,-19-7 0 0,0 0 3 0,14 12-10 0,-14-12 14 16,9 10 6-16,-9-10 8 0,8 13-14 0,-8-13 1 15,6 13 0-15,-6-13 0 0,4 11 0 16,-4-11-2-16,0 0-1 0,9 17 0 0,-9-17-1 0,0 0 2 16,4 11-1-16,-4-11 0 0,0 0-2 0,0 0-2 15,0 0-5-15,6 11-21 0,-6-11-28 0,0 0-36 16,0 0-42-16,0 0-44 0,0 0-57 0,0 0-45 16,0 0-278-16,0 0-67 0</inkml:trace>
  <inkml:trace contextRef="#ctx0" brushRef="#br0" timeOffset="80912.047">9288 7779 292 0,'0'0'346'0,"0"0"-75"0,0 0-27 15,0 0-27-15,0 0-23 0,0 0-16 0,-7-13-23 16,7 13-23-16,0 0-12 0,0 0-30 0,0 0-8 0,0 0-25 16,0 0-3-16,0 0-14 0,0 0 7 0,0 0-11 15,0 0 19-15,0 0-7 0,0 0 11 0,0 0-16 16,0 0 11-16,0 0-18 0,0 0 14 0,0 0-15 16,0 0 10-16,24-3-17 0,-24 3 8 0,0 0-20 15,0 0 11-15,25 0-16 0,-25 0 8 0,0 0-16 16,25-2 14-16,-25 2-17 0,0 0 11 0,25-1-14 15,-25 1 14-15,0 0-16 0,24-2 13 0,-24 2-17 0,0 0-1 16,21-1-32-16,-21 1-1 0,0 0-29 0,0 0-15 16,0 0-9-16,26-2-31 0,-26 2-27 0,0 0-34 15,0 0-65-15,0 0-60 0,0 0-238 0,0 0-62 16</inkml:trace>
  <inkml:trace contextRef="#ctx0" brushRef="#br0" timeOffset="81151.043">9307 7685 218 0,'0'0'424'0,"0"0"-100"0,0 0-44 0,0 0-45 0,0 0-22 16,-13-7-24-16,13 7-21 0,0 0-27 0,0 0-20 16,0 0-21-16,0 0-2 0,0 0-2 0,0 0-2 0,0 0-10 15,0 0-9-15,0 0-14 0,0 0-10 16,17-4-12-16,-17 4-4 0,0 0-9 0,0 0-2 15,29-5-8-15,-29 5 11 0,0 0-21 0,29-1-4 0,-29 1-40 16,21-4-13-16,-21 4-32 0,0 0-29 16,27-3-24-16,-27 3-25 0,0 0-28 0,27-3-35 0,-27 3-46 15,0 0-63-15,0 0-153 0,25-3 23 0</inkml:trace>
  <inkml:trace contextRef="#ctx0" brushRef="#br0" timeOffset="83100.692">9675 7697 16 0,'0'0'285'0,"0"0"-66"0,0 0-39 0,0 0-35 16,0 0-26-16,0 0-17 0,0 0-23 0,0 0-17 15,0 0-16-15,0 0-11 0,0 0-6 0,0 0-8 16,0 0-5-16,0 0-2 0,0 0-4 0,0 0-1 15,0 0-1-15,0 0-3 0,0 0 0 0,0 0 1 16,0 0 3-16,0 0 10 0,0 0 3 0,0 0 6 0,0 0 4 16,0 0 4-16,0 0-5 0,4 11-2 15,-4-11 1-15,0 0-4 0,0 0 8 0,0 0-8 0,0 0-1 16,0 0 3-16,0 0-1 0,0 0-1 0,0 0-2 16,0 0 3-16,0 0 0 0,0 0-1 0,0 0 6 15,0 0-1-15,0 0 1 0,0 0 1 0,0 0 1 16,0 0-6-16,0 0-2 0,0 0-4 0,0 0-1 15,0 0-2-15,0 0-2 0,0 0-2 0,0 0 1 0,0 0 5 16,0 0-10-16,0 0 0 0,0 0-3 0,-8-9-1 16,8 9 1-16,0 0-2 0,0 0-2 0,0 0-2 15,0 0 0-15,-8-9-1 0,8 9-1 0,0 0 2 16,0 0 0-16,-4-15-3 0,4 15-2 0,0 0 5 16,-2-14-2-16,2 14 1 0,0 0-2 0,0-17 1 15,0 17 2-15,0 0-1 0,0-19-2 0,0 19 2 16,0 0-1-16,0-20-1 0,0 20 1 0,0 0-2 0,2-17 1 15,-2 17-29-15,0 0 33 0,4-14 0 0,-4 14-2 16,0 0-1-16,0 0 2 0,8-11 1 0,-8 11-4 16,0 0 1-16,0 0 1 0,0 0 0 0,0 0 0 15,25-3-1-15,-25 3 1 0,0 0-1 0,14 7 3 16,-14-7-2-16,11 11 2 0,-11-11-1 0,10 12 0 16,-10-12-26-16,9 13 27 0,-9-13 3 0,9 15 0 15,-9-15-1-15,6 14-5 0,-6-14 4 0,8 17 1 16,-8-17-3-16,4 15 9 0,-4-15-12 0,4 11 4 15,-4-11-5-15,0 0 11 0,6 17-10 0,-6-17 9 0,0 0-8 16,0 0 8-16,7 13-7 0,-7-13 9 0,0 0-15 16,0 0-1-16,0 0-11 0,0 0-1 15,0 0 1-15,0 0 4 0,8-9-4 0,-8 9-4 0,0 0 21 16,2-17-19-16,-2 17 2 0,0 0 4 0,2-19 1 16,-2 19-2-16,4-13 2 0,-4 13 2 0,2-12 1 15,-2 12 0-15,4-11 4 0,-4 11-1 0,5-11 3 16,-5 11-4-16,0 0 3 0,10-16 2 0,-10 16-1 0,0 0 2 15,10-9-1-15,-10 9-1 0,0 0 3 16,0 0 2-16,17-3 3 0,-17 3-5 0,0 0 11 16,0 0 0-16,20 7 3 0,-20-7 1 0,0 0 2 15,13 11 5-15,-13-11 1 0,7 11 0 0,-7-11-2 0,8 14-2 16,-8-14-3-16,7 12 2 0,-7-12-4 0,4 13-4 16,-4-13-1-16,0 0-5 0,6 16 0 0,-6-16 2 15,0 0 4-15,4 16-16 0,-4-16-20 0,0 0-17 16,4 11-38-16,-4-11-47 0,0 0-43 0,0 0-50 15,0 0-59-15,0 0-178 0,0 0 64 0</inkml:trace>
  <inkml:trace contextRef="#ctx0" brushRef="#br0" timeOffset="83485.78">10112 7286 113 0,'0'0'310'0,"0"0"-68"0,0-18-36 15,0 18-20-15,0 0-39 0,-2-12-1 0,2 12-19 16,0 0-12-16,0 0-22 0,-4-14-19 0,4 14-8 16,0 0-7-16,0 0 3 0,0 0 2 0,0 0 0 15,0 0-4-15,-10 14 0 0,10-14-1 0,-6 14-2 16,6-14-6-16,-9 22-1 0,5-7 4 0,0-2-3 15,-2 3-5-15,2 3-2 0,-2 1-3 0,-1 4-3 16,3-5 0-16,-2 4-6 0,2-1 9 0,0 0-17 0,1-2 9 16,1 0-15-16,-1 1 10 0,3-3-18 15,-2 3 13-15,4-3-17 0,-2 3 12 0,3-3-14 0,-1 0 9 16,1 0-14-16,1-2 15 0,0-2-19 0,2 2 16 16,0-4-15-16,1 1 15 0,-1-1-16 0,0 2 13 15,-6-14-24-15,10 18 0 0,-10-18-31 0,13 15-7 16,-13-15-34-16,10 14-17 0,-10-14-25 0,10 9-22 15,-10-9-34-15,0 0-38 0,15 7-39 0,-15-7-275 0,0 0-44 16</inkml:trace>
  <inkml:trace contextRef="#ctx0" brushRef="#br0" timeOffset="84154.018">10219 7746 91 0,'0'0'341'0,"0"0"-77"0,0 0-50 16,0 0-27-16,0 0-26 0,0 0-26 0,0 0-17 15,0 0-19-15,0 0-13 0,0 0-18 0,0 0-10 0,-4-15-9 16,4 15-5-16,0 0-3 0,0 0-8 16,0 0 2-16,-7-15-2 0,7 15-4 0,0 0-2 15,0 0-3-15,-2-19-3 0,2 19-3 0,0 0 1 0,5-15-1 16,-5 15-4-16,4-13 0 0,-4 13-7 16,6-11 1-16,-6 11-4 0,8-9 2 0,-8 9-5 0,8-9-2 15,-8 9 3-15,0 0-6 0,17-8 6 0,-17 8-1 16,0 0-3-16,0 0 3 0,21-4 1 0,-21 4-4 15,0 0 0-15,0 0 1 0,20 7 2 0,-20-7 0 16,0 0 1-16,15 9-1 0,-15-9-3 0,0 0 4 0,8 11-3 16,-8-11 3-16,0 0 0 0,5 13 1 0,-5-13 0 15,0 0-2-15,6 11 3 0,-6-11-1 0,0 0 2 16,0 0-1-16,0 0-2 0,5 11-4 0,-5-11-2 16,0 0-20-16,0 0 1 0,0 0-4 0,0 0-1 15,10-9 4-15,-10 9 6 0,0 0 3 0,8-17 2 16,-8 17-5-16,8-11 5 0,-8 11 2 0,9-13 1 15,-9 13 3-15,8-12 2 0,-8 12-2 0,8-12 4 0,-8 12-1 16,11-9 4-16,-11 9-4 0,0 0 5 16,14-11-1-16,-14 11 6 0,0 0 4 0,0 0 11 15,19-4-3-15,-19 4 8 0,0 0 0 0,0 0 4 16,20 4 2-16,-20-4 3 0,0 0 4 0,13 12 6 0,-13-12-1 16,7 14-3-16,-7-14-1 0,6 13-4 0,-6-13 8 15,6 14-16-15,-6-14 7 0,7 15-14 0,-7-15 8 16,4 15-14-16,-4-15 12 0,4 15-25 0,-4-15 12 15,4 13-11-15,-4-13 7 0,0 0-13 0,6 18 12 16,-6-18-12-16,0 0 3 0,0 0-18 0,4 15-4 16,-4-15-26-16,0 0-11 0,0 0-22 0,0 0-23 0,4 13-36 15,-4-13-41-15,0 0-41 0,0 0-54 16,0 0-215-16,0 0 17 0</inkml:trace>
  <inkml:trace contextRef="#ctx0" brushRef="#br0" timeOffset="84470.686">10637 7566 407 0,'0'0'385'16,"0"0"-75"-16,7-11-51 0,-7 11-52 0,0 0-24 16,0 0-35-16,0 0-21 0,0 0-25 0,0 0-21 15,0 0-16-15,0 0-8 0,0 0-6 0,0 0-3 16,0 0-6-16,0 0-3 0,20 5-1 0,-20-5 0 15,0 0-1-15,11 14 16 0,-11-14-14 0,6 11 18 16,-6-11-28-16,8 12 16 0,-8-12-17 0,8 17 14 16,-8-17-21-16,9 18 16 0,-9-18-22 0,8 19 14 0,-8-19-21 15,8 23 13-15,-8-23-19 0,8 22 15 16,-8-22-17-16,7 20 14 0,-7-20-15 0,8 20 12 0,-8-20-15 16,8 19 12-16,-8-19-28 0,5 17-5 0,-5-17-35 15,4 12-10-15,-4-12-30 0,7 12-8 0,-7-12-31 16,0 0-26-16,0 0-39 0,6 11-41 0,-6-11-34 15,0 0-247-15,0 0-27 0</inkml:trace>
  <inkml:trace contextRef="#ctx0" brushRef="#br0" timeOffset="84682.119">10687 7696 320 0,'0'0'401'0,"0"0"-80"16,0 0-44-16,0 0-47 0,0 0-28 0,-14-8-20 15,14 8-39-15,0 0-13 0,0 0-26 0,0 0-6 16,0 0-14-16,0 0 3 0,0 0-24 0,0 0-3 16,0 0-19-16,0 0 5 0,0 0-21 0,22 6 7 15,-22-6-19-15,0 0 5 0,0 0-34 0,29-4-18 16,-29 4-48-16,0 0-25 0,27-4-41 0,-27 4-31 16,0 0-39-16,28-4-27 0,-28 4-48 0,19-4-196 0,-19 4 24 15</inkml:trace>
  <inkml:trace contextRef="#ctx0" brushRef="#br0" timeOffset="85233.108">10964 7605 272 0,'0'0'293'0,"0"0"-62"0,-14-8-42 15,14 8-21-15,0 0-25 0,0 0-22 0,0 0-20 16,-15-5-9-16,15 5-11 0,0 0-9 0,0 0-12 16,0 0-4-16,0 0-2 0,0 0-4 0,0 0-3 0,-12-7-3 15,12 7-4-15,0 0-4 0,0 0-8 0,0 0-2 16,0 0-2-16,0 0 3 0,0 0 0 16,0 0-3-16,0 0-31 0,10-11 29 0,-10 11-6 0,0 0-1 15,17-8-3-15,-17 8-3 0,14-6-2 0,-14 6-3 16,17-7-6-16,-17 7 6 0,20-7-3 0,-20 7 3 15,19-4-4-15,-19 4 0 0,0 0 0 0,25-6 2 16,-25 6 0-16,0 0 8 0,0 0 8 0,23 0 8 16,-23 0 14-16,0 0 13 0,11 8-9 0,-11-8 6 15,0 0-16-15,4 16 12 0,-4-16-17 0,0 0 8 16,-4 19-19-16,4-19 9 0,-4 15-4 0,4-15-5 16,-7 14-17-16,7-14 9 0,-8 17-11 0,8-17 11 0,-6 15-15 15,6-15 11-15,-4 13-15 0,4-13 12 0,0 0-17 16,-5 15 9-16,5-15-9 0,0 0 13 0,0 0-13 15,-2 17 14-15,2-17-9 0,0 0 9 0,0 0-8 16,0 0 12-16,9 9-12 0,-9-9 14 0,0 0-16 16,0 0 10-16,0 0 1 0,0 0 6 0,31 0-14 15,-31 0 12-15,0 0-12 0,21-4 14 0,-21 4-14 16,0 0 12-16,20-2-10 0,-20 2 9 0,0 0-11 16,23-2 10-16,-23 2-12 0,0 0 3 0,0 0-15 0,27-1-1 15,-27 1-23-15,0 0-5 0,0 0-21 0,0 0-14 16,26 0-20-16,-26 0-22 0,0 0-31 0,0 0-35 15,0 0-41-15,14-6-293 0,-14 6-28 0</inkml:trace>
  <inkml:trace contextRef="#ctx0" brushRef="#br0" timeOffset="85665.95">11153 7174 87 0,'0'0'396'15,"-6"-15"-95"-15,6 15-64 0,0 0-38 0,0 0-49 0,0 0-17 16,-2-12-33-16,2 12 22 0,0 0-17 0,0 0-11 15,0 0-19-15,0 0-12 0,25 3-14 0,-25-3-4 16,16 9-7-16,-16-9-5 0,20 15 1 0,-8-5-1 16,1 0-3-16,-3 2 0 0,4 6 2 0,-1-4 3 15,-1 5 1-15,-1 0-2 0,1 2-8 0,-2 0 5 16,1 3-1-16,-1 2 0 0,-5-2 12 0,3 4-12 16,-1-1 13-16,-1 1-30 0,-2 2 28 0,0 0-13 15,-2-1 15-15,0 3-17 0,0-3 10 0,-2 3-12 16,-2-3 8-16,2-1-12 0,-2 1 13 0,0-3-15 0,0 1 12 15,-2-4-17-15,2 0-2 0,-2-2 1 0,-2-2 2 16,1-2-6-16,1 2 7 0,0-6-9 0,1 1 0 16,-1-2-1-16,4-12-1 0,-6 19-4 0,6-19-18 15,-4 17-28-15,4-17-16 0,-5 13-51 0,5-13-52 16,0 0-56-16,-6 16-75 0,6-16-415 0,0 0-217 16</inkml:trace>
  <inkml:trace contextRef="#ctx0" brushRef="#br0" timeOffset="91479.36">6881 7497 75 0,'0'0'229'0,"0"0"-45"0,0 0-26 16,0 0-26-16,0 0-13 0,0 0-12 0,0 0-8 15,0 0 9-15,0 0-32 0,0 0-2 0,0 0-7 16,0 0-1-16,0 0-7 0,-14-5 0 0,14 5-3 15,0 0-1-15,0 0-4 0,0 0 2 0,0 0 0 16,0 0-2-16,-8-13-8 0,8 13-2 0,0 0-7 0,0 0-9 16,0 0-5-16,0 0-1 0,0-16-6 15,0 16-2-15,0 0 0 0,6-13-3 0,-6 13 0 0,0 0-3 16,8-18-2-16,-8 18-1 0,8-12 0 0,-8 12-1 16,11-17-3-16,-11 17 3 0,14-17 1 0,-5 9 0 15,-1-2-2-15,0-1 1 0,-8 11-2 0,15-19 0 16,-7 10 0-16,-8 9 1 0,16-18-2 0,-16 18 3 15,16-14-1-15,-16 14-1 0,16-19 4 0,-16 19-2 16,19-15 2-16,-19 15-2 0,19-16-7 0,-19 16 12 16,20-16-6-16,-20 16 2 0,23-13 0 0,-23 13 0 0,23-12-1 15,-23 12 0-15,23-12 1 0,-23 12-2 0,27-10 1 16,-27 10-1-16,29-10-3 0,-29 10 3 16,29-9 0-16,-29 9 0 0,31-8 0 0,-31 8 2 0,28-5-2 15,-28 5 0-15,31-5 1 0,-31 5 0 0,31-5-1 16,-31 5 2-16,29-6 16 0,-29 6-21 0,29-1 3 15,-29 1-2-15,26-1 0 0,-26 1 2 0,31 0-1 16,-31 0-1-16,29 0 1 0,-29 0 1 0,33 0-1 0,-33 0 1 16,31 1 2-16,-31-1-3 0,32 3 2 0,-32-3-2 15,33 6 1-15,-33-6 0 0,31 5-2 16,-31-5 2-16,31 7 1 0,-31-7-3 0,29 9 2 0,-29-9 0 16,28 9 0-16,-28-9 1 0,27 11 0 0,-27-11-6 15,27 12 5-15,-27-12 16 0,27 12-18 0,-27-12-1 16,24 11 2-16,-9-3 2 0,-15-8-1 0,24 10 1 15,-24-10-1-15,24 14 1 0,-24-14 0 0,25 9-2 16,-25-9 1-16,23 11 1 0,-23-11-3 0,19 9 1 16,-19-9 2-16,20 7-3 0,-20-7 4 0,16 11-4 15,-16-11 0-15,16 6 1 0,-16-6-1 0,15 6 2 16,-15-6 1-16,0 0-2 0,18 9 1 0,-18-9-1 16,0 0 2-16,15 9-3 0,-15-9 19 0,0 0-18 0,0 0-5 15,14 9 5-15,-14-9-2 0,0 0 1 0,0 0 0 16,11 12 2-16,-11-12 0 0,0 0 2 0,0 0-1 15,10 11 0-15,-10-11-1 0,0 0 1 0,0 0-1 16,8 11 3-16,-8-11-1 0,0 0 4 0,0 0-6 16,0 0 5-16,11 10-1 0,-11-10 4 0,0 0-1 0,0 0-3 15,0 0 5-15,8 12-3 0,-8-12 4 16,0 0 0-16,0 0-1 0,0 0 22 0,0 0-29 0,0 0 3 16,8 9 1-16,-8-9-2 0,0 0-3 0,0 0 3 15,0 0 1-15,0 0 3 0,0 0-5 0,0 0 2 16,0 0-8-16,0 0-17 0,0 0-27 0,0 0-34 15,0 0-36-15,0 0-56 0,0 0-66 0,0 0-288 16,0 0-31-16</inkml:trace>
  <inkml:trace contextRef="#ctx0" brushRef="#br0" timeOffset="92738.04">6806 7324 180 0,'0'0'157'0,"0"0"-42"16,0 0-22-16,0 0-11 0,0 0-6 0,0 0-8 16,0 0-3-16,0 0-1 0,0 0-15 0,0 0 1 0,0 0-9 15,0 0 2-15,0 0-6 0,0 0 7 0,0 0-4 16,0 0 8-16,0 0-8 0,0 0 4 0,0 0 1 16,0 0-5-16,0 0-3 0,0 0-7 0,0 0-3 15,0 0-4-15,0 0-5 0,0 0-2 0,0 0-3 16,0 0-1-16,0 0-4 0,0 0-2 0,0 0 0 15,0 0-2-15,0 0 0 0,0 0 0 0,0 0 3 16,0 0 13-16,0 0-4 0,0 0 5 0,0 0 1 16,0 0 1-16,0 0-1 0,0 0 0 0,0 0-1 0,0 0-7 15,0 0 7-15,0 0-13 0,-17 4-1 16,17-4-2-16,0 0 3 0,0 0 4 0,0 0 0 0,0 0-1 16,0 14-1-16,0-14 0 0,0 0 0 0,0 0 0 15,0 19 1-15,0-19 1 0,0 0-1 0,3 17-2 16,-3-17 3-16,0 0-3 0,0 21 3 0,0-21 1 15,-3 12-2-15,3-12 0 0,0 0 0 0,0 20 2 16,0-20-1-16,-2 13 2 0,2-13 0 0,0 0-5 16,-2 19 1-16,2-19-1 0,-2 12 0 0,2-12-3 0,0 0-3 15,-4 19 3-15,4-19-4 0,0 0 2 0,-2 17-2 16,2-17 2-16,0 0-3 0,-4 14-1 0,4-14 4 16,0 0-4-16,-2 16 2 0,2-16-5 0,0 0 4 15,-2 12-1-15,2-12-1 0,0 0 3 0,0 0-2 16,-2 13 2-16,2-13-3 0,0 0 2 0,0 0 1 15,0 0-1-15,0 0-4 0,-2 15-23 0,2-15 31 16,0 0 2-16,0 0-5 0,0 0 2 0,0 0-4 16,0 0 4-16,0 0-2 0,0 0-4 0,0 0 5 0,0 0 0 15,0 0-1-15,0 0-1 0,0 0 0 16,0 0-2-16,0 0 3 0,20-7-4 0,-20 7 3 16,13-11-1-16,-13 11 1 0,16-11-2 0,-16 11 25 0,17-11-31 15,-17 11 14-15,17-13-17 0,-17 13 3 0,19-15-3 16,-19 15 5-16,19-13-1 0,-19 13 0 0,18-12 1 15,-18 12-1-15,17-10 6 0,-17 10 0 0,12-12-2 16,-12 12 1-16,13-7 1 0,-13 7-1 0,0 0-2 0,16-9-1 16,-16 9 4-16,0 0-6 0,0 0 3 0,15-9-1 15,-15 9 4-15,0 0 0 0,0 0-2 16,0 0 4-16,0 0-4 0,0 0 2 0,0 0 0 0,21 1 2 16,-21-1 14-16,0 0-25 0,0 0 9 0,0 0-4 15,0 0 3-15,0 0 2 0,15 8 2 0,-15-8-3 16,0 0 4-16,0 0-1 0,0 0 1 0,0 0-5 15,0 0-9-15,0 0-37 0,0 0-32 0,0 0-52 16,0 0-74-16,0 0-322 0,0 0-28 0</inkml:trace>
  <inkml:trace contextRef="#ctx0" brushRef="#br0" timeOffset="93777.621">7982 7400 196 0,'0'0'185'0,"0"0"-36"0,0 0-14 15,0 0-16-15,0 0-6 0,0 0-4 0,-23-1-6 16,23 1-1-16,0 0-13 0,0 0-9 0,0 0-7 16,0 0-11-16,0 0-5 0,0 0-10 0,0 0-5 15,0 0-10-15,0 0-8 0,0 0-1 0,0 0 7 16,0 0 5-16,0 0 3 0,0 0-2 0,0 0-7 16,11 10-5-16,-11-10-4 0,0 0-2 0,0 0-3 0,20 5 0 15,-20-5-3-15,0 0-3 0,18 6-3 0,-18-6 4 16,0 0-1-16,19 8 4 0,-19-8 2 15,0 0-3-15,24 4-5 0,-24-4 3 0,19 6-6 0,-19-6 4 16,17 4-4-16,-17-4 2 0,0 0-2 0,26 5-2 16,-26-5-2-16,17 5 1 0,-17-5 2 0,0 0-3 15,20 7 2-15,-20-7-4 0,0 0 3 0,18 4-1 16,-18-4 5-16,0 0-2 0,0 0 6 0,0 0 6 16,19 4 9-16,-19-4-3 0,0 0 8 0,0 0-10 15,0 0 0-15,0 0-7 0,0 0-1 0,0 0-1 16,0 0 1-16,0 0-7 0,0 0 2 0,0 0-2 0,4-12 3 15,-4 12-3-15,0 0-3 0,-6-14 22 0,6 14-23 16,-4-12-5-16,4 12 6 0,-2-15-5 0,2 15 4 16,0-15-2-16,0 15 0 0,2-20 1 0,-2 20 1 15,4-20-3-15,-4 20 4 0,6-21 14 0,-6 21-18 16,6-20-2-16,-6 20-1 0,6-16 2 0,-6 16 4 16,7-16-2-16,-7 16 5 0,4-14-3 0,-4 14 4 15,0 0 1-15,6-15 8 0,-6 15-4 0,0 0 2 0,0 0 4 16,4-13-2-16,-4 13 1 0,0 0 0 15,0 0-2-15,0 0-1 0,0 0-1 0,4-13-2 0,-4 13-3 16,0 0-4-16,0 0 1 0,0 0-1 0,0 0-13 16,0 0-13-16,0 0-20 0,0 0-27 0,0 0-44 15,0 0-52-15,4-13-59 0,-4 13-80 0,0 0-175 16,0 0 33-16</inkml:trace>
  <inkml:trace contextRef="#ctx0" brushRef="#br0" timeOffset="116589.03">1075 7708 72 0,'0'0'248'0,"0"0"-59"0,0 0-32 16,0 0-29-16,0 0-20 0,0 0-15 0,0 0-16 16,0 0-16-16,0 0-13 0,0 0-13 0,0 0 1 0,0 0-8 15,0 0-2-15,0 0-3 0,0 0-1 0,0 0-2 16,0 0-2-16,10 10-2 0,-10-10-1 0,0 0 2 16,6 17 14-16,-6-17-16 0,5 12 11 0,-5-12-7 15,8 16 1-15,-8-16-18 0,6 19 6 0,-6-19-2 16,8 25 3-16,-1-14-1 0,-3 2 1 0,0-1 0 15,0 2 1-15,0-2 0 0,-2 1 2 0,2 0-6 16,-4-13-1-16,6 23 2 0,-6-23 5 0,7 18 0 16,-7-18 3-16,3 17 4 0,-3-17 4 0,2 13 7 15,-2-13 8-15,0 0 5 0,6 16 6 0,-6-16 13 0,0 0-28 16,0 0 10-16,0 0-25 0,0 0 10 16,0 0-23-16,0 0 17 0,0 0-16 0,-11-10 8 0,11 10-46 15,-11-19 50-15,7 8-20 0,-2-2 18 0,0 0-22 16,0-2 20-16,-3 2-20 0,1-1 18 0,2-2-18 0,-2 3 19 15,-1-1-22-15,1-1 16 0,0 0-16 0,-1 0 15 16,1 1-17-16,2 0 16 0,0-1-18 0,0 1 4 16,-1 1 5-16,3 0-3 0,-2-2 3 0,3 1-4 15,1 0 5-15,0 0-2 0,2-1 0 0,0 0 1 16,0 0 0-16,4-1 1 0,-1-2 0 0,3 3 0 16,0-2-2-16,1 4 0 0,3-4 0 0,-2 3-2 15,3 2-2-15,-3-1-8 0,2 4 2 0,-10 9-3 16,21-16 4-16,-21 16 3 0,19-10 0 0,-19 10 5 15,0 0-2-15,24-2 4 0,-24 2-1 0,14 6 0 16,-14-6 1-16,12 9 3 0,-12-9 1 0,8 15-4 0,-8-15 7 16,7 20 5-16,-7-20 5 0,0 23 2 0,0-23 18 15,-2 27-18-15,-1-12 18 0,-1 1-18 16,2-1 14-16,-2 2-18 0,0-2 17 0,-2 0-16 0,3-1 6 16,1-1-15-16,-2 2 14 0,4-15-17 0,-7 21 11 15,7-21-14-15,-2 20 12 0,2-20-15 0,0 20 18 16,0-20-20-16,4 15 19 0,-4-15-18 0,9 15 15 15,-9-15-15-15,9 11 20 0,-9-11-24 0,14 9 24 0,-14-9-17 16,19 7 13-16,-19-7-12 0,19 4 17 0,-19-4-11 16,0 0 18-16,31 0-22 0,-31 0 20 0,22 0-20 15,-22 0 17-15,0 0-19 0,29-4 17 0,-29 4-17 16,0 0 13-16,22-1-17 0,-22 1 21 0,0 0-4 0,0 0-6 16,23-2-19-16,-23 2 16 0,0 0-34 15,0 0 1-15,0 0-46 0,0 0-28 0,20 2-58 0,-20-2-43 16,0 0-78-16,0 0-186 0,0 0 44 0</inkml:trace>
  <inkml:trace contextRef="#ctx0" brushRef="#br0" timeOffset="117372.294">1408 7603 1 0,'0'0'247'15,"0"0"-49"-15,-6-13-46 0,6 13-25 0,0 0-16 16,-5-12-13-16,5 12-12 0,0 0-9 0,0 0-6 16,0 0-6-16,-2-15-4 0,2 15-10 0,0 0-10 15,0 0 1-15,0 0 2 0,0 0 2 0,0 0-4 16,0 0 3-16,0 0-1 0,0 0-2 0,0 0 2 15,11 11 12-15,-11-11-19 0,4 12-14 0,-4-12 8 0,8 17 13 16,-8-17-23-16,6 21 13 0,0-10-17 0,-1 0 6 16,1 1-15-16,0 4 13 0,0-5-21 0,-1 1 16 15,2 1-17-15,-1 1 16 0,-2-3-17 16,2 0 15-16,0 0-17 0,-6-11 10 0,9 18-11 0,-9-18 15 16,10 17-12-16,-10-17 15 0,6 15-15 0,-6-15 28 15,6 11-6-15,-6-11 29 0,0 0-18 0,9 11 16 16,-9-11-26-16,0 0 12 0,0 0-24 0,0 0 13 15,0 0-23-15,0 0 19 0,-9-13-3 0,9 13-22 16,-10-17 21-16,10 17-25 0,-12-20 19 0,3 7-15 0,1 2 9 16,0-4-14-16,-3 3 17 0,2-2-16 0,-1-1 19 15,-3 1-23-15,1-3 24 0,2 4-20 0,-1 0 20 16,3-1-22-16,-2 0 19 0,-1 3-16 0,3-4 20 16,0 2-23-16,0 1 19 0,1 1-16 0,1-3 13 15,2 1-13-15,0-1 15 0,0 0-16 0,4-1 2 16,0-1 0-16,2 0 3 0,2-2-1 0,0-1-2 0,4-3 4 15,3 1 3-15,-1 0-3 0,2 0 16 0,1 0-23 16,1 2 12-16,-1 1-22 0,-1 4 6 0,3-1-2 16,-5 3 4-16,-1 3-5 0,-9 9 10 0,19-11-1 15,-19 11 4-15,0 0 4 0,0 0-1 0,25 6 3 16,-25-6 3-16,4 16 3 0,-4-16 7 0,0 28 17 16,-2-11-20-16,0 1 15 0,0 1-22 0,-3-1 19 15,1 1-21-15,2 1 18 0,-2-2-19 0,0 1 20 0,0-1-18 16,2-1 9-16,0 0-16 0,0-1 17 0,0 0-19 15,2-16 18-15,0 25-18 0,0-25 18 0,2 26-19 16,-2-26 18-16,4 18-14 0,-4-18 20 0,10 18-14 16,-10-18 16-16,12 10-15 0,-12-10 17 0,19 8-16 15,-19-8 21-15,25 3-23 0,-25-3 20 0,25-2-20 16,-25 2 14-16,29-1-18 0,-29 1 19 0,25-4-23 0,-25 4 20 16,27 0-21-16,-27 0 18 0,25 0-20 0,-25 0 18 15,0 0 0-15,31 4 3 0,-31-4-20 0,19 7 19 16,-19-7-1-16,14 10-2 0,-14-10-5 0,14 11 1 15,-14-11 5-15,12 11-51 0,-12-11-61 0,10 11-41 16,-10-11-82-16,0 0-91 0,13 7-224 0,-13-7-47 16</inkml:trace>
  <inkml:trace contextRef="#ctx0" brushRef="#br0" timeOffset="119205.997">12138 7244 153 0,'0'0'177'0,"0"0"-37"0,-10-9-19 0,10 9-16 0,0 0-15 15,-11-9-6-15,11 9-9 0,0 0-3 0,0 0-6 16,-16-6-11-16,16 6-5 0,0 0-4 0,0 0 3 16,0 0 1-16,-27 4 0 0,27-4 4 0,-13 5-3 15,13-5 0-15,-13 9-7 0,13-9 0 0,-14 14-9 16,14-14 3-16,-17 15-5 0,17-15 0 0,-14 18-9 15,5-6 2-15,9-12-7 0,-10 14-6 0,10-14-1 0,-10 18 0 16,10-18-7-16,-8 20 5 0,8-20-5 0,-5 14-1 16,5-14-1-16,2 15-1 0,-2-15 1 0,5 10 1 15,-5-10-3-15,14 11 5 0,-14-11-4 0,19 3 2 16,-19-3-3-16,22 3 2 0,-22-3-5 0,25 2 5 16,-25-2-7-16,26 4 1 0,-26-4 1 0,23 5 4 15,-23-5-2-15,20 8 3 0,-20-8 6 0,17 8 18 16,-17-8 2-16,12 15 11 0,-12-15 1 0,7 17-3 15,-7-17-4-15,0 18-4 0,0-18-8 0,-2 21 4 0,2-21-5 16,-7 19-2-16,7-19-1 0,-10 20-4 0,10-20-1 16,-12 15-1-16,12-15-3 0,-13 15-2 15,13-15 1-15,-12 10 0 0,12-10-4 0,-13 12 2 0,13-12-5 16,-12 7-7-16,12-7-6 0,0 0-13 0,-18 4-22 16,18-4-19-16,0 0-22 0,0 0-26 0,0 0-32 15,0 0-29-15,-26 0-43 0,26 0-242 0,0 0 60 16</inkml:trace>
  <inkml:trace contextRef="#ctx0" brushRef="#br0" timeOffset="120087.706">12226 7409 197 0,'0'0'311'0,"0"0"-65"0,0 0-39 0,0 0-21 16,0 0-30-16,0 0-17 0,0 0-10 0,0 0-9 15,0 0-15-15,0 0-18 0,0 0-16 0,0 0-10 0,0 0-12 16,0 0-5-16,-6 13-10 0,6-13-7 16,0 0-5-16,-4 16-5 0,4-16-4 0,0 0-3 0,2 19 0 15,-2-19-3-15,4 13 2 0,-4-13-6 0,6 12 1 16,-6-12 3-16,8 10 0 0,-8-10-1 0,13 10 0 16,-13-10 0-16,0 0-3 0,18 5 5 0,-18-5-4 15,0 0-2-15,23-2 3 0,-23 2 0 0,0 0-4 16,19-8 3-16,-19 8-2 0,12-9 0 0,-12 9-1 15,10-10 2-15,-10 10-4 0,9-14-2 0,-9 14 1 16,6-12 0-16,-6 12 0 0,0 0-1 0,4-20-4 0,-4 20 0 16,0 0-2-16,-2-16 3 0,2 16-3 0,0 0 4 15,-6-14-2-15,6 14 5 0,0 0-2 16,-13-10-4-16,13 10 9 0,0 0-3 0,-16-7-1 0,16 7 3 16,0 0-2-16,-21-4-1 0,21 4 0 15,0 0 3-15,0 0-2 0,-25 0 1 0,25 0-1 0,0 0 2 16,-20 4-5-16,20-4 2 0,0 0 1 0,-17 6-1 15,17-6 1-15,0 0 0 0,-14 8 0 0,14-8 0 16,0 0-3-16,0 0 0 0,0 0 3 0,-16 3-1 16,16-3 4-16,0 0 1 0,0 0 4 0,0 0 4 15,0 0-6-15,0 0 3 0,0 0-4 0,0 0 2 0,0 0 4 16,16-8-3-16,-16 8 2 0,12-12-4 0,-12 12-1 16,15-10-3-16,-15 10 4 0,14-13 15 0,-14 13-20 15,14-15-2-15,-14 15 0 0,17-15-2 0,-17 15-3 16,12-15-10-16,-12 15-2 0,13-15 1 0,-13 15 1 15,12-20 1-15,-12 20 4 0,11-18-2 0,-5 6 4 16,-6 12-11-16,6-21 9 0,-6 21 0 0,6-22 3 16,-6 22-4-16,3-22 4 0,-3 22 0 0,2-25 6 15,-2 25-3-15,2-23 4 0,-2 23 3 0,0-18-3 16,0 18 4-16,-2-15-1 0,2 15 5 0,0-15-4 16,0 15-2-16,0 0-4 0,-2-14 4 0,2 14-3 15,0 0 3-15,0 0 0 0,0 0 9 0,0 0 2 0,-11 11 8 16,11-11 6-16,-6 18-4 0,6-18 10 0,-9 23 1 15,7-11 1-15,-2 6-2 0,0-2-2 0,2 0-8 16,0 2-2-16,0 2 6 0,2-4-10 0,0 3 0 16,0-2-2-16,2 2 0 0,2-5-2 0,0 3 6 15,0-3-1-15,5 1-2 0,-3-4 2 0,4 0 0 0,-3-2-3 16,6 2-2-16,-13-11-3 0,23 10 4 0,-23-10-5 16,20 9-4-16,-20-9-21 0,21 6-29 0,-21-6-37 15,0 0-40-15,25 4-75 0,-25-4-59 0,0 0-293 16,0 0-67-16</inkml:trace>
  <inkml:trace contextRef="#ctx0" brushRef="#br0" timeOffset="120361.327">12709 7359 52 0,'0'0'463'0,"0"0"-110"0,0 0-54 15,0 0-48-15,0 0-32 0,0 0-20 0,0 0-22 0,0 0-20 16,0 0-23-16,0 0-27 0,14 7-18 16,-14-7-16-16,0 0-12 0,0 0-15 0,0 0-9 0,0 0-10 15,0 0-5-15,0 0-6 0,0 0-6 0,0 0-12 16,0 0-23-16,0 0-30 0,0 0-27 0,0 0-22 15,0 0-24-15,10 9-36 0,-10-9-48 0,0 0-47 16,0 0-290-16,5 13-62 0</inkml:trace>
  <inkml:trace contextRef="#ctx0" brushRef="#br0" timeOffset="122087.018">12902 7122 238 0,'0'0'258'16,"0"0"-66"-16,-8-9-42 0,8 9-18 0,0 0-9 15,0 0-13-15,0 0-15 0,-13 7-15 0,13-7-6 16,-6 11-12-16,6-11-5 0,-8 16-9 0,8-16 1 16,-8 18-2-16,1-5-2 0,7-13-1 0,-8 24-2 15,4-11-8-15,0-2-2 0,4-11-12 0,-6 21 2 16,6-21-7-16,-5 20-2 0,5-20-3 0,-2 14 13 16,2-14-17-16,2 16 4 0,-2-16-3 0,0 0 4 0,7 10-6 15,-7-10 2-15,0 0-4 0,0 0 0 16,22-10-3-16,-22 10-8 0,15-18-13 0,-7 7-3 15,0 0-14-15,1 1 12 0,-1-6-7 0,-2 3 5 0,0 1 5 16,-2-2 9-16,1 1-1 0,-5 13 4 0,4-22 4 16,-4 22 1-16,0-19 3 0,0 19 9 0,-6-16-1 15,6 16 4-15,-11-15-1 0,11 15 5 0,-12-8 0 16,12 8 5-16,-15-7-1 0,15 7 3 0,0 0-3 0,-24-4 0 16,24 4-4-16,0 0-3 0,-25 9-2 15,25-9 1-15,-17 7-3 0,17-7-1 0,-16 11-3 16,16-11 0-16,-12 11-1 0,12-11 2 0,-12 12-3 0,12-12 28 15,-10 14-31-15,10-14 3 0,-11 13-4 0,11-13 2 16,-6 11-6-16,6-11 9 0,0 0-2 0,-4 12 1 16,4-12 0-16,0 0 3 0,0 0 1 0,8 16 1 15,-8-16-4-15,0 0 0 0,21 2-1 0,-21-2 3 16,0 0-4-16,32 0 0 0,-32 0 0 0,27 3 2 16,-27-3-2-16,29 6 2 0,-29-6-3 0,27 13 4 15,-15-6-2-15,0 5 1 0,1-2 4 0,-5 3 5 16,1 3 16-16,0 3 2 0,-1 1 1 0,-2-1 1 15,0 3 0-15,-2 0 0 0,-2 1-3 0,3 1-3 0,-5-4-28 16,2 3 27-16,-2-1 4 0,0 0-9 0,-2-2 3 16,2 1-13-16,-2-2 6 0,2 2-10 0,-3-2 6 15,3-3-9-15,-2-1 14 0,2-15-14 0,-2 26 9 16,2-26-5-16,-2 20 11 0,2-20-9 0,-2 15 4 16,2-15-10-16,0 0 5 0,0 0-16 0,0 0 7 0,0 0-9 15,0 0 6-15,-8-15-9 0,8 15 2 16,-2-20-3-16,2 20-4 0,2-30 1 0,-2 13 12 0,2 1-16 15,0-1-1-15,-2-1 4 0,2 0 7 16,0-1-5-16,-2-1 5 0,2 1-2 0,0 0 4 0,0-1-6 16,0 1 0-16,-2 0-3 0,3 0 3 0,-1-2-3 15,0 1 1-15,0 1 1 0,0-2 2 0,-2 0 2 16,2 0 7-16,0 2-3 0,-2-1 5 0,2 1 0 16,-2 2-1-16,2 0 1 0,0 1 4 0,-2 1 1 15,0 15 0-15,2-27-3 0,-2 27 1 0,2-21 5 16,-2 21-5-16,6-21-1 0,-6 21 1 0,7-18-3 15,-7 18 4-15,10-17-2 0,-10 17 3 0,10-17-2 0,-10 17 1 16,15-13-2-16,-15 13 3 0,14-12-5 0,-14 12 6 16,16-10-3-16,-16 10 2 0,14-7-1 0,-14 7 3 15,0 0-1-15,21-6 4 0,-21 6-1 0,0 0 8 16,0 0 1-16,25 6 10 0,-25-6-3 0,8 9-21 16,-8-9 25-16,8 13 2 0,-8-13-7 0,4 19 4 15,-4-19-6-15,2 20 8 0,-2-20-19 0,3 21 0 16,-3-21 1-16,0 21-4 0,0-21 2 0,2 19-4 0,-2-19 1 15,0 13 1-15,0-13-3 0,0 0 4 0,4 19-1 16,-4-19 1-16,0 0 0 0,0 0-2 16,0 0-3-16,0 0-4 0,27-7-11 0,-27 7-9 0,14-18-6 15,-6 9-3-15,-2-2-2 0,-6 11 7 0,14-18-17 16,-14 18 28-16,12-19 1 0,-12 19 10 0,11-15-1 16,-11 15 8-16,8-10 1 0,-8 10 2 0,6-12 1 15,-6 12-2-15,0 0 1 0,0 0 3 0,0 0-3 16,0 0 9-16,0 0 2 0,0 0 9 0,0 0-2 15,0 0 5-15,0 0 3 0,-2 18-4 0,2-18-6 16,-4 12-5-16,4-12-3 0,-4 13-1 0,4-13-3 0,-2 13 2 16,2-13-4-16,0 0 1 0,2 16-2 15,-2-16 4-15,0 0-7 0,6 15 5 0,-6-15-1 0,0 0-1 16,12 7-1-16,-12-7 0 0,0 0-2 0,21-1-5 16,-21 1-17-16,17-6-10 0,-17 6-9 0,16-13-3 0,-16 13-1 15,15-12 6-15,-15 12-2 0,12-15 11 16,-12 15 5-16,9-15 3 0,-9 15 5 0,9-14 4 15,-9 14 5-15,2-12 2 0,-2 12 4 0,0 0 5 0,-6-17 3 16,6 17 11-16,0 0 6 0,-14-11 26 16,14 11-31-16,0 0 6 0,-23-2-8 0,23 2 4 0,-18 4-6 15,18-4 1-15,-17 7-2 0,17-7-1 0,-18 10-5 16,18-10-3-16,-15 10 0 0,15-10-1 0,-14 14-3 16,14-14-1-16,-11 12-1 0,11-12 4 0,-8 14-11 15,8-14-3-15,0 0-4 0,-4 17 0 0,4-17 1 16,0 0 5-16,0 0-4 0,4 10-2 0,-4-10-1 15,0 0-1-15,0 0-1 0,0 0-4 0,23-5 7 16,-23 5-4-16,0 0 0 0,14-10 14 0,-14 10-12 0,0 0 5 16,17-8-1-16,-17 8 6 0,0 0-5 0,0 0 9 15,0 0 5-15,0 0 22 0,0 0 3 0,20 6 7 16,-20-6-3-16,0 0 1 0,5 19-3 0,-5-19 3 16,0 15-6-16,0-15 2 0,2 18-6 0,-2-18-4 15,2 13-7-15,-2-13 4 0,6 13-3 0,-6-13 2 16,0 0 0-16,12 8 3 0,-12-8-4 0,0 0-1 15,21-10-1-15,-12 1-4 0,2-1-3 0,1-8 0 16,0 0-2-16,1-1-3 0,-1-3 1 0,3-1 5 16,-3-4-8-16,1-1 0 0,-3 1 2 0,0 2 2 0,-2 2-3 15,-1-4 0-15,-3 4 8 0,-1-4-8 0,1 4 6 16,-4 2-2-16,0 1 3 0,-2 1-6 0,0-1 1 16,1 3 1-16,-3 1 7 0,0 2 2 0,-1 2 2 15,5 12-2-15,-10-16 0 0,10 16 6 0,-10-10-4 16,10 10 20-16,0 0-7 0,0 0 9 0,0 0-10 15,-27 6 6-15,27-6-7 0,-8 15 6 0,8-15-9 16,-7 22 6-16,5-8-15 0,0 2 2 0,0 2 0 16,2-2-2-16,2 3-1 0,-2-1-3 0,2 3 2 0,0-2-1 15,1-1-3-15,1 0 2 0,0-1 2 16,0 2-10-16,2-5 6 0,-2 1-13 0,2 0 15 0,1-2-1 16,-1 0-1-16,0-2-1 0,-6-11-2 0,12 20-16 15,-12-20-26-15,11 15-50 0,-11-15-47 0,9 15-57 16,-9-15-76-16,6 12-85 0,-6-12-163 0,0 0-18 15</inkml:trace>
  <inkml:trace contextRef="#ctx0" brushRef="#br0" timeOffset="135365.789">6590 8250 15 0,'0'0'112'0,"0"0"-16"0,0 0-15 15,0 0-18-15,0 0-15 0,0 0-4 0,0 0-7 16,0 0-2-16,0 0 0 0,0 0 1 0,0 0-6 16,0 0 1-16,0 0-4 0,0 0 6 0,0 0 6 15,0 0 0-15,0 0-7 0,0 0 6 0,0 0-9 0,0 0 0 16,0 0-7-16,0 0 5 0,0 0-8 0,0 0 4 16,0 0-7-16,0 0 3 0,0-14 0 0,0 14-1 15,0 0-4-15,0 0 1 0,0 0-2 0,0 0 4 16,0 0-7-16,0 0 7 0,0 0-6 0,0 0 8 15,0 0-5-15,0 0 9 0,0 0-7 0,0 0 9 16,0 0-8-16,0 0 7 0,0 0-8 0,0 0 5 16,0 0-7-16,0 0 6 0,0 0-9 0,0 0 11 0,0 0-10 15,0 0 11-15,0 0-15 0,0 0 12 16,0 0-9-16,0 0 8 0,0 0-12 0,0 0 12 0,0 0-12 16,0 0 9-16,0 0-11 0,0 0 11 0,0 0-13 15,0 0 8-15,0 0-10 0,0 0 10 0,0 0-13 16,0 0 13-16,0 0-14 0,0 0 11 0,0 0-13 15,0 0 11-15,0 0-11 0,0 0 9 0,0 0-11 16,0 0 8-16,0 0-10 0,0 0 17 0,0 0-15 16,0 0 10-16,0 0-9 0,0 0 12 0,0 0-12 15,0 0 14-15,0 0-14 0,0 0 14 0,0 0-12 0,0 0 7 16,4 13-4-16,-4-13 6 0,0 0-9 16,0 0 9-16,0 0-9 0,4 13 9 0,-4-13-10 0,0 0 9 15,0 0-8-15,6 10 10 0,-6-10-11 0,0 0 10 16,0 0-9-16,5 14 9 0,-5-14-10 0,0 0 11 15,0 0-10-15,6 11 10 0,-6-11-11 0,0 0 13 16,0 0-15-16,0 0 12 0,8 10-10 0,-8-10 10 16,0 0-10-16,0 0 10 0,0 0-10 0,8 12 10 15,-8-12-12-15,0 0 11 0,0 0-6 0,0 0 10 16,0 0-6-16,11 9 3 0,-11-9-8 0,0 0 9 0,0 0-10 16,0 0 11-16,12 10-10 0,-12-10 10 0,0 0-13 15,0 0 15-15,10 9-12 0,-10-9 10 0,0 0-12 16,0 0-14-16,13 9 20 0,-13-9 10 0,0 0-13 15,0 0 12-15,13 12-12 0,-13-12 11 0,0 0-12 16,0 0 9-16,13 8-12 0,-13-8 11 0,0 0-9 16,0 0 10-16,12 12-10 0,-12-12 12 0,0 0-14 15,10 9-2-15,-10-9 5 0,0 0 10 0,11 9-4 16,-11-9 3-16,0 0 0 0,8 11-11 0,-8-11 11 0,0 0-1 16,10 11 2-16,-10-11-4 0,0 0-2 0,11 11 1 15,-11-11-1-15,0 0 1 0,12 11 0 0,-12-11-3 16,0 0 1-16,12 12 2 0,-12-12-1 0,0 0 2 15,13 10 0-15,-13-10 4 0,0 0-7 0,14 11 1 16,-14-11 1-16,0 0 0 0,16 11-2 0,-16-11 1 16,10 10-14-16,-10-10 15 0,11 8 2 0,-11-8 6 0,12 9-10 15,-12-9 0-15,12 8 2 0,-12-8-4 16,13 12 2-16,-13-12 0 0,12 9 2 0,-12-9-1 0,15 9 0 16,-15-9-2-16,10 9 2 0,-10-9 1 0,12 8-1 15,-12-8-2-15,13 9 1 0,-13-9 2 0,10 9-2 16,-10-9 0-16,10 7 1 0,-10-7-2 0,12 10 1 15,-12-10 1-15,10 7-1 0,-10-7 0 0,0 0 1 16,17 11-17-16,-17-11 17 0,0 0 3 0,18 9 3 16,-18-9-7-16,13 8 1 0,-13-8-4 0,12 8 5 15,-12-8-1-15,0 0 0 0,19 9 1 0,-19-9-2 0,12 9 1 16,-12-9 1-16,15 6-1 0,-15-6-1 0,14 5 2 16,-14-5-4-16,13 8 2 0,-13-8 2 15,0 0-2-15,21 8-3 0,-21-8 3 0,15 5 0 0,-15-5 0 16,14 7 0-16,-14-7 1 0,0 0-2 0,19 7 4 15,-19-7-19-15,0 0 18 0,18 10 1 0,-18-10 3 16,0 0-5-16,19 7-2 0,-19-7 3 0,0 0-1 16,16 9 1-16,-16-9 0 0,0 0-2 0,18 6 0 15,-18-6 0-15,0 0 0 0,19 7 0 0,-19-7 0 0,0 0 2 16,18 4-3-16,-18-4 2 0,0 0-2 16,19 6 1-16,-19-6 1 0,0 0 1 0,20 5-2 0,-20-5 1 15,0 0 1-15,0 0-2 0,25 4-1 0,-25-4 2 16,0 0-17-16,19 2 19 0,-19-2 1 0,0 0 1 15,0 0-4-15,26 1 0 0,-26-1-2 16,0 0-1-16,0 0 4 0,29-1-1 0,-29 1-1 0,0 0 2 16,24 0-2-16,-24 0 2 0,0 0 1 0,25-4-1 15,-25 4 0-15,0 0-2 0,27-4 1 0,-27 4 0 16,0 0-1-16,29-2 1 0,-29 2-1 0,20-3-1 0,-20 3 0 16,18-4 2-16,-18 4-2 0,0 0 1 15,29-4 1-15,-29 4-16 0,0 0 19 0,29-4-2 0,-29 4 8 16,19-3-8-16,-19 3-1 0,18-4 0 0,-18 4-1 15,0 0 2-15,24-8-2 0,-24 8 0 0,0 0 0 16,25-6 0-16,-25 6 0 0,19-4-1 0,-19 4 1 16,0 0 1-16,22-8-2 0,-22 8 2 0,0 0-1 15,25-5 0-15,-25 5 2 0,0 0-2 0,25-6-1 16,-25 6 3-16,0 0-3 0,25-5-1 0,-25 5 3 16,0 0-1-16,23-8-15 0,-23 8 24 0,0 0-6 0,23-8 5 15,-23 8-8-15,0 0 2 0,25-5-1 0,-25 5-1 16,15-7 0-16,-15 7-1 0,14-6-2 0,-14 6 2 15,14-5 1-15,-14 5 2 0,15-8 0 16,-15 8-4-16,0 0 4 0,22-8-1 0,-22 8-1 16,0 0 2-16,20-11-1 0,-20 11-3 0,0 0 2 0,21-10 0 15,-21 10 1-15,14-6 1 0,-14 6-1 0,13-7-3 16,-13 7 3-16,14-9-16 0,-14 9 21 0,13-7-4 0,-13 7 8 16,12-11-7-16,-12 11-1 0,10-9 0 15,-10 9 5-15,13-9-3 0,-13 9-1 0,12-11-3 16,-12 11 2-16,10-12 1 0,-10 12 0 0,12-12-3 0,-12 12 0 15,10-11 0-15,-10 11 1 0,11-9-2 0,-11 9 0 16,8-9 2-16,-8 9-2 0,10-7 1 0,-10 7 0 16,0 0 1-16,15-14-1 0,-15 14 0 0,0 0 2 15,14-11 0-15,-14 11-21 0,8-9 23 0,-8 9-2 16,11-8 9-16,-11 8-9 0,8-8-1 0,-8 8-2 16,10-10 3-16,-10 10-2 0,9-11 0 0,-9 11 1 15,8-9 0-15,-8 9 1 0,0 0-2 0,11-13 0 0,-11 13 1 16,0 0-1-16,11-13 1 0,-11 13-1 0,0 0 2 15,8-10 1-15,-8 10-2 0,0 0 2 0,0 0 3 16,10-11 4-16,-10 11 0 0,0 0 1 0,0 0 2 16,0 0-4-16,8-9-22 0,-8 9 24 0,0 0-2 15,0 0 1-15,0 0 5 0,0 0-13 0,11-13-5 16,-11 13 4-16,0 0 0 0,6-9-2 0,-6 9 1 16,0 0 2-16,8-11-3 0,-8 11-2 0,0 0 2 15,9-9-1-15,-9 9 2 0,0 0 0 0,0 0 0 16,10-11 2-16,-10 11-3 0,0 0 4 0,0 0-1 0,0 0-3 15,8-11 2-15,-8 11 2 0,0 0-2 0,0 0 4 16,0 0-3-16,0 0-22 0,0 0 25 0,0 0 3 16,8-11 1-16,-8 11-9 0,0 0 2 0,0 0 1 15,0 0-1-15,0 0 0 0,0 0 0 0,0 0-2 16,0 0 3-16,0 0-1 0,0 0 0 0,0 0-2 16,0 0 1-16,0 0 1 0,0 0-2 0,0 0 2 15,0 0-4-15,0 0 2 0,0 0 2 0,0 0-2 0,0 0-2 16,0 0 3-16,0 0-1 0,0 0-2 0,0 0 2 15,0 0 0-15,0 0-21 0,0 0 23 0,-4-12 0 16,4 12 4-16,0 0-2 0,0 0-3 0,0 0-1 16,0 0 2-16,0 0-2 0,0 0-1 15,0 0 1-15,0 0-1 0,0 0 2 0,0 0 0 0,0 0-2 16,-20 2 0-16,20-2 0 0,0 0 1 0,0 0-2 16,0 0 0-16,0 0 2 0,0 0 0 0,0 0 0 0,-17 8 1 15,17-8-2-15,0 0 1 0,0 0 1 16,0 0-1-16,-12 8-1 0,12-8-17 0,0 0 25 0,0 0 0 15,0 0 3-15,-15 7-4 0,15-7-1 0,0 0 3 16,0 0-2-16,0 0 0 0,-14 11 3 0,14-11-4 16,0 0 0-16,0 0-1 0,-13 7 1 0,13-7-3 15,0 0 3-15,0 0-1 0,-11 7 0 0,11-7 1 16,0 0-2-16,0 0 3 0,0 0-2 0,-19 6-2 16,19-6 1-16,0 0-3 0,0 0 0 0,0 0 1 15,-18 7 1-15,18-7 1 0,0 0-26 0,0 0 30 16,0 0-1-16,0 0 2 0,-19 8-8 0,19-8 2 15,0 0 0-15,0 0-2 0,0 0 1 0,0 0 0 16,-18 3-1-16,18-3 1 0,0 0-3 0,0 0 2 0,0 0 1 16,-15 7 0-16,15-7-1 0,0 0-2 0,0 0 2 15,0 0 2-15,0 0-4 0,0 0 3 0,-16 5 0 16,16-5-2-16,0 0 1 0,0 0 0 0,0 0 1 16,0 0-1-16,0 0 0 0,0 0-23 0,0 0 26 15,0 0 0-15,0 0-4 0,0 0 4 0,0 0-3 16,0 0 0-16,0 0-2 0,0 0 2 0,0 0 2 15,0 0-1-15,0 0-1 0,0 0 1 0,0 0-2 0,0 0 3 16,12-6 0-16,-12 6-2 0,0 0 0 0,12-7 0 16,-12 7 1-16,0 0-2 0,15-10 2 0,-15 10-1 15,0 0 2-15,16-9 0 0,-16 9 2 0,11-9-4 16,-11 9-1-16,0 0 0 0,16-11-22 0,-16 11 28 16,11-9-2-16,-11 9 0 0,0 0-2 0,13-10 1 15,-13 10-2-15,0 0 2 0,14-9 0 0,-14 9-1 16,0 0-5-16,11-10 2 0,-11 10 2 0,0 0 1 15,12-6 1-15,-12 6-1 0,0 0-2 0,8-10 2 16,-8 10 1-16,0 0-3 0,0 0-1 0,13-11 1 16,-13 11 2-16,0 0-1 0,0 0-3 0,12-9 4 15,-12 9-3-15,0 0 2 0,0 0 2 0,0 0-26 16,11-10 25-16,-11 10 2 0,0 0-2 0,0 0-1 0,0 0 2 16,0 0-1-16,0 0-1 0,0 0-1 0,10-7 1 15,-10 7 1-15,0 0-1 0,0 0-2 0,0 0 1 16,0 0 1-16,0 0 2 0,0 0-1 0,0 0 1 15,0 0-2-15,0 0 0 0,0 0 0 0,0 0 3 0,0 0-1 16,0 0-2-16,0 0 0 0,0 0 0 16,0 0 0-16,0 0 2 0,0 0-2 0,0 0-21 15,0 0 26-15,0 0-2 0,0 0 0 0,0 0-1 0,0 0 2 16,0 0-7-16,0 0 3 0,0 0 3 0,0 0-2 16,0 0-1-16,0 0-1 0,0 0 2 0,0 0-2 15,0 0-1-15,0 0 0 0,0 0 1 0,0 0 2 16,0 0-2-16,0 0-1 0,0 0 3 0,0 0 0 0,0 0 0 15,0 0-2-15,0 0 3 0,0 0-1 16,6 11 1-16,-6-11-4 0,0 0 1 0,0 0-21 16,0 0 27-16,0 0-2 0,0 15 0 0,0-15-1 0,0 0-2 15,0 0 2-15,0 0 2 0,2 17-4 16,-2-17 1-16,0 0 0 0,0 0-1 0,2 14 1 0,-2-14 2 16,0 0-3-16,0 0 3 0,0 18-4 0,0-18 0 15,0 0 2-15,2 16-1 0,-2-16 0 0,0 0 3 16,0 14-4-16,0-14-1 0,0 0 2 0,2 15 1 15,-2-15 1-15,0 0-1 0,0 17-1 0,0-17-23 16,0 0 31-16,0 0 1 0,3 15-1 0,-3-15 2 0,0 0-3 16,0 0-2-16,0 17 0 0,0-17 4 15,0 0-3-15,0 0-1 0,0 0 2 0,0 13-1 0,0-13 4 16,0 0-3-16,0 0 2 0,0 0 4 0,0 16-3 16,0-16 3-16,0 0-3 0,0 0 1 0,0 0-1 15,-3 13 0-15,3-13-4 0,0 0 0 0,0 0-2 16,0 0 4-16,0 14-12 0,0-14 11 0,0 0-28 15,0 0 30-15,0 0-4 0,0 0 4 0,-2 16-6 16,2-16 1-16,0 0-1 0,0 0 10 0,0 0-14 16,0 0 2-16,0 0-1 0,0 14 5 0,0-14-4 0,0 0 1 15,0 0-1-15,0 0 2 0,0 0-1 0,0 0-1 16,0 14 2-16,0-14-2 0,0 0-2 16,0 0 5-16,0 0-2 0,0 0 3 0,0 0-4 0,0 0 2 15,0 0-2-15,0 0 2 0,0 0 0 0,0 0-3 16,0 0 0-16,0 0-2 0,0 0 6 0,0 0-38 15,0 0-29-15,0 0-25 0,0 0-35 0,0 0-31 16,0 0-45-16,0 0-64 0,0 0-175 0,13-8 93 0</inkml:trace>
  <inkml:trace contextRef="#ctx0" brushRef="#br0" timeOffset="171837.327">11961 8092 138 0,'0'0'263'0,"0"0"-72"0,0 0-35 0,0 0-31 15,0 0-12-15,0 0-17 0,0 0-10 0,0 0-16 16,0 0-11-16,0 0-10 0,0 0-7 0,0 0-4 16,0 0-2-16,0 0 6 0,0 0 2 0,0 0 0 15,0 0-2-15,0 0 2 0,0 0 0 0,5-12 0 16,-5 12-2-16,0 0 3 0,0 0-4 0,0 0-5 0,0 0-2 15,0 0-2-15,0 0-7 0,0 0-1 0,6-12-8 16,-6 12 1-16,0 0-3 0,0 0-6 0,6-14-1 16,-6 14 0-16,0 0-5 0,6-12 3 0,-6 12-3 15,0 0 2-15,10-14 2 0,-10 14-4 0,11-10-3 16,-11 10 1-16,10-14-1 0,-10 14 0 0,13-11 9 16,-13 11-9-16,12-11 3 0,-12 11-4 0,12-8 4 15,-12 8-6-15,12-11 8 0,-12 11-10 0,12-6 8 16,-12 6-7-16,0 0 8 0,19-8-7 0,-19 8 8 15,0 0-7-15,16-6 6 0,-16 6-5 0,0 0 7 0,0 0-8 16,27-1 7-16,-27 1-7 0,0 0 4 0,23 3-5 16,-23-3 9-16,0 0-9 0,21 4 8 0,-21-4-4 15,0 0 3-15,22 5-8 0,-22-5 11 0,0 0-7 16,24 3 4-16,-24-3-3 0,0 0 4 0,25 3 10 0,-25-3-10 16,0 0-9-16,25 0 7 0,-25 0-5 15,18-4 10-15,-18 4-11 0,19-5 10 0,-19 5-11 16,21-8 11-16,-21 8-14 0,18-9 13 0,-18 9-9 0,18-10 14 15,-18 10-15-15,22-14 7 0,-22 14-5 0,19-11 5 16,-19 11-1-16,19-15-2 0,-19 15-6 0,18-12 6 16,-18 12-5-16,19-15 7 0,-19 15-4 0,16-14 5 15,-16 14-6-15,18-12 7 0,-18 12-6 0,17-12 5 16,-17 12-5-16,16-12 5 0,-16 12-8 0,19-10 6 16,-19 10-7-16,14-9 6 0,-14 9-10 0,17-9 9 15,-17 9-6-15,0 0 6 0,20-7-7 0,-20 7 8 16,0 0-4-16,21-6 3 0,-21 6-5 0,0 0 8 15,0 0-7-15,24-5 8 0,-24 5-7 0,0 0 14 0,0 0-16 16,25-1 6-16,-25 1-1 0,0 0 2 0,0 0-2 16,29-2 5-16,-29 2-7 0,0 0 7 0,26-3-6 15,-26 3 4-15,21-8-9 0,-21 8 4 0,25-9-10 16,-25 9 4-16,24-9-10 0,-24 9-1 0,24-11-2 16,-9 3 1-16,-15 8-2 0,25-11 5 0,-25 11 1 15,22-13 3-15,-22 13 3 0,23-12-1 0,-23 12 1 16,21-10 6-16,-21 10 1 0,20-13-1 0,-20 13 3 0,18-9 1 15,-18 9 2-15,17-13-2 0,-17 13 2 0,16-11-4 16,-16 11 3-16,17-10-1 0,-17 10 1 16,16-7-2-16,-16 7 7 0,13-9-7 0,-13 9 1 0,0 0 0 15,20-7 0-15,-20 7-1 0,0 0 3 0,0 0-3 16,22-3 2-16,-22 3-1 0,0 0 1 0,19 4 1 16,-19-4 3-16,0 0-3 0,16 8 0 0,-16-8 0 15,0 0 0-15,17 9-2 0,-17-9 2 0,0 0-1 16,16 5 2-16,-16-5-1 0,0 0 3 0,19 6-3 15,-19-6 0-15,0 0-1 0,0 0-1 0,27-1 0 16,-27 1-1-16,0 0-2 0,24-8-4 0,-24 8 0 0,16-8-3 16,-16 8-3-16,17-9 0 0,-17 9-1 0,16-9-4 15,-16 9 5-15,19-12 2 0,-19 12 2 0,18-12 3 16,-18 12-1-16,17-11 4 0,-17 11-1 0,16-13 3 16,-16 13 1-16,21-15 1 0,-21 15 0 0,18-14 2 0,-18 14 3 15,18-16 4-15,-18 16-1 0,17-14 4 16,-17 14 3-16,18-13 0 0,-18 13-1 0,15-12 2 15,-15 12-2-15,14-11-3 0,-14 11 3 0,15-7-4 0,-15 7-1 16,12-9 4-16,-12 9-8 0,0 0-2 0,21-7 1 16,-21 7 0-16,0 0-1 0,17-4-2 0,-17 4 1 15,0 0 0-15,0 0-1 0,29 0-1 0,-29 0 0 16,0 0 1-16,23-4-1 0,-23 4 2 0,0 0-1 16,25-5 1-16,-25 5 2 0,19-8-3 0,-19 8 2 15,20-13-1-15,-20 13 0 0,22-15 0 0,-10 6 1 16,1 0-2-16,-3-1-15 0,2 2 19 0,1-3-1 15,-3 1 2-15,3 0-4 0,-3-1 0 0,2 1 0 16,-1 1 4-16,-1-2-3 0,0 2 0 0,-2-2-4 0,2 3 7 16,-10 8 1-16,14-13 6 0,-14 13 6 0,15-13 7 15,-15 13 9-15,10-10 5 0,-10 10-3 0,0 0-1 16,11-8-8-16,-11 8-3 0,0 0-4 0,10-10-4 16,-10 10-8-16,0 0-13 0,0 0-28 0,0 0-26 15,10-11-30-15,-10 11-34 0,0 0-25 0,0 0-29 16,0 0-46-16,8-13-173 0,-8 13 145 0</inkml:trace>
  <inkml:trace contextRef="#ctx0" brushRef="#br0" timeOffset="178902.776">8620 9049 63 0,'0'0'155'0,"0"0"-14"16,0 0-21-16,0 0-8 0,0 0-7 0,0 0-13 16,0 0-5-16,0 0-4 0,0 0-8 0,0 0-7 0,0 0-6 15,0 0-5-15,0 0-9 0,0 0-5 0,0 0-4 16,0 0-4-16,2-14-5 0,-2 14-5 16,0 0-2-16,0 0 0 0,0 0-3 0,0 0 1 0,0 0-2 15,0 0-1-15,0 0 1 0,0 0 1 0,0 0-2 16,0 0 1-16,0 0-1 0,0 0-3 0,0 0-1 15,0 0-1-15,0 0-1 0,0 0-2 0,0 0-1 16,0 0-3-16,0 0 0 0,0 0 2 0,0 0-2 16,0 0 2-16,0 0-2 0,0 0 0 0,0 0 3 15,0 0-4-15,0 0 2 0,0 0-3 0,0 0-2 16,0 0 2-16,0 0-2 0,0 0 1 0,0 0 1 0,0 0-4 16,0 0 0-16,0 0 0 0,0 0 1 15,0 0 0-15,-2 16 1 0,2-16-2 0,0 0 1 0,0 0 0 16,0 15-1-16,0-15 0 0,0 0 2 0,0 0-2 15,-2 15 0-15,2-15 2 0,0 0-2 0,0 15 0 16,0-15 1-16,0 0 0 0,0 0 0 0,-2 17-1 16,2-17-1-16,0 0 2 0,0 0-2 0,0 16 2 15,0-16-1-15,0 0 0 0,0 0 3 0,0 15-3 0,0-15-3 16,0 0 3-16,-2 13 4 0,2-13-3 16,0 0-1-16,0 0-5 0,0 17 8 0,0-17-2 0,0 0 2 15,0 0-4-15,0 13 2 0,0-13 7 0,0 0-9 16,0 0 1-16,2 12-1 0,-2-12 0 0,0 0 3 15,0 0-2-15,0 0 0 0,0 17 0 16,0-17 0-16,0 0 0 0,0 0 0 0,0 0 2 0,0 16-3 16,0-16-35-16,0 0 45 0,0 0-2 0,0 0-2 15,0 15 4-15,0-15-7 0,0 0 1 0,0 0-2 16,0 15 3-16,0-15-1 0,0 0-1 0,0 0-1 0,0 0 0 16,0 14-1-16,0-14 2 0,0 0-1 15,0 0-2-15,0 0 1 0,2 17 4 0,-2-17-3 0,0 0 2 16,0 0-5-16,0 0 6 0,2 15-9 0,-2-15 7 15,0 0-2-15,0 0 1 0,2 13 1 0,-2-13-1 16,0 0-1-16,0 0-1 0,0 0 1 0,4 13-2 16,-4-13 1-16,0 0 2 0,0 0-1 0,0 0 2 15,0 0-4-15,4 11 4 0,-4-11-6 0,0 0 5 0,0 0 0 16,0 0 2-16,6 12-6 0,-6-12 3 16,0 0 2-16,0 0-6 0,0 0 6 0,9 8-3 0,-9-8 5 15,0 0-1-15,0 0-1 0,0 0 2 0,8 10-5 16,-8-10 23-16,0 0-25 0,0 0 2 0,0 0-2 15,10 9 3-15,-10-9-2 0,0 0 2 0,0 0-2 16,0 0 4-16,0 0-2 0,13 8 1 0,-13-8-2 16,0 0 3-16,0 0-1 0,0 0 0 0,0 0-20 15,0 0 25-15,0 0-1 0,0 0 5 0,0 0-7 16,12 5 6-16,-12-5-3 0,0 0 5 0,0 0-5 0,0 0 1 16,0 0-2-16,0 0-1 0,0 0 2 0,15-5 1 15,-15 5-8-15,0 0 3 0,0 0 3 16,10-10-4-16,-10 10 0 0,0 0 2 0,0 0 0 0,9-11-2 15,-9 11-3-15,0 0 6 0,0 0-4 0,8-11 7 16,-8 11-8-16,0 0 2 0,0 0-1 0,0 0-2 16,9-11 2-16,-9 11 0 0,0 0 1 0,0 0 0 15,0 0-2-15,6-11 4 0,-6 11-2 0,0 0 4 0,0 0-5 16,0 0 3-16,4-13-3 0,-4 13 3 16,0 0-3-16,0 0 1 0,0 0-2 0,0-17 4 15,0 17-1-15,0 0 0 0,0 0 3 0,-6-11 1 0,6 11-2 16,0 0 3-16,0 0-1 0,0 0 2 15,-6-10-4-15,6 10 2 0,0 0-4 0,0 0 3 0,0 0 0 16,-11-11-4-16,11 11 2 0,0 0-2 0,0 0 2 16,0 0-1-16,0 0 1 0,-13-7 1 0,13 7-4 15,0 0 2-15,0 0 1 0,0 0-2 0,0 0-1 16,0 0-1-16,0 0-1 0,-21-1 2 0,21 1 1 16,0 0-3-16,0 0 2 0,0 0 1 0,0 0-4 15,-18 7 3-15,18-7 0 0,0 0 2 0,0 0-4 16,-11 9 1-16,11-9-2 0,0 0 11 0,0 0-12 0,-8 12 2 15,8-12-3-15,0 0-1 0,0 0-5 0,-6 14-9 16,6-14-14-16,0 0-8 0,-2 15-14 0,2-15-14 16,0 0-22-16,-4 18-9 0,4-18-21 0,-2 14-6 15,2-14-13-15,-3 12-15 0,3-12-37 0,-2 15-89 16,2-15 264-16</inkml:trace>
  <inkml:trace contextRef="#ctx0" brushRef="#br0" timeOffset="180507.921">8832 9636 90 0,'0'0'226'16,"0"0"-51"-16,0 0-30 0,0 0-27 0,0 0-17 16,0 0-12-16,0 0-12 0,0 0-7 0,-8-11-9 15,8 11-4-15,0 0-7 0,0 0-8 0,0 0-3 0,-9-13-1 16,9 13-5-16,0 0 5 0,0 0-6 0,-6-13 0 16,6 13-4-16,0 0 3 0,-4-13-3 0,4 13 1 15,0 0-6-15,-2-12 0 0,2 12-37 0,0 0 35 16,-4-14-2-16,4 14-3 0,0 0-2 0,0-17 0 15,0 17-7-15,0 0 2 0,0-12-3 0,0 12 1 16,0 0-3-16,0 0 0 0,2-18-4 0,-2 18 1 16,0 0-1-16,0 0 1 0,6-12-4 0,-6 12 4 0,0 0 0 15,0 0 0-15,0 0-1 0,0 0 1 16,12-8 0-16,-12 8 1 0,0 0-1 0,0 0 2 0,0 0-2 16,19 6 1-16,-19-6-1 0,0 0 3 0,12 8-4 15,-12-8 2-15,0 0 0 0,11 14 2 0,-11-14-1 16,5 11 2-16,-5-11-3 0,6 11 1 0,-6-11 2 15,0 0-2-15,6 17 1 0,-6-17 2 0,0 0-1 16,6 11 2-16,-6-11-2 0,0 0 5 0,0 0 2 16,5 13 4-16,-5-13 0 0,0 0 3 0,0 0-3 15,0 0-1-15,0 0-6 0,0 0 0 0,0 0 1 0,0 0-5 16,0 0-3-16,10-9-2 0,-10 9-1 0,0 0-20 16,4-18 19-16,-4 18 1 0,0 0-1 0,4-18-10 15,-4 18-5-15,4-11 5 0,-4 11 0 0,0 0 2 16,7-16-1-16,-7 16 3 0,0 0 0 0,8-13 3 15,-8 13-4-15,0 0 2 0,8-9-2 0,-8 9 4 16,0 0-1-16,0 0 2 0,0 0-2 0,0 0 6 16,0 0-4-16,25 2 6 0,-25-2-3 0,10 9 5 15,-10-9-5-15,9 11 4 0,-9-11-2 0,8 14 6 0,-8-14-2 16,6 16 4-16,-6-16-3 0,8 14 6 0,-8-14-2 16,4 15 7-16,-4-15-7 0,7 13 10 0,-7-13-3 15,0 0 8-15,3 16 2 0,-3-16 4 0,0 0 0 16,0 0 2-16,6 12-5 0,-6-12-4 0,0 0-7 15,0 0-5-15,0 0-12 0,0 0-12 0,0 0-23 16,0 0-20-16,-6 13-22 0,6-13-34 0,0 0-40 16,0 0-48-16,0 0-75 0,0 0-126 0,0 0 143 15</inkml:trace>
  <inkml:trace contextRef="#ctx0" brushRef="#br0" timeOffset="186898.006">9170 9460 97 0,'0'0'168'0,"0"0"-32"0,0 0-32 0,0 0-13 16,0 0-14-16,0 0-7 0,0 0-7 0,0 0 1 0,0 0-7 16,0 0 1-16,0 0-11 0,0 0 1 0,0 0-10 15,0 0-3-15,0 0-8 0,0 0 0 0,0 0-4 16,0 0 2-16,0 0-4 0,0 0 3 0,0 0-3 16,-9 14 3-16,9-14-4 0,0 0 2 0,3 16-2 15,-3-16 0-15,0 13-4 0,0-13 4 0,2 15-2 16,-2-15 5-16,2 14-5 0,-2-14 2 0,0 19-1 15,0-19 2-15,2 17-3 0,-2-17 5 0,2 14-5 0,-2-14 3 16,2 15-3-16,-2-15 0 0,0 15-4 16,0-15-2-16,0 0-3 0,2 14 0 0,-2-14-2 15,0 0-2-15,0 0-1 0,2 15 3 0,-2-15-6 0,0 0 1 16,0 0-20-16,0 0 23 0,0 15-5 16,0-15-4-16,0 0-13 0,0 0-5 0,0 0-10 0,0 0-5 15,0 0-6-15,0 0-6 0,0 0-10 0,0 0-2 16,0 0-7-16,0 0 6 0,0 0 0 0,0 0 8 15,0 0 2-15,0 0 5 0,0 0 6 0,0 0 8 16,0 0 7-16,0 0 4 0,-17-6 9 0,17 6 0 16,0 0 6-16,0 0 9 0,-7-11 0 0,7 11 12 15,0 0-1-15,0 0 10 0,0 0 7 0,-8-11 4 16,8 11-6-16,0 0 1 0,0 0-2 0,0 0 4 0,-10-10-1 16,10 10 3-16,0 0-2 0,0 0 4 0,0 0-5 15,0 0 3-15,-9-11-2 0,9 11 3 0,0 0-4 16,0 0 7-16,0 0-2 0,0 0 4 0,0 0-2 15,0 0 0-15,-8-8-3 0,8 8 1 0,0 0-5 16,0 0-2-16,0 0-6 0,0 0-1 0,0 0-6 16,0 0-3-16,0 0-4 0,0 0-3 0,0 0-3 15,0 0 5-15,0 0 2 0,0 0 4 0,0 0 0 16,0 0-2-16,0 0 1 0,0 0 0 0,0 0-6 16,0 0 2-16,0 0 3 0,27 1-4 0,-27-1-2 0,0 0 0 15,0 0 1-15,0 0-2 0,24 0-2 0,-24 0 2 16,0 0-5-16,0 0 5 0,22-1-3 0,-22 1-2 15,0 0 1-15,0 0 1 0,0 0-27 0,23-2 25 16,-23 2-9-16,0 0-1 0,0 0-19 0,0 0-8 16,0 0-20-16,0 0-16 0,25-2-22 0,-25 2-20 0,0 0-27 15,0 0-34-15,0 0-207 0,0 0 162 16</inkml:trace>
  <inkml:trace contextRef="#ctx0" brushRef="#br0" timeOffset="187360.464">9324 9592 153 0,'0'0'267'0,"0"0"-69"16,0 0-36-16,0 0-33 0,0 0-21 0,0 0-19 15,0 0-13-15,0 0-13 0,2-14-11 0,-2 14-10 16,0 0-6-16,0 0-4 0,2-13-4 0,-2 13-7 16,0 0 1-16,0 0-5 0,4-14 6 0,-4 14-4 0,0 0 3 15,0 0 2-15,2-15 6 0,-2 15 0 16,0 0-1-16,0 0-1 0,0 0-2 0,0 0-5 16,2-15 4-16,-2 15-6 0,0 0 1 0,0 0 5 0,0 0-13 15,0 0-2-15,0 0 0 0,0 0-6 0,0 0-1 16,0 0 0-16,0 0 3 0,0 0 1 0,0 0-1 15,0 0-4-15,0 0 7 0,0 0-4 0,4 13 1 16,-4-13-1-16,4 15 2 0,-4-15-6 0,5 13 6 16,-5-13-1-16,4 16 1 0,-4-16-2 0,4 17 2 15,-4-17-1-15,8 17 0 0,-8-17 0 0,6 14-1 16,-6-14-3-16,6 13 2 0,-6-13-4 0,5 14-18 16,-5-14 23-16,0 0-3 0,8 12 3 0,-8-12-1 15,0 0 1-15,4 11 0 0,-4-11-3 0,0 0 3 0,0 0-5 16,0 0-9-16,6 11-28 0,-6-11-11 0,0 0-26 15,0 0-27-15,0 0-32 0,0 0-40 0,0 0-63 16,0 0-144-16,0 0 164 0</inkml:trace>
  <inkml:trace contextRef="#ctx0" brushRef="#br0" timeOffset="188194.623">9609 9499 34 0,'0'0'286'16,"0"0"-59"-16,0 0-36 0,0 0-26 0,0 0-16 16,0 0-10-16,0 0-9 0,0 0-18 0,0 0-12 15,0 0-6-15,0 0-10 0,0 0-13 0,0 0-8 16,0 0-10-16,0 0-12 0,0 0-3 0,0 0-9 16,0 0-4-16,0 0-6 0,0 0-3 0,0 0-6 15,0 0 0-15,0 0 0 0,0 0 1 0,0 0-2 0,0 0-2 16,0 0-2-16,0 0 0 0,0 0 0 0,17 7-1 15,-17-7-1-15,0 0-27 0,0 0 31 0,22 1 0 16,-22-1-2-16,0 0 0 0,0 0-1 0,25 3-1 16,-25-3-2-16,0 0 1 0,0 0 0 0,27-3 0 15,-27 3-1-15,0 0 0 0,0 0-1 0,0 0-3 16,27 0 0-16,-27 0-9 0,0 0-17 0,0 0-17 16,0 0-17-16,0 0-19 0,22-1-21 0,-22 1-21 0,0 0-36 15,0 0-50-15,0 0-210 0,0 0 115 0</inkml:trace>
  <inkml:trace contextRef="#ctx0" brushRef="#br0" timeOffset="188525.485">9615 9424 90 0,'0'0'339'0,"0"0"-73"0,0 0-55 16,0 0-26-16,0 0-12 0,0 0-23 0,0 0-14 16,0 0-11-16,0 0-12 0,0 0-12 0,0 0-14 15,0 0-11-15,0 0-4 0,0 0-8 0,0 0-2 0,0 0 11 16,0 0-27-16,0 0-7 0,0 0-4 16,0 0-2-16,0 0-6 0,0 0-6 0,0 0 0 15,0 0 3-15,0 0-14 0,0 0 10 0,0 0-14 0,27 0 9 16,-27 0-13-16,0 0 8 0,0 0-12 0,25 2 13 15,-25-2-13-15,0 0 9 0,21 3-10 0,-21-3 11 16,0 0-17-16,0 0-1 0,24 3-25 0,-24-3-13 16,0 0-45-16,0 0-5 0,0 0-42 0,23 2-48 15,-23-2-49-15,0 0-72 0,0 0-159 0,0 0 53 16</inkml:trace>
  <inkml:trace contextRef="#ctx0" brushRef="#br0" timeOffset="208590.916">10046 9196 190 0,'0'0'241'0,"0"0"-47"15,0 0-33-15,0 0-18 0,0 0-15 0,0 0-9 16,0 0-14-16,0 0-10 0,0 0-11 0,0 0-7 15,0 0-8-15,0 0-3 0,0 0-3 0,0 0 1 16,0 0 0-16,0 0 3 0,0 0-1 0,0 0-5 16,0 0-2-16,0 0-3 0,0 0-8 0,0 0-9 0,0 0-12 15,0 0-3-15,0 0-6 0,0 0-7 16,0 0 1-16,0 0-2 0,-16 11 0 0,16-11-3 0,-8 14 3 16,8-14-2-16,-6 17 0 0,6-17-2 0,-10 22 1 15,6-8 1-15,0-4-1 0,-1 3-1 0,1 3 0 16,2-3-2-16,-2 3 8 0,2-1-9 0,0-1 0 15,0 3 0-15,2-2-17 0,-2 1 22 0,2 1-1 0,2-2-5 16,-2 3 4-16,2-5-4 0,-2 4 2 16,2-3 1-16,0 1-3 0,2 0-2 0,-2-2 0 15,2 2 1-15,-1-2-1 0,1 0 1 0,-4-13-2 0,6 22 3 16,-6-22-1-16,6 18 0 0,-6-18-1 0,6 19 2 16,-6-19-39-16,9 18-16 0,-9-18-21 0,5 12-27 15,-5-12-23-15,4 11-29 0,-4-11-27 0,0 0-28 16,6 15-45-16,-6-15-164 0,0 0 120 0</inkml:trace>
  <inkml:trace contextRef="#ctx0" brushRef="#br0" timeOffset="209277.841">10083 9650 120 0,'0'0'251'0,"0"0"-62"0,0 0-28 0,0 0-28 16,0 0-16-16,0 0-14 0,0 0-10 15,0 0-13-15,0 0-7 0,5-13-9 0,-5 13-3 0,0 0-2 16,0 0-3-16,0 0-6 0,-3-16-5 0,3 16-3 15,0 0-3-15,-2-14-6 0,2 14 1 0,0 0-7 16,0-15 0-16,0 15-6 0,0 0-3 0,0-17-5 16,0 17 1-16,0 0-9 0,0-15 1 0,0 15-1 15,0 0-4-15,5-17 0 0,-5 17-2 0,0 0 0 16,4-12-2-16,-4 12 3 0,0 0 3 0,8-12 2 16,-8 12 1-16,0 0 1 0,0 0-2 0,0 0 1 0,16-4 2 15,-16 4-4-15,0 0 3 0,0 0-5 0,13 10 7 16,-13-10-5-16,0 0 2 0,10 14-2 0,-10-14-3 15,4 12 1-15,-4-12-1 0,4 12 1 0,-4-12 0 16,3 13 10-16,-3-13-13 0,0 0-1 0,6 17 1 16,-6-17-1-16,0 0 3 0,4 13-2 0,-4-13 3 15,0 0-2-15,0 0 1 0,4 12 1 0,-4-12 4 16,0 0-6-16,0 0-1 0,0 0-4 0,0 0 8 0,0 0-2 16,11-12 0-16,-11 12-3 0,0 0 1 15,7-14-1-15,-7 14 2 0,6-12-3 0,-6 12 2 0,6-11-2 16,-6 11 7-16,6-13-6 0,-6 13 2 0,6-11-4 15,-6 11 3-15,0 0-3 0,11-13 4 0,-11 13-4 16,0 0 4-16,12-11 7 0,-12 11-9 0,0 0 1 16,13-6 5-16,-13 6-5 0,0 0 4 0,0 0 0 15,0 0 2-15,24 4-2 0,-24-4 1 0,0 0-1 16,13 12 4-16,-13-12-5 0,8 8 3 0,-8-8-4 16,6 12 11-16,-6-12 0 0,6 11 4 0,-6-11 1 0,7 12 4 15,-7-12-28-15,0 0 34 0,6 15-5 0,-6-15-1 16,0 0-7-16,4 11 0 0,-4-11 2 0,0 0-7 15,0 0 0-15,5 12 0 0,-5-12-1 0,0 0 0 16,0 0-6-16,0 0-16 0,0 0-14 0,0 0-13 16,0 0-25-16,0 0-19 0,0 0-17 0,0 0-29 15,0 0-27-15,0 0-27 0,0 0-34 0,0 0-181 16,0 0 144-16</inkml:trace>
  <inkml:trace contextRef="#ctx0" brushRef="#br0" timeOffset="209796.784">10412 9478 30 0,'0'0'367'16,"0"0"-71"-16,4-13-48 0,-4 13-21 0,0 0-26 15,0 0-20-15,4-12-24 0,-4 12-16 0,0 0-23 16,0 0-19-16,0 0-39 0,0 0 7 0,0 0-12 16,0 0-13-16,0 0-11 0,0 0-4 0,0 0-3 0,0 0-4 15,0 0 6-15,0 0-6 0,0 0-1 0,15 4-3 16,-15-4-3-16,0 0 0 0,8 18 1 0,-8-18-4 15,4 13-2-15,-4-13-2 0,6 11 2 0,-6-11-4 16,7 13 0-16,-7-13-1 0,5 13 0 0,-5-13-1 16,6 12-1-16,-6-12-2 0,6 14 3 0,-6-14 2 15,6 11-2-15,-6-11-2 0,7 12 2 0,-7-12 2 16,0 0-3-16,6 12-9 0,-6-12-10 0,0 0-7 0,6 11-12 16,-6-11-6-16,0 0-6 0,0 0-6 0,0 0-12 15,0 0-20-15,6 10-11 0,-6-10-7 16,0 0-2-16,0 0 7 0,0 0 11 0,-12-7 10 0,12 7 12 15,0 0 11-15,-13-8 14 0,13 8 7 0,0 0 9 16,-16-10 7-16,16 10 14 0,0 0 11 0,-18-7 14 16,18 7 11-16,0 0 8 0,0 0 8 0,-22-4 12 15,22 4 7-15,0 0 11 0,0 0 2 0,-17-8 2 16,17 8-8-16,0 0 2 0,0 0-10 0,0 0-7 16,0 0-6-16,-17-6-6 0,17 6-6 0,0 0-9 15,0 0 0-15,0 0 10 0,0 0 12 0,0 0 4 16,0 0-2-16,0 0-8 0,0 0-6 0,0 0-2 0,0 0-2 15,27-3-4-15,-27 3-8 0,0 0-3 0,23-3-1 16,-23 3-6-16,17-6 0 0,-17 6-4 0,17-6-6 16,-17 6-12-16,19-8-13 0,-19 8-15 0,20-12-14 15,-20 12-20-15,19-9-21 0,-19 9-22 0,17-9-25 16,-17 9-42-16,16-8-30 0,-16 8-31 0,15-5-47 16,-15 5-160-16,0 0 78 0</inkml:trace>
  <inkml:trace contextRef="#ctx0" brushRef="#br0" timeOffset="210202.728">10693 9469 331 0,'0'0'273'0,"0"0"-39"0,0 0-26 0,0 0-15 15,0 0-30-15,0 0-12 0,0 0-18 0,0 0-14 0,0 0-12 16,0 0-7-16,0 0-12 0,0 0-10 0,0 0-8 15,0 0-10-15,0 0-18 0,0 0-8 0,11-9-10 16,-11 9-5-16,0 0-3 0,0 0-4 0,-3-13-2 16,3 13-1-16,0 0-3 0,-2-15-1 0,2 15-1 15,0 0 2-15,0 0-1 0,-4-14-3 0,4 14-1 16,0 0-2-16,0 0 1 0,0 0-6 0,0 0 3 16,0 0 15-16,0 0-21 0,0 0 8 0,0 0 1 0,0 0-19 15,0 0 24-15,0 0-1 0,-4 16-1 16,4-16 0-16,0 15 4 0,0-15-1 0,2 16 1 15,-2-16-3-15,2 17 0 0,-2-17 1 0,4 19 3 0,-4-19-3 16,2 18 4-16,-2-18-2 0,5 15 0 16,-5-15-3-16,2 15 1 0,-2-15 2 0,0 0-2 0,6 14-2 15,-6-14-1-15,0 0 2 0,0 0 3 0,4 17-3 16,-4-17-2-16,0 0 1 0,0 0-7 0,0 0-9 16,4 12-21-16,-4-12-21 0,0 0-30 0,0 0-32 15,0 0-38-15,0 0-26 0,0 0-29 0,0 0-33 16,0 0-232-16,0 0 42 0</inkml:trace>
  <inkml:trace contextRef="#ctx0" brushRef="#br0" timeOffset="210609.024">10687 9301 265 0,'-6'-13'252'0,"6"13"-42"0,0 0-32 0,-6-14-17 15,6 14-21-15,0 0-21 0,-5-14-25 0,5 14-16 0,0 0-18 16,0 0-12-16,0 0-12 0,0 0 5 0,-2-13 3 16,2 13 8-16,0 0-3 0,0 0-2 0,0 0-10 15,0 0 0-15,0 0-3 0,23 6-7 0,-23-6-1 16,15 5-3-16,-15-5-2 0,14 10-4 0,-14-10-4 16,19 13 0-16,-19-13-6 0,17 16 1 0,-6-6-1 15,-1 1 0-15,0 0-1 0,-1 0-2 0,-1 2 4 16,0-1-5-16,0 2 5 0,1 0 9 0,-3 1-1 0,0 1 3 15,0-2 4-15,-2 1-5 0,0 1-3 16,-1-1 5-16,1 0-2 0,-2-2 1 0,-2-13-2 0,2 25 1 16,-2-25-4-16,0 23-2 0,0-23 0 0,0 20-4 15,0-20-2-15,-4 20 2 0,4-20-3 0,-2 15-2 16,2-15 3-16,-7 17-3 0,7-17-1 0,-6 11-2 16,6-11 0-16,-4 11-3 0,4-11-14 0,0 0 1 15,-10 14-13-15,10-14-11 0,0 0-15 0,-9 8-18 16,9-8-12-16,0 0-29 0,0 0-33 0,-8 10-33 15,8-10-24-15,0 0-26 0,0 0-172 0,0 0 139 0</inkml:trace>
  <inkml:trace contextRef="#ctx0" brushRef="#br0" timeOffset="210996.479">11070 9176 285 0,'0'0'242'0,"-2"-12"-41"0,2 12-30 16,0 0-16-16,0 0-17 0,0 0-15 0,0-13-21 15,0 13-16-15,0 0-16 0,0 0-9 0,0 0-4 16,0 0 3-16,0 0-4 0,0 0 1 0,-14 11-5 15,14-11-2-15,-6 13-2 0,6-13-5 0,-5 19 1 16,5-19 1-16,-9 24 1 0,5-10 4 0,0 0 3 0,0 0 0 16,0 2-4-16,0 1-8 0,2 0-3 15,-3 2 0-15,3-1 5 0,0 0-18 0,0 3 6 0,0-4-17 16,0 1 8-16,2 1-11 0,0-2 7 0,0 1-15 16,2-1 9-16,0-2-13 0,0 2 10 0,0-2-12 15,0 0 13-15,3-1-12 0,-1-2 1 0,0 0-8 16,-4-12-7-16,8 20-24 0,-8-20-16 0,10 16-18 15,-10-16-18-15,8 13-18 0,-8-13-31 0,8 12-27 0,-8-12-33 16,0 0-42-16,12 9-246 0,-12-9 24 16</inkml:trace>
  <inkml:trace contextRef="#ctx0" brushRef="#br0" timeOffset="211605.764">11176 9618 320 0,'0'0'247'0,"0"0"-39"15,0 0-35-15,0 0-20 0,0 0-21 0,0 0-26 16,0 0-19-16,0 0-10 0,0 0-14 0,0 0-6 15,0 0 7-15,0 0-27 0,0 0-3 0,-8-11 1 16,8 11-3-16,0 0-6 0,0 0-5 0,0 0-3 16,0-15-3-16,0 15-5 0,0 0 0 0,2-14-2 15,-2 14 0-15,0 0-10 0,4-16 9 0,-4 16-5 0,0 0 0 16,8-17 0-16,-8 17 2 0,0 0-2 0,8-14-1 16,-8 14 0-16,0 0 0 0,12-12 2 0,-12 12 0 15,0 0 4-15,0 0-2 0,16-6 3 0,-16 6 5 16,0 0 13-16,0 0-14 0,15 8 2 0,-15-8-2 15,0 0-3-15,8 11 0 0,-8-11-3 0,0 0 0 16,6 17 1-16,-6-17-3 0,0 0 0 0,4 14-4 16,-4-14 0-16,0 0 5 0,2 13-2 0,-2-13-1 15,0 0-2-15,0 0 1 0,5 13-4 0,-5-13-4 16,0 0-11-16,0 0-7 0,0 0-4 0,0 0-3 0,0 0 0 16,0 0-1-16,12-11 6 0,-12 11 1 0,0 0 2 15,8-15 1-15,-8 15 5 0,6-10-1 0,-6 10 6 16,9-10 0-16,-9 10 4 0,0 0 0 0,14-11 5 15,-14 11-2-15,0 0 5 0,15-7-1 0,-15 7 4 16,0 0 0-16,0 0 7 0,0 0 7 0,25 1 8 16,-25-1 11-16,0 0 3 0,15 8 2 0,-15-8 5 15,10 9 2-15,-10-9-3 0,11 10 1 0,-11-10 2 0,6 10-2 16,-6-10-27-16,6 13 21 0,-6-13-8 0,6 11-3 16,-6-11-9-16,0 0-2 0,6 16-4 0,-6-16-2 15,0 0-2-15,7 10-9 0,-7-10-10 0,0 0-15 16,0 0-14-16,4 12-28 0,-4-12-32 0,0 0-40 15,0 0-36-15,0 0-30 0,0 0-28 0,0 0-203 16,0 0 94-16</inkml:trace>
  <inkml:trace contextRef="#ctx0" brushRef="#br0" timeOffset="211915.734">11530 9463 283 0,'9'-10'272'0,"-9"10"-66"0,0 0-33 0,0 0-34 16,0 0-8-16,0 0-15 0,0 0-5 0,0 0-6 16,0 0-3-16,0 0-25 0,0 0 20 0,0 0-16 15,24 3 3-15,-24-3-11 0,0 0-9 0,11 13-2 0,-11-13-12 16,6 9-8-16,-6-9-9 0,6 14-5 0,-6-14-7 16,8 12-6-16,-8-12-1 0,9 15-2 15,-9-15-3-15,8 12-6 0,-8-12 4 0,6 12-2 0,-6-12 1 16,8 13-4-16,-8-13 1 0,6 13-7 0,-6-13 7 15,8 9 0-15,-8-9-2 0,0 0 0 0,8 15-12 16,-8-15-12-16,0 0-10 0,6 13-10 0,-6-13-17 16,0 0-8-16,7 12-10 0,-7-12-7 0,0 0-3 15,0 0-5-15,0 0-22 0,0 0-15 0,0 0-15 16,0 0-9-16,0 0-14 0,0 0-14 0,0 0-116 16,0 0 243-16</inkml:trace>
  <inkml:trace contextRef="#ctx0" brushRef="#br0" timeOffset="212179.214">11619 9563 134 0,'0'0'192'0,"0"0"-27"0,-10-10-14 15,10 10-18-15,0 0-1 0,-10-10-7 0,10 10 3 16,0 0-10-16,0 0-7 0,-13-7-5 0,13 7 0 16,0 0-6-16,0 0 4 0,0 0-5 0,0 0-4 15,0 0-3-15,-16-4-7 0,16 4-6 0,0 0-6 16,0 0-8-16,0 0-10 0,0 0-1 0,0 0-8 0,0 0-6 16,0 0-5-16,-11 10-4 0,11-10-5 0,0 0-3 15,0 0 0-15,0 0-9 0,9 11 4 0,-9-11-4 16,0 0 1-16,0 0-1 0,14 9-3 0,-14-9-3 15,0 0-1-15,17 6 1 0,-17-6-3 16,0 0 1-16,0 0-1 0,24 1-1 0,-24-1-1 0,0 0-6 16,0 0-6-16,28 0-6 0,-28 0-8 15,0 0-14-15,0 0-15 0,25 0-15 0,-25 0-20 0,0 0-22 16,0 0-29-16,0 0-43 0,0 0-30 0,27 0-43 16,-27 0-268-16,0 0-27 0</inkml:trace>
  <inkml:trace contextRef="#ctx0" brushRef="#br0" timeOffset="212974.498">11787 9449 67 0,'0'0'358'15,"0"0"-84"-15,0 0-44 0,2-13-29 0,-2 13-22 0,0 0-26 16,0 0-19-16,0 0-13 0,0 0-11 0,0 0-14 16,0 0-11-16,0 0-38 0,0 0 17 0,0-15-13 15,0 15-10-15,0 0-11 0,0 0-7 0,0 0-3 16,4-13-4-16,-4 13-6 0,0 0 1 0,8-13-6 16,-8 13 1-16,0 0-4 0,11-13 1 0,-11 13-6 15,0 0-3-15,14-11-1 0,-14 11-1 0,0 0-3 16,17-3 8-16,-17 3-6 0,0 0-1 0,0 0 2 0,24 0 2 15,-24 0 0-15,0 0 3 0,17 8 0 0,-17-8-1 16,10 10 0-16,-10-10 4 0,6 11-1 0,-6-11 1 16,7 11 2-16,-7-11-1 0,2 16-2 0,-2-16 1 15,0 14 1-15,0-14 1 0,-2 15-1 0,2-15 1 16,-5 15-6-16,5-15-1 0,-6 10 0 0,6-10 0 16,0 0-2-16,-10 12 0 0,10-12-6 0,0 0 1 15,0 0 4-15,-15 9-3 0,15-9-2 0,0 0 1 0,0 0-10 16,0 0 3-16,0 0-1 0,0 0-2 0,0 0 5 15,0 0 3-15,-12-9 5 0,12 9-2 0,0 0-8 16,0 0-4-16,0 0-2 0,12-9 0 0,-12 9-2 16,0 0 1-16,0 0-1 0,19-5 6 0,-19 5 1 15,0 0 6-15,0 0 0 0,27 2 6 0,-27-2-1 16,0 0 4-16,18 6 6 0,-18-6 19 0,0 0 12 16,22 9 15-16,-22-9 10 0,11 10 9 0,-11-10 6 15,12 9 2-15,-12-9-20 0,8 12 22 0,-8-12-6 16,6 12-9-16,-6-12-5 0,3 15-5 0,-3-15-7 0,0 14-10 15,0-14 2-15,-5 13-7 0,5-13-6 0,-6 14-1 16,6-14-3-16,-12 8-3 0,12-8-3 0,-15 7-4 16,15-7-2-16,-18 6 3 0,18-6-5 15,-19 5 0-15,19-5-3 0,0 0-1 0,-26 3 1 16,26-3 3-16,0 0-5 0,-22 3-8 0,22-3-11 0,0 0-20 16,0 0-23-16,-23 1-20 0,23-1-18 0,0 0-7 15,0 0-17-15,0 0-14 0,-17 7-11 0,17-7-12 0,0 0-17 16,0 0-15-16,0 0-47 0,0 0-132 0,2 15 172 15</inkml:trace>
  <inkml:trace contextRef="#ctx0" brushRef="#br0" timeOffset="213396.341">11909 9199 15 0,'-9'-12'414'0,"9"12"-95"0,-6-11-48 16,6 11-35-16,0 0-52 0,-8-12-34 0,8 12-34 15,0 0-29-15,0 0-7 0,0 0-14 0,0 0-8 16,2-13-7-16,-2 13-10 0,0 0-8 0,0 0-8 0,27-2 0 15,-27 2-8-15,17 6-1 0,-17-6-5 16,23 9-1-16,-10-2 1 0,-13-7-2 0,24 17 0 0,-13-8-1 16,1 6 13-16,1-2-1 0,-1 5 10 0,-2-1 3 15,1 2 1-15,-4 3 0 0,1 1-3 0,0 0-1 16,-1 1-5-16,-3 2-3 0,0 1 0 0,-2-2-6 16,0 1 0-16,0 2-1 0,-2-3 3 0,0-2-10 15,0 0 6-15,-2-4-7 0,2 1 1 0,0-1-8 16,-2-1 12-16,0 0-11 0,2-4 10 0,0-14-13 15,-2 24 8-15,2-24-7 0,-2 20 10 0,2-20-10 16,-2 19 7-16,2-19-31 0,0 15-8 0,0-15-33 0,0 0-25 16,-2 18-29-16,2-18-41 0,0 0-40 15,0 15-41-15,0-15-73 0,0 0-143 0,0 0 64 16</inkml:trace>
  <inkml:trace contextRef="#ctx0" brushRef="#br0" timeOffset="-177011.863">9712 6645 139 0,'4'-15'174'0,"-4"15"-38"0,0 0-23 16,5-13-19-16,-5 13-18 0,0 0-12 16,4-14-10-16,-4 14-8 0,2-14-4 0,-2 14-2 0,4-12-3 15,-4 12 4-15,4-11 1 0,-4 11-2 0,5-13 3 16,-5 13 2-16,4-11 3 0,-4 11-2 0,0 0 7 15,7-15 5-15,-7 15 1 0,0 0 4 0,2-13-2 16,-2 13-5-16,0 0-6 0,0 0-12 0,0 0-6 16,0 0-6-16,0 0-6 0,0 0-7 0,0 0-2 15,0 0-2-15,0 0-2 0,0 0-1 0,-13 11-4 16,13-11-2-16,-7 17 3 0,7-17-2 0,-8 17-1 0,2-7 3 16,1 3-2-16,-1-2 2 0,0 2-1 0,0 2 2 15,0 0 1-15,-1-1-1 0,1 2 1 0,-2 2 5 16,0-2-4-16,1 3 4 0,-3 1-1 0,2 1 3 15,0-3-1-15,-1 2-1 0,-1 1 1 0,2-1 0 16,-1 0 0-16,2-1 1 0,-1 0 0 0,2-3-3 16,-3 1-4-16,3-3-2 0,0 2-2 0,0-4 4 15,2 1-5-15,-2-1 2 0,6-12 0 0,-9 18 1 0,9-18-1 16,-6 17 4-16,6-17-6 0,-6 12 8 16,6-12 9-16,-4 12-6 0,4-12 0 0,0 0 1 15,-9 12-9-15,9-12 2 0,0 0 1 0,0 0-2 0,0 0-6 16,0 0 2-16,0 0-1 0,0 0 5 0,-14-11-2 15,14 11-2-15,0 0-2 0,-2-15 3 0,2 15-3 16,-2-13 2-16,2 13 0 0,-4-12-32 0,4 12 36 16,-2-14 1-16,2 14-2 0,-2-17-3 0,2 17 1 15,0-14-2-15,0 14 2 0,-2-12-2 0,2 12-5 16,0 0 10-16,-3-19-2 0,3 19-1 0,0 0-2 16,0-15 3-16,0 15-3 0,0 0 1 0,0 0-3 0,-2-15-1 15,2 15-2-15,0 0-4 0,0 0-6 0,0 0 5 16,0 0-2-16,0 0 6 0,0 0-1 0,0 0 6 15,0 0-3-15,0 0 6 0,0 0-5 0,0 0 4 16,0 0-5-16,0 0 3 0,0 0 4 0,11 13-5 16,-11-13 3-16,2 12 3 0,-2-12-6 0,4 17 7 15,-4-17-5-15,2 18 1 0,-2-18 1 0,4 17 0 16,-4-17-1-16,4 21 0 0,-4-21 0 0,2 20 1 0,-2-20-1 16,4 20 2-16,-4-20-3 0,3 16 1 0,-3-16-4 15,2 14 5-15,-2-14-5 0,4 13 3 0,-4-13-1 16,0 0 2-16,2 12-4 0,-2-12 9 0,0 0 6 15,0 0 7-15,8 9-1 0,-8-9 1 16,0 0-5-16,0 0-23 0,17-9 23 0,-17 9 1 0,12-13-5 16,-12 13 0-16,12-17-6 0,-3 6 2 0,-1 2-1 15,0-3 2-15,-1 2-7 0,2-1 2 0,-1-1 1 16,0 2-1-16,1-3-1 0,-9 13-2 0,12-15 4 16,-12 15-1-16,10-15 1 0,-10 15-3 0,9-12-1 0,-9 12 1 15,0 0-11-15,10-12 7 0,-10 12-3 0,0 0-6 16,0 0-10-16,10-13-10 0,-10 13-20 0,0 0-23 15,0 0-29-15,0 0-32 0,11-8-35 0,-11 8-48 16,0 0-192-16,0 0 123 0</inkml:trace>
  <inkml:trace contextRef="#ctx0" brushRef="#br0" timeOffset="-157827.098">8636 10332 87 0,'0'0'111'0,"0"0"-13"0,0 0-19 16,0 0-13-16,0 0-9 0,0 0-2 0,0 0-4 16,0 0-5-16,0 0-6 0,0 0-2 0,0 0-4 15,0 0-5-15,0 0-5 0,0 0-2 0,0 0-6 16,0 0-2-16,0 0-3 0,0 0-5 0,0 0 0 15,0 0-2-15,0 0 0 0,0 0 0 0,0 0 1 16,0 0-4-16,0 0 4 0,0 0-3 0,0 0 5 0,0 0-2 16,9-8 0-16,-9 8 0 0,0 0 0 0,0 0-2 15,0 0 2-15,14-7-2 0,-14 7-3 0,0 0 2 16,0 0 0-16,15-10-2 0,-15 10 0 0,0 0 0 16,12-7-3-16,-12 7 8 0,0 0-6 0,15-6 1 15,-15 6 1-15,0 0-1 0,0 0 2 0,0 0 0 16,21-4-3-16,-21 4 2 0,0 0-3 0,0 0 2 15,0 0-1-15,25 0 2 0,-25 0 0 0,0 0 0 16,0 0-1-16,21 4 3 0,-21-4-1 0,0 0 1 16,0 0-3-16,22 5-1 0,-22-5 4 0,0 0 0 15,0 0-2-15,29 1-1 0,-29-1 2 0,0 0 0 0,0 0-1 16,27 0 1-16,-27 0-2 0,0 0-2 0,0 0 4 16,26 3-5-16,-26-3-1 0,0 0 7 0,19 2 3 15,-19-2 4-15,0 0-3 0,16 7 1 0,-16-7-2 16,13 8 1-16,-13-8-2 0,12 8 0 0,-12-8-1 15,12 9-1-15,-12-9-3 0,11 7 2 0,-11-7-3 16,12 7 4-16,-12-7-2 0,11 8 2 0,-11-8-3 0,0 0 0 16,14 11 0-16,-14-11 3 0,0 0-3 0,17 8 2 15,-17-8-1-15,0 0 1 0,0 0-4 16,15 6 4-16,-15-6-3 0,0 0 4 0,0 0 0 0,0 0-1 16,25 0-2-16,-25 0 3 0,0 0-1 0,0 0 1 15,20-5-3-15,-20 5 0 0,0 0 1 0,17-4 4 16,-17 4-5-16,0 0 4 0,17-7-3 0,-17 7 1 15,0 0-2-15,18-7 1 0,-18 7 0 0,0 0 3 16,19-6-6-16,-19 6 4 0,0 0-2 0,19-6 0 16,-19 6 0-16,0 0 0 0,21-9 2 0,-21 9-1 15,0 0 2-15,23-6-3 0,-23 6 0 0,18-6 2 0,-18 6 0 16,17-4 1-16,-17 4-1 0,0 0 1 0,29-4-3 16,-29 4 2-16,0 0 0 0,27 0 2 0,-27 0-3 15,0 0 1-15,28 4-2 0,-28-4 2 0,18 4 0 16,-18-4-2-16,21 3 3 0,-21-3-3 0,19 3 1 15,-19-3-1-15,18 6-1 0,-18-6 1 0,17 6 1 16,-17-6-1-16,0 0 2 0,27 4-2 0,-27-4 3 16,0 0-2-16,25 5 1 0,-25-5 1 0,0 0-1 15,25 4 0-15,-25-4-1 0,0 0 1 0,23 2 0 16,-23-2 2-16,0 0-1 0,0 0 3 0,27 3 0 0,-27-3-2 16,0 0 1-16,0 0-1 0,25 0-2 15,-25 0 2-15,0 0-1 0,0 0 3 0,20-3-2 16,-20 3-3-16,0 0 1 0,0 0-1 0,0 0-1 0,26 0 2 15,-26 0 0-15,0 0-1 0,0 0 3 0,19-4-2 16,-19 4 1-16,0 0 1 0,18-6-1 0,-18 6 2 16,0 0-1-16,21-5 2 0,-21 5-1 0,14-8 1 15,-14 8-1-15,15-7 0 0,-15 7-1 0,16-11-2 0,-16 11 2 16,17-9 0-16,-17 9-2 0,18-11 0 0,-18 11-2 16,18-12 3-16,-18 12-1 0,21-9 0 0,-21 9 0 15,16-9 1-15,-16 9-1 0,21-8 3 0,-21 8 0 16,19-9 1-16,-19 9 1 0,20-4-1 0,-20 4 0 15,20-6 0-15,-20 6-1 0,21-6 0 0,-21 6 0 16,20-2-2-16,-20 2 0 0,23-3 1 0,-23 3 0 16,21 3-2-16,-21-3 0 0,0 0 0 0,35 2 0 0,-35-2-1 15,23 1 0-15,-23-1 1 0,21 6-1 0,-21-6 2 16,23 5-2-16,-23-5-5 0,21 4 4 16,-21-4 3-16,20 8-1 0,-20-8 3 0,21 6-6 0,-21-6 0 15,19 7 1-15,-19-7-1 0,16 5 0 16,-16-5 1-16,14 5 1 0,-14-5 0 0,0 0 0 0,22 9 0 15,-22-9 0-15,0 0 2 0,21 1-1 0,-21-1 2 16,0 0-2-16,0 0 1 0,27 0-2 0,-27 0 2 16,0 0-1-16,23-6-2 0,-23 6 0 0,0 0 1 15,24-6 0-15,-24 6 0 0,17-8 0 0,-17 8 0 16,18-7-1-16,-18 7 0 0,20-8 0 0,-20 8 0 0,19-9 0 16,-19 9 0-16,21-10 0 0,-21 10 0 0,20-9-2 15,-20 9 3-15,21-9-1 0,-21 9-2 0,18-7 1 16,-18 7 1-16,20-8 1 0,-20 8 0 0,17-6-2 15,-17 6 1-15,16-5 1 0,-16 5 1 0,0 0 0 16,27-3-1-16,-27 3-1 0,0 0 0 0,25-6 0 16,-25 6 1-16,0 0 0 0,25 0-1 0,-25 0 1 15,0 0 1-15,22 3-2 0,-22-3 1 0,0 0 0 16,24 4 0-16,-24-4 0 0,0 0-1 0,23 7 2 16,-23-7-1-16,0 0-1 0,21 10 0 0,-21-10 1 15,14 6-1-15,-14-6-1 0,15 7 1 0,-15-7-1 16,12 7 2-16,-12-7 0 0,14 6 0 0,-14-6-1 0,0 0 0 15,19 7 2-15,-19-7-4 0,0 0 5 0,20 6-2 16,-20-6 0-16,0 0-1 0,0 0-2 0,24 1 1 16,-24-1 1-16,0 0 0 0,19-2 0 0,-19 2 1 15,0 0-1-15,21-11 0 0,-21 11 1 0,14-7-2 16,-14 7 2-16,15-7-1 0,-15 7 0 0,14-9-2 0,-14 9 2 16,13-8-2-16,-13 8 5 0,15-7-6 15,-15 7 14-15,15-7-15 0,-15 7 2 0,14-8-1 0,-14 8 3 16,0 0-2-16,21-7 2 0,-21 7-2 0,0 0 2 15,22-6 0-15,-22 6 0 0,0 0-1 0,23-7 2 16,-23 7-3-16,0 0 3 0,21-4-1 0,-21 4 1 16,0 0-1-16,23-4 2 0,-23 4-3 0,0 0 4 15,21-1-5-15,-21 1 5 0,0 0-4 0,0 0 2 16,25 0-1-16,-25 0 1 0,0 0-2 0,19 5 3 16,-19-5-1-16,0 0 1 0,16 6 3 0,-16-6-5 0,0 0 0 15,19 7-1-15,-19-7 0 0,0 0 0 16,16 7 0-16,-16-7-1 0,0 0 2 0,15 6 1 15,-15-6-2-15,0 0 3 0,14 6-3 0,-14-6 0 0,0 0 2 16,0 0 1-16,20 6-1 0,-20-6-1 0,0 0 1 16,0 0 1-16,0 0-1 0,27-3-1 0,-27 3 0 15,0 0-1-15,20-9 1 0,-20 9-1 0,17-9-1 16,-17 9 0-16,17-11-2 0,-17 11 1 0,20-11-4 0,-20 11 1 16,21-13-1-16,-21 13 0 0,22-12 4 15,-22 12 1-15,20-11-3 0,-20 11 1 0,19-9 1 16,-19 9-1-16,18-7 3 0,-18 7 0 0,17-4-3 0,-17 4 2 15,19-6 1-15,-19 6-2 0,0 0 3 0,24-4-1 16,-24 4 2-16,0 0-2 0,0 0 2 0,28 0-1 16,-28 0 0-16,0 0 0 0,23 4 1 0,-23-4 0 15,0 0-1-15,23 6 0 0,-23-6 2 0,0 0-2 16,20 7 0-16,-20-7 0 0,0 0 0 0,21 10 1 16,-21-10-1-16,13 7 3 0,-13-7-5 0,12 7 2 15,-12-7 0-15,12 9 2 0,-12-9-2 0,10 10 0 16,-10-10 0-16,10 7 0 0,-10-7 0 0,10 8 0 15,-10-8 0-15,11 9 0 0,-11-9 0 0,10 9 0 0,-10-9-2 16,0 0 2-16,17 10 0 0,-17-10-1 0,0 0 1 16,16 6 1-16,-16-6-1 0,0 0-1 0,19 5 0 15,-19-5 2-15,0 0-4 0,20 2-1 0,-20-2-1 16,0 0-1-16,0 0-1 0,30-2-3 0,-30 2-1 16,0 0-4-16,25-3-2 0,-25 3 0 0,0 0-1 15,23-2 0-15,-23 2 1 0,0 0 4 0,23-5 2 16,-23 5 3-16,0 0 1 0,20-4 0 0,-20 4 3 0,0 0 1 15,19-5-1-15,-19 5-1 0,0 0 3 0,0 0 1 16,21-6-1-16,-21 6 1 0,0 0-1 0,0 0 2 16,19-3 0-16,-19 3 0 0,0 0 0 0,0 0 0 15,0 0 2-15,25 2-4 0,-25-2 2 0,0 0 0 16,0 0 0-16,0 0 0 0,23 3-1 0,-23-3 1 16,0 0 0-16,0 0 1 0,18 4-1 0,-18-4 2 15,0 0-2-15,13 8 1 0,-13-8 0 0,0 0-1 16,10 11 2-16,-10-11-3 0,0 0 2 0,10 13 3 15,-10-13-1-15,9 11 3 0,-9-11-2 0,6 10 1 16,-6-10-3-16,6 13 1 0,-6-13-1 0,8 11 1 0,-8-11 0 16,9 12 1-16,-9-12 2 0,9 10 3 0,-9-10 0 15,10 9 6-15,-10-9 2 0,0 0 7 0,19 7 3 16,-19-7 1-16,0 0 1 0,0 0 1 0,27-1-2 16,-27 1-6-16,0 0-3 0,22-9-6 0,-22 9-1 0,17-8 0 15,-17 8-5-15,19-10 0 0,-19 10-2 16,14-11 2-16,-14 11-5 0,16-11 3 0,-16 11-3 15,14-13 2-15,-14 13-3 0,12-11 0 0,-12 11 0 0,13-11 3 16,-13 11-1-16,10-11 6 0,-10 11-3 0,0 0 1 16,11-11-6-16,-11 11-8 0,0 0-16 0,6-12-19 15,-6 12-22-15,0 0-27 0,0 0-27 0,0 0-47 16,0-14-171-16,0 14 209 0</inkml:trace>
  <inkml:trace contextRef="#ctx0" brushRef="#br0" timeOffset="-156344.143">9973 8385 68 0,'0'0'236'15,"0"0"-55"-15,0 0-33 0,0 0-33 16,4-13-23-16,-4 13-21 0,0 0-14 0,0 0-14 16,0 0-9-16,0 0-3 0,0 0-5 0,0 0-3 0,0 0-5 15,4 17-1-15,-4-17-3 0,4 17 1 0,-4-17-1 16,2 20-3-16,-2-20-1 0,6 25 3 0,-3-9-3 16,1-1 2-16,0 3-3 0,-2-3 3 0,2 3-5 15,-2 0 5-15,2 1-6 0,-2 2 2 0,2-5-3 16,-2 3 2-16,1-1-5 0,-1 1 2 0,-1-4-2 15,1 1 1-15,-2-16-1 0,4 26 0 0,-4-26-6 16,4 24-7-16,-4-24-12 0,2 21-5 0,-2-21-12 0,2 14-13 16,-2-14-35-16,0 0-25 0,2 14-56 15,-2-14-86-15,0 0 80 0</inkml:trace>
  <inkml:trace contextRef="#ctx0" brushRef="#br0" timeOffset="-155707.333">9983 8197 108 0,'0'0'179'0,"0"0"-35"0,0 0-19 0,0 0-11 16,0 0-15-16,0 0-7 0,0 0-11 0,0 0-13 15,0 0-13-15,0 0-9 0,0 0-6 0,-4 14-10 16,4-14-2-16,0 0-5 0,-6 17-6 0,6-17-1 16,-6 15-1-16,6-15 1 0,-7 14-3 0,7-14-3 15,-6 19 0-15,6-19-1 0,-6 18 0 0,6-18 0 16,-8 19 4-16,8-19-1 0,-9 19-4 0,9-19 0 15,-8 24-2-15,4-12-1 0,4-12 0 0,-8 20-2 16,8-20 1-16,-8 22-1 0,8-22-3 0,-7 18 2 16,7-18-2-16,-6 19 1 0,6-19-2 0,-4 15 2 15,4-15-1-15,-3 10 5 0,3-10-3 0,0 0 5 0,-4 15 4 16,4-15 4-16,0 0 2 0,0 0-4 0,0 0-2 16,0 0 0-16,0 0-6 0,0 0 1 0,0 0 0 15,0 0-2-15,2-16 1 0,-2 16-2 0,3-15-1 16,-3 15-1-16,4-17 0 0,-4 17-2 0,4-20 4 15,-4 20-6-15,6-20 4 0,-6 20-4 0,7-21 0 16,-7 21 1-16,4-21 0 0,-4 21-2 0,6-19 2 16,-6 19 0-16,6-19 0 0,-6 19 1 0,4-15 0 0,-4 15-1 15,4-15 2-15,-4 15-6 0,0 0 4 16,2-15-4-16,-2 15 4 0,0 0-2 0,7-11 2 0,-7 11 1 16,0 0 4-16,0 0 13 0,0 0-2 0,0 0 6 15,0 0-3-15,0 0-1 0,0 0-3 0,16 5-2 16,-16-5 0-16,0 0-2 0,11 14 0 0,-11-14 0 15,8 12-2-15,-8-12-1 0,10 13-1 0,-10-13 0 16,13 14-2-16,-13-14 0 0,12 11-1 0,-12-11 1 16,12 15-1-16,-12-15 3 0,14 10-2 0,-14-10-2 15,14 12-23-15,-14-12-27 0,13 11-28 0,-13-11-36 0,14 9-40 16,-14-9-84-16,15 11-92 0,-15-11 213 16</inkml:trace>
  <inkml:trace contextRef="#ctx0" brushRef="#br0" timeOffset="-136866.291">8638 10968 176 0,'0'0'213'0,"0"0"-48"0,0 0-28 15,0 0-18-15,0 0-16 0,0 0-11 0,0 0-12 0,0 0-8 16,-6-12-8-16,6 12-7 0,0 0-6 16,0 0 4-16,0 0-1 0,0 0 4 0,0 0 0 15,0 0-2-15,0 0 2 0,0 0-3 0,0 0-2 0,0 0-3 16,0 0-2-16,0 0-5 0,0-14-3 0,0 14-5 16,0 0-4-16,0 0-2 0,0 0-6 0,0 0 0 15,0 0-8-15,0 0-3 0,0 0-4 0,0 0 3 16,0 0-2-16,0 0 11 0,0 0-16 0,0 0-2 15,0 0-3-15,0 0 3 0,0 0 1 0,0 0 0 16,0 0-3-16,0 0 2 0,2 14-2 0,-2-14 1 16,0 0-2-16,0 0-1 0,0 15 3 0,0-15 0 0,0 0-2 15,4 16 3-15,-4-16-2 0,0 0 1 0,3 17-1 16,-3-17 1-16,4 14-2 0,-4-14-1 0,4 13 1 16,-4-13 1-16,2 14-19 0,-2-14 19 0,4 14 4 15,-4-14 3-15,6 14-6 0,-6-14 2 0,4 16-2 16,-4-16-1-16,5 14 2 0,-5-14-3 0,6 16 2 15,-6-16-1-15,6 13 0 0,-6-13 2 0,4 15-3 16,-4-15 2-16,4 15 2 0,-4-15-3 0,6 13 12 16,-6-13-14-16,5 12 6 0,-5-12-8 0,6 14 9 15,-6-14-9-15,4 13 9 0,-4-13-13 0,6 12 13 0,-6-12-8 16,3 11 8-16,-3-11-13 0,6 13 13 0,-6-13-10 16,4 14 11-16,-4-14-8 0,9 10 7 0,-9-10-8 15,6 12 5-15,-6-12-5 0,6 8 6 0,-6-8-8 16,0 0-2-16,13 15 5 0,-13-15 7 0,0 0-7 15,10 12 6-15,-10-12-9 0,0 0 13 0,10 9-13 16,-10-9 12-16,0 0-10 0,11 7 6 0,-11-7-6 16,0 0 8-16,0 0-32 0,0 0 37 0,0 0-9 0,20 4 10 15,-20-4-14-15,0 0 14 0,0 0-12 0,15-8 4 16,-15 8-5-16,0 0 9 0,8-11-8 0,-8 11 6 16,0 0-7-16,6-13 8 0,-6 13-9 0,0 0 8 15,4-15-8-15,-4 15 7 0,0 0-4 0,2-14-2 16,-2 14 0-16,0 0 1 0,0-15 0 0,0 15 1 15,0 0 0-15,-4-15 3 0,4 15 1 0,0 0-2 16,-6-13 19-16,6 13-13 0,0 0-9 0,-8-11 2 16,8 11 0-16,0 0 3 0,0 0 1 0,-15-8 0 15,15 8 6-15,0 0-8 0,0 0 8 0,0 0-13 0,-22-4 8 16,22 4-6-16,0 0 8 0,0 0-13 16,-19 7 9-16,19-7 13 0,0 0-16 0,-15 7-6 15,15-7 7-15,0 0-9 0,-12 13 8 0,12-13-7 0,-6 10 8 16,6-10-29-16,-8 13 34 0,8-13-14 0,-7 10 1 15,7-10-28-15,-6 13-36 0,6-13 8 0,0 0-17 16,-5 16-25-16,5-16-19 0,0 0-25 0,-2 16-28 16,2-16-64-16,0 0-157 0,0 0 149 0</inkml:trace>
  <inkml:trace contextRef="#ctx0" brushRef="#br0" timeOffset="-136065.055">8973 11376 209 0,'0'0'222'0,"0"0"-45"15,0 0-29-15,0 0-20 0,0 0-9 0,0 0-11 0,0 0-5 16,0 0-23-16,0 0 6 0,0 0-7 0,0 0 0 16,0 0-14-16,0 0-5 0,0 0-5 0,0 0 1 15,0 0-8-15,0 0 4 0,0 0-14 0,0 0 10 16,-6-11-11-16,6 11 5 0,0 0-8 0,0 0 0 15,0 0-4-15,0 0-1 0,0 0-9 0,-10-9 5 16,10 9-9-16,0 0 6 0,0 0-11 0,0 0 9 16,-8-9-8-16,8 9 3 0,0 0-11 0,0 0 6 15,0 0 5-15,-5-12-11 0,5 12-7 0,0 0 7 16,0 0-10-16,0 0 9 0,0 0-8 0,2-14 8 16,-2 14-9-16,0 0 8 0,0 0-6 0,0 0 10 15,0 0-13-15,15-7 10 0,-15 7-7 0,0 0 16 16,0 0-19-16,0 0 12 0,0 0-11 0,0 0 9 0,25 1-7 15,-25-1 9-15,0 0-7 0,12 7 7 0,-12-7-10 16,0 0-12-16,11 11 16 0,-11-11 10 0,0 0-8 16,9 11 7-16,-9-11-10 0,0 0 6 0,6 15-6 15,-6-15 8-15,0 0-10 0,8 15 8 0,-8-15-8 16,0 0 6-16,4 11-6 0,-4-11 10 0,0 0-12 16,0 0 10-16,0 0-7 0,9 13 9 0,-9-13-9 15,0 0 7-15,0 0-8 0,0 0 6 0,0 0-8 0,0 0 9 16,0 0-7-16,10-11 5 0,-10 11-5 0,0 0 28 15,8-16-35-15,-8 16 12 0,0 0-7 0,9-15 3 16,-9 15-3-16,0 0 9 0,8-15-9 0,-8 15 8 16,0 0-9-16,8-13 7 0,-8 13-8 0,0 0 8 15,8-9-5-15,-8 9 14 0,0 0-16 0,0 0 7 16,0 0-6-16,0 0 12 0,19-4-13 0,-19 4 15 16,0 0-13-16,0 0 11 0,12 7-10 0,-12-7 11 15,0 0-31-15,11 13 32 0,-11-13-2 0,0 0 8 16,8 13-12-16,-8-13 5 0,0 0-8 0,6 17 11 0,-6-17-11 15,0 0 10-15,5 15-12 0,-5-15 12 0,0 0-8 16,4 14 9-16,-4-14-3 0,0 0 9 0,0 0-8 16,5 12 9-16,-5-12-12 0,0 0 8 0,0 0-11 15,0 0 9-15,0 0-12 0,0 0 2 0,4 11-30 16,-4-11-21-16,0 0-43 0,0 0-43 0,0 0-38 16,0 0-37-16,0 0-47 0,0 0-210 0,0 0 49 15</inkml:trace>
  <inkml:trace contextRef="#ctx0" brushRef="#br0" timeOffset="-135446.978">9307 11286 105 0,'0'0'276'0,"0"0"-69"0,0 0-30 0,-2-17-23 16,2 17-9-16,0 0-12 0,0 0-16 0,0 0-13 16,-2-13-9-16,2 13-11 0,0 0-8 0,0 0 2 15,0 0-18-15,0 0-11 0,0 0-8 0,0 0-6 16,0 0-7-16,0 0 4 0,0 0 10 0,0 0-6 16,0 0 6-16,0 0-14 0,0 0 8 0,0 0-14 15,0 0 5-15,10 12-11 0,-10-12 7 0,0 0-7 0,9 15 13 16,-9-15-12-16,6 11 8 0,-6-11-12 0,6 13 6 15,-6-13-14-15,8 15 7 0,-8-15-7 0,9 15-14 16,-9-15 12-16,10 14 8 0,-10-14-8 0,8 17 5 16,-8-17-9-16,8 12 6 0,-8-12-6 0,7 13 7 15,-7-13-8-15,8 10 7 0,-8-10-8 0,0 0 9 16,8 14-9-16,-8-14 9 0,0 0-7 0,0 0 11 16,8 11-11-16,-8-11 8 0,0 0-9 0,0 0 9 0,0 0-12 15,0 0 8-15,0 0-12 0,0 0 0 16,0 0-9-16,0 0 10 0,0 0-11 0,-14-9 32 15,14 9-33-15,0 0 15 0,-14-7-8 0,14 7 11 0,0 0-7 16,-17-9 9-16,17 9-6 0,0 0 8 0,-19-5-8 16,19 5 12-16,0 0-9 0,-18-4 11 0,18 4-10 15,0 0 16-15,0 0-16 0,-24-3 10 0,24 3-5 16,0 0 11-16,0 0-10 0,0 0 11 0,0 0-9 16,-23-4 6-16,23 4-9 0,0 0 9 0,0 0-30 15,0 0 31-15,0 0-13 0,0 0 10 0,0 0-7 16,0 0 11-16,0 0-9 0,0 0 12 0,0 0-7 0,0 0 9 15,0 0-9-15,0 0 8 0,0 0-14 16,0 0 9-16,23-4-16 0,-23 4 13 0,0 0-8 0,26-7 9 16,-26 7-2-16,18-5-4 0,-18 5-10 0,21-6-18 15,-21 6-29-15,21-6-19 0,-21 6-26 0,20-6-26 16,-20 6-33-16,19-5-28 0,-19 5-21 0,17-4-44 16,-17 4-204-16,0 0 70 0</inkml:trace>
  <inkml:trace contextRef="#ctx0" brushRef="#br0" timeOffset="-135002.167">9659 11330 304 0,'0'0'311'0,"8"-9"-68"0,-8 9-32 0,0 0-34 15,0 0-21-15,0 0-28 0,-2-18-9 16,2 18-21-16,0 0-7 0,-2-14-21 0,2 14-5 16,0 0-20-16,-4-17 0 0,4 17-18 0,-5-13 4 0,5 13-13 15,-4-14 13-15,4 14-20 0,-4-12 9 0,4 12-8 16,0 0 9-16,-6-15-6 0,6 15 5 0,0 0-8 16,-4-12 4-16,4 12-12 0,0 0 6 0,0 0-11 15,0 0 7-15,0 0-14 0,0 0 17 0,0 0-9 16,0 0 4-16,0 0-6 0,0 0 7 0,0 0-6 15,-4 15 6-15,4-15-5 0,6 12 17 0,-6-12-4 0,4 15 9 16,-4-15-2-16,4 17 0 0,-4-17 0 0,6 18 2 16,-6-18-4-16,7 20 0 0,-7-20 3 0,6 21 1 15,-6-21 2-15,6 19 0 0,-6-19-2 0,6 14-4 16,-6-14-3-16,6 14-1 0,-6-14-5 0,5 12 1 16,-5-12 3-16,0 0 1 0,4 13 0 0,-4-13-3 15,0 0-2-15,0 0-2 0,6 12-1 0,-6-12-8 16,0 0-21-16,0 0-27 0,0 0-37 0,0 0-26 0,0 0-43 15,0 0-61-15,0 0-76 0,0 0-272 16,0 0-79-16</inkml:trace>
  <inkml:trace contextRef="#ctx0" brushRef="#br0" timeOffset="-134490.25">9960 11164 378 0,'0'0'330'0,"0"0"-52"15,0 0-32-15,0 0-24 0,0 0-28 0,0 0-5 16,-12-10-33-16,12 10 0 0,0 0-28 0,0 0-5 15,0 0-26-15,0 0 7 0,0 0-25 0,0 0 9 16,0 0-25-16,0 0 6 0,0 0-25 0,0 0 8 0,0 0-26 16,0 0 13-16,0 0-17 0,0 0 17 0,0 0-16 15,0 0 15-15,0 0-21 0,0 0 11 0,0 0-18 16,0 0 13-16,12 10-18 0,-12-10 12 0,0 0-16 16,0 0 14-16,27 4-18 0,-27-4 15 0,0 0-16 15,23 1 14-15,-23-1-14 0,0 0 12 0,26 2-14 16,-26-2 4-16,0 0-25 0,25-3 2 0,-25 3-28 15,0 0-2-15,0 0-27 0,24 0-1 0,-24 0-19 16,0 0-4-16,0 0-20 0,0 0-17 0,0 0-40 16,23-3-50-16,-23 3-36 0,0 0-301 0,0 0-82 0</inkml:trace>
  <inkml:trace contextRef="#ctx0" brushRef="#br0" timeOffset="-134217.459">9913 11098 153 0,'0'0'459'0,"0"0"-102"15,-10-9-64-15,10 9-46 0,0 0-43 0,0 0-13 16,0 0-36-16,0 0-7 0,0 0-24 0,0 0 8 16,-9-9-14-16,9 9 10 0,0 0-23 0,0 0 6 15,0 0-31-15,0 0 10 0,21-5-22 0,-21 5-1 16,0 0-24-16,21-4 11 0,-21 4-28 0,0 0 8 15,22-2-19-15,-22 2 9 0,0 0-20 0,27-5-4 0,-27 5-35 16,21-2-9-16,-21 2-41 0,21-3-15 16,-21 3-36-16,0 0-28 0,30-3-47 0,-30 3-41 15,0 0-71-15,26-2-334 0,-26 2-165 0</inkml:trace>
  <inkml:trace contextRef="#ctx0" brushRef="#br0" timeOffset="-132949.709">10318 11126 111 0,'0'0'286'16,"0"0"-69"-16,0 0-42 0,-10-11-24 0,10 11-23 15,0 0-22-15,-9-11-19 0,9 11-16 0,0 0-11 16,-6-12-9-16,6 12-6 0,0 0-5 0,-2-16-2 16,2 16-5-16,0 0-1 0,0-17-7 0,0 17-1 15,2-12-2-15,-2 12-2 0,6-13 1 0,-6 13 2 0,7-10-3 16,-7 10 2-16,6-12-1 0,-6 12 5 0,0 0 0 15,13-9-1-15,-13 9-4 0,0 0-5 0,0 0 1 16,21-4-2-16,-21 4-4 0,0 0 1 0,16 4-1 16,-16-4-3-16,0 0 1 0,15 12 0 0,-15-12 1 15,8 11-1-15,-8-11-1 0,8 11-2 0,-8-11 1 16,7 14 0-16,-7-14-3 0,4 13 0 0,-4-13 8 16,6 12-10-16,-6-12 7 0,0 0-11 0,4 16 8 0,-4-16-5 15,0 0 5-15,6 11-7 0,-6-11 9 16,0 0-8-16,0 0 4 0,0 0-12 0,0 0 3 0,0 0-12 15,0 0 3-15,0 0-1 0,0 0 2 0,0 0 2 16,0 0 2-16,15-8-1 0,-15 8 1 0,6-11 1 16,-6 11 2-16,6-13 0 0,-6 13 3 0,8-14 0 15,-8 14-1-15,10-14 1 0,-10 14-1 0,10-11 2 16,-10 11 1-16,10-8 3 0,-10 8 1 0,0 0 5 16,17-9 4-16,-17 9 2 0,0 0 7 0,0 0 0 15,0 0 10-15,29 4 5 0,-29-4 11 0,0 0-1 0,16 12-3 16,-16-12-10-16,11 8 4 0,-11-8-12 0,10 12 7 15,-10-12-10-15,6 11 7 0,-6-11-15 0,0 0 4 16,11 14-12-16,-11-14 16 0,0 0-20 0,8 11 9 16,-8-11-13-16,0 0 13 0,0 0-12 0,8 11 4 15,-8-11-28-15,0 0-26 0,0 0-37 0,0 0-31 16,0 0-32-16,0 0-36 0,0 0-35 0,0 0-72 16,0 0-146-16,0 0 88 0</inkml:trace>
  <inkml:trace contextRef="#ctx0" brushRef="#br0" timeOffset="-132451.466">10625 10869 365 0,'0'0'339'15,"0"0"-63"-15,0 0-30 0,-10-9-37 0,10 9-17 0,0 0-24 16,0 0-10-16,0 0-33 0,0 0-13 0,-10-9-23 15,10 9-10-15,0 0-23 0,0 0-7 0,0 0-16 16,0 0 12-16,0 0-33 0,0 0 8 0,0 0-15 16,-6-11 7-16,6 11-12 0,0 0 13 0,0 0-26 15,0 0 38-15,12-12-26 0,-12 12 11 0,12-7-15 16,-12 7 13-16,14-9 1 0,-14 9-8 0,15-8-13 16,-15 8 12-16,18-8-11 0,-18 8 6 0,17-7-9 0,-17 7 12 15,0 0-10-15,23-7 8 0,-23 7-3 0,0 0 10 16,0 0-10-16,22 2 12 0,-22-2-8 15,0 0 10-15,13 9-11 0,-13-9 19 0,0 0-13 0,4 21 8 16,-4-21-23-16,0 12 23 0,0-12-10 0,0 19 13 16,0-19-13-16,-4 19 4 0,4-19-6 0,-4 18 10 15,4-18-10-15,-4 19 7 0,4-19-8 0,-7 17 10 16,7-17-14-16,-2 13 12 0,2-13-11 0,-4 12 12 16,4-12-10-16,0 0 9 0,-2 14-13 0,2-14 11 15,0 0-8-15,0 0 8 0,0 0-1 0,0 0 22 16,4 12-9-16,-4-12 11 0,0 0-11 0,0 0 10 0,19-9-17 15,-19 9 16-15,13-7-19 0,-13 7 11 16,17-8-12-16,-17 8 9 0,16-9-13 0,-16 9 7 0,15-8-12 16,-15 8 4-16,0 0-21 0,21-9-4 0,-21 9-28 15,0 0-7-15,18-4-26 0,-18 4-18 0,0 0-31 16,0 0-35-16,0 0-33 0,21-3-43 0,-21 3-279 16,0 0-29-16</inkml:trace>
  <inkml:trace contextRef="#ctx0" brushRef="#br0" timeOffset="-129869.395">11130 11025 93 0,'0'0'272'0,"0"0"-60"0,0 0-30 0,0 0-19 15,0 0-19-15,0 0-13 0,-6-11-15 0,6 11-14 0,0 0-9 16,0 0-9-16,0 0-10 0,0 0-3 0,0 0-15 15,0 0-1-15,0 0-9 0,0 0 14 0,0 0-1 16,0 0 9-16,0 0-7 0,0 0 1 0,6 11-15 16,-6-11 3-16,5 12-15 0,-5-12 5 0,6 14-18 15,-6-14 9-15,6 18-17 0,-6-18 6 0,6 18-14 16,-6-18 10-16,6 19-11 0,-6-19 3 0,9 19 3 16,-9-19-4-16,8 18-1 0,-8-18-2 0,6 16-2 0,-6-16 0 15,8 13 2-15,-8-13-8 0,6 14-14 0,-6-14-27 16,6 11-40-16,-6-11 9 0,0 0-20 15,6 15-20-15,-6-15-12 0,0 0-13 0,6 10-6 16,-6-10-12-16,0 0-11 0,0 0-14 0,0 0-185 16,0 0 174-16</inkml:trace>
  <inkml:trace contextRef="#ctx0" brushRef="#br0" timeOffset="-129676.314">11132 11182 83 0,'0'0'329'0,"-14"-6"-68"0,14 6-41 0,0 0-35 15,0 0-22-15,0 0-36 0,0 0-17 16,0 0-24-16,0 0-6 0,0 0-24 0,0 0 37 0,0 0-10 16,0 0 10-16,0 0-24 0,0 0 2 0,0 0-20 15,0 0 0-15,0 0-18 0,0 0-1 0,14-7-14 16,-14 7 3-16,0 0-10 0,21-4-5 0,-21 4-40 16,0 0-25-16,23-3-39 0,-23 3-26 0,0 0-29 15,20-6-39-15,-20 6-36 0,0 0-227 0,20-8 67 16</inkml:trace>
  <inkml:trace contextRef="#ctx0" brushRef="#br0" timeOffset="-129063.911">11317 11057 109 0,'-4'-14'383'0,"4"14"-81"16,0 0-39-16,0 0-26 0,-6-11-26 0,6 11-17 16,0 0-36-16,0 0-32 0,0 0-13 0,0 0-31 15,0 0-5-15,-6-11-30 0,6 11-2 0,0 0-14 16,0 0 2-16,0 0-15 0,0 0 0 0,0 0-9 16,0 0-12-16,0 0 11 0,0 0 6 0,4-14-11 15,-4 14 6-15,0 0-8 0,0 0 5 0,15-6-8 0,-15 6 8 16,0 0-10-16,17-4 8 0,-17 4-6 15,0 0 11-15,0 0-14 0,23-4 10 0,-23 4-10 16,0 0 8-16,0 0-6 0,23 4 22 0,-23-4-23 0,0 0 8 16,12 9-8-16,-12-9 9 0,0 0-7 0,6 13 4 15,-6-13-3-15,0 0 5 0,-2 18-7 0,2-18 8 16,0 0-8-16,-4 17 8 0,4-17-6 0,-6 14 7 16,6-14-10-16,0 0 9 0,-8 14-10 0,8-14 11 15,0 0-9-15,-7 13 7 0,7-13-14 0,0 0 6 16,0 0-14-16,-6 11-3 0,6-11-6 0,0 0 7 15,0 0 0-15,0 0 8 0,0 0-5 0,0 0 7 0,0 0-10 16,0 0 6-16,23-6-8 0,-23 6 6 16,0 0-8-16,21-5 7 0,-21 5-3 0,0 0 8 0,24-6-4 15,-24 6 3-15,0 0 1 0,25 0 10 0,-25 0-5 16,0 0 16-16,22 3-2 0,-22-3 19 0,0 0 0 16,16 8 18-16,-16-8-9 0,0 0 6 0,11 12-12 15,-11-12 8-15,0 0-10 0,2 18 6 0,-2-18-15 16,0 0 9-16,-6 17-14 0,6-17 13 0,-9 12 1 15,9-12 1-15,-14 12-2 0,14-12 1 0,-14 11-2 16,14-11-8-16,-18 11 6 0,18-11-5 0,-19 8-1 0,19-8-4 16,-16 6-4-16,16-6-2 0,-17 8-2 15,17-8-5-15,0 0-16 0,-18 7-18 0,18-7-27 0,0 0-33 16,0 0-12-16,-17 6-20 0,17-6-8 0,0 0-14 16,0 0-11-16,0 0-26 0,0 0-29 0,0 0-271 15,0 0 27-15</inkml:trace>
  <inkml:trace contextRef="#ctx0" brushRef="#br0" timeOffset="-128503.914">11647 11171 360 0,'0'0'309'15,"0"0"-56"-15,0 0-30 0,0 0-23 0,0 0-16 16,0 0 1-16,13-9-31 0,-13 9-29 0,0 0-2 15,0 0-26-15,0 0-3 0,0 0-21 0,0 0-1 16,0 0-18-16,0 0 0 0,-9-12-17 0,9 12 7 16,0 0-24-16,0 0 14 0,-8-9-19 0,8 9 6 0,0 0-16 15,0 0 11-15,-10-11-18 0,10 11 11 0,0 0-12 16,0 0 7-16,-2-16-12 0,2 16 16 0,0 0-34 16,6-14 8-16,-6 14-14 0,0 0 9 0,10-11-9 15,-10 11 3-15,0 0 2 0,19-11 10 0,-19 11-4 16,0 0 16-16,20-5-11 0,-20 5 14 0,0 0-9 15,0 0 9-15,27 2-7 0,-27-2 8 0,0 0-3 0,19 9 5 16,-19-9-2-16,10 11 9 0,-10-11-2 16,9 11 6-16,-9-11-7 0,8 15 8 0,-8-15 5 15,6 18-12-15,-6-18-10 0,4 15 11 0,-4-15-11 0,2 14 7 16,-2-14-7-16,2 12 11 0,-2-12-10 0,0 0 10 16,3 13-16-16,-3-13 7 0,0 0-8 0,0 0 4 15,0 0-11-15,0 0 5 0,0 0 0 0,0 0-8 16,11-7-13-16,-11 7 3 0,8-14-8 0,-8 14 7 15,8-15-9-15,-8 15 7 0,13-16 3 0,-13 16-19 16,12-15 31-16,-12 15 3 0,12-11 7 0,-12 11-2 16,15-11 4-16,-15 11 11 0,14-6 15 0,-14 6 20 15,0 0 4-15,25-6 15 0,-25 6 1 0,0 0 16 16,23 1-5-16,-23-1 13 0,11 7-13 0,-11-7 13 0,13 9-17 16,-13-9 13-16,10 13-23 0,-10-13 4 0,10 17-12 15,-10-17-9-15,7 14-8 0,-7-14-6 0,6 12-4 16,-6-12-5-16,6 11-13 0,-6-11-28 0,0 0-45 15,4 15-41-15,-4-15-71 0,0 0-68 0,0 0-93 16,0 0-364-16,-6 10-214 0</inkml:trace>
  <inkml:trace contextRef="#ctx0" brushRef="#br0" timeOffset="-126054.263">12072 10997 104 0,'8'10'93'0,"-8"-10"-22"0,0 0-12 0,9 14-15 0,-9-14-10 16,0 0-8-16,8 13-7 0,-8-13-2 0,0 0-1 16,8 13-8-16,-8-13-1 0,0 0 0 0,0 0-1 15,6 10 7-15,-6-10 1 0,0 0 2 0,0 0-3 16,0 0-2-16,0 0 5 0,0 0-2 0,0 0 8 0,0 0 7 15,0 0 5-15,0 0 12 0,9-10 7 16,-9 10 7-16,0 0 7 0,0 0 11 0,-3-13 9 16,3 13 9-16,0 0 2 0,0 0-4 0,-4-13 0 0,4 13-3 15,0 0-5-15,0 0-4 0,0 0-12 0,0 0 7 16,0 0-16-16,-2-14-6 0,2 14-15 0,0 0 0 16,0 0-17-16,0 0 6 0,0 0-13 0,0 0 2 15,0 0-6-15,0 0 2 0,4 12-4 0,-4-12 12 16,0 0-7-16,9 20 11 0,-9-20-5 0,6 17 17 15,-6-17-16-15,8 22 14 0,-4-8-12 0,0-2 7 16,3 3-9-16,-3-2 14 0,2 3-1 0,-2 0 9 16,2 0-10-16,0-3 0 0,-1 3-2 0,1 0-4 15,0-4-5-15,-2 2-4 0,0 0-2 0,1-1-7 0,-5-13-1 16,7 19-2-16,-7-19-5 0,8 17 1 0,-8-17-1 16,4 12 1-16,-4-12-3 0,6 11-1 0,-6-11-8 15,0 0-12-15,6 11-16 0,-6-11-22 0,0 0-19 16,0 0-15-16,0 0-14 0,0 0-11 0,0 0-21 15,0 0-11-15,-4-15-12 0,4 15-4 0,0 0 1 0,-12-14 7 16,12 14 14-16,-8-10 2 0,8 10 23 0,-12-11 16 16,12 11 23-16,-12-9 19 0,12 9 28 0,-13-9 23 15,13 9 19-15,-10-9 15 0,10 9 12 0,-12-7 13 16,12 7 13-16,-11-11 12 0,11 11 12 0,0 0 13 16,-12-8 8-16,12 8 7 0,0 0-8 0,-12-9-16 15,12 9 18-15,0 0-1 0,0 0-10 0,0 0-11 16,-11-10-12-16,11 10-1 0,0 0-13 0,0 0 19 15,0 0-1-15,0 0 14 0,0 0 0 0,0 0-2 16,0 0-2-16,0 0-10 0,15-8-13 0,-15 8-11 0,0 0-12 16,0 0-5-16,27 0-8 0,-27 0-5 15,0 0-6-15,26-3-2 0,-26 3-9 0,0 0-24 0,27 0-24 16,-27 0-20-16,0 0-38 0,26-1-36 0,-26 1-23 16,0 0-33-16,23-5-26 0,-23 5-30 0,0 0-52 15,19-5-177-15,-19 5 38 0</inkml:trace>
  <inkml:trace contextRef="#ctx0" brushRef="#br0" timeOffset="-125479.921">12411 11201 145 0,'0'0'355'15,"0"0"-76"-15,4-12-28 0,-4 12-25 0,0 0-24 16,0 0-20-16,0 0-9 0,0 0-13 0,-4-13-17 16,4 13-17-16,0 0-21 0,0 0-22 0,0 0-15 15,0 0-15-15,-6-14-11 0,6 14-8 0,0 0-6 16,0 0-6-16,-2-14-4 0,2 14-4 0,0 0-4 0,2-14-3 16,-2 14-1-16,0 0-3 0,6-15-2 0,-6 15 1 15,8-12-8-15,-8 12 8 0,11-9-7 0,-11 9 10 16,14-9-14-16,-14 9 9 0,15-7-10 0,-15 7 10 15,0 0-10-15,24-4 11 0,-24 4-10 0,0 0 11 0,24 2-10 16,-24-2 10-16,0 0-11 0,21 9 14 16,-21-9-8-16,12 11 7 0,-12-11-10 0,11 12 6 15,-11-12 6-15,8 14-3 0,-8-14 1 0,6 15-2 0,-6-15-1 16,4 15 0-16,-4-15-1 0,4 15-2 0,-4-15 4 16,0 0-1-16,6 13-2 0,-6-13-3 0,0 0-5 15,0 0 2-15,7 11-5 0,-7-11 0 0,0 0-7 16,0 0-11-16,0 0 10 0,10-13-8 0,-10 13 9 15,8-11-4-15,-8 11 5 0,11-15-8 0,-11 15 13 16,12-15-7-16,-12 15 7 0,14-15-1 0,-14 15 5 16,14-11-5-16,-14 11 10 0,16-11-5 0,-16 11 13 0,17-6-12 15,-17 6-13-15,0 0 22 0,27-5 13 16,-27 5 0-16,18 5 9 0,-18-5 0 0,17 5 16 0,-17-5-12 16,17 6 9-16,-17-6-17 0,14 12 13 0,-14-12-11 15,11 13 8-15,-11-13-14 0,13 13 11 0,-13-13-10 16,8 15 0-16,-8-15-4 0,8 10-1 0,-8-10-5 15,9 10 0-15,-9-10 1 0,0 0-2 0,8 11-5 16,-8-11-14-16,0 0-14 0,0 0-38 0,0 0-19 16,0 0-35-16,8 8-26 0,-8-8-44 0,0 0-37 15,0 0-45-15,0 0-230 0,0 0 2 0</inkml:trace>
  <inkml:trace contextRef="#ctx0" brushRef="#br0" timeOffset="-125182.426">13019 11026 75 0,'10'-12'472'0,"-10"12"-106"0,0 0-53 15,10-13-62-15,-10 13-23 0,0 0-39 16,9-9-18-16,-9 9-33 0,0 0-15 0,0 0-30 0,0 0 1 16,0 0-23-16,0 0 3 0,18 5-26 0,-18-5 6 15,0 0-25-15,11 13 7 0,-11-13-18 0,7 11 12 16,-7-11-20-16,8 13 10 0,-8-13-15 0,13 14 12 15,-13-14-16-15,14 17 10 0,-14-17-14 0,14 15 14 16,-14-15-16-16,17 18 15 0,-17-18-14 0,14 16 13 16,-14-16-3-16,17 14 0 0,-17-14-1 0,14 13-4 15,-14-13 3-15,13 13-3 0,-13-13-14 0,10 14-15 0,-10-14-15 16,10 8-11-16,-10-8-33 0,6 11-34 0,-6-11-26 16,0 0-43-16,4 14-43 0,-4-14-27 0,0 0-45 15,-8 13-165-15,8-13 44 0</inkml:trace>
  <inkml:trace contextRef="#ctx0" brushRef="#br0" timeOffset="-124969.919">13079 11175 116 0,'0'0'352'0,"0"0"-68"0,-17-7-39 15,17 7-30-15,0 0-34 0,0 0-14 16,-12-6-36-16,12 6-21 0,0 0-2 0,0 0 10 16,0 0 14-16,0 0-11 0,0 0 3 0,0 0-24 0,0 0 0 15,0 0-21-15,0 0 5 0,18-5-23 0,-18 5 2 16,0 0-25-16,22 2 6 0,-22-2-23 0,0 0 10 15,29-3-21-15,-29 3 11 0,23-2-37 0,-23 2-11 16,22-4-38-16,-22 4-25 0,23-3-45 0,-23 3-32 16,25-4-42-16,-25 4-48 0,22-4-49 0,-22 4-251 15,22-5-69-15</inkml:trace>
  <inkml:trace contextRef="#ctx0" brushRef="#br0" timeOffset="-124366.627">13472 11059 326 0,'0'0'335'0,"0"0"-70"15,-8-8-28-15,8 8-34 0,0 0-23 0,0 0-30 16,-6-12-17-16,6 12-28 0,0 0 8 0,0 0-51 15,0 0 1-15,-6-8-24 0,6 8 0 0,0 0-15 16,0 0 2-16,0 0-11 0,0-13 3 0,0 13-12 16,0 0 7-16,8-14-5 0,-8 14 2 0,0 0-10 15,15-12 6-15,-15 12-8 0,0 0 9 0,14-10-11 16,-14 10 6-16,0 0-5 0,19-6 7 0,-19 6-5 16,0 0 8-16,0 0-4 0,0 0 7 0,25 5-29 15,-25-5 32-15,0 0-8 0,11 12 10 0,-11-12-10 16,0 0 6-16,6 19-7 0,-6-19 6 0,2 14-9 0,-2-14 8 15,0 17-8-15,0-17 4 0,0 16-5 0,0-16 7 16,-4 14-10-16,4-14 7 0,0 0-8 0,-4 19 10 16,4-19-12-16,0 0 6 0,-4 12-8 0,4-12 7 15,0 0-8-15,0 0 7 0,0 0-9 0,0 0 13 16,0 0-10-16,0 0 10 0,0 0 9 0,0 0-14 16,0 0-13-16,0 0 14 0,12-7-8 0,-12 7 6 15,0 0-6-15,17-5 9 0,-17 5-6 0,0 0 5 0,22-3-4 16,-22 3 7-16,0 0-4 0,25 0 16 0,-25 0-3 15,0 0 11-15,25 4 2 0,-25-4 23 0,12 7 0 16,-12-7 26-16,10 9 8 0,-10-9 2 0,8 12 0 16,-8-12-1-16,4 13-5 0,-4-13-3 0,2 16-6 15,-2-16-11-15,-4 18-8 0,4-18-7 0,-8 18-6 16,8-18-4-16,-14 18-2 0,6-8-4 0,-2-2 1 0,10-8-7 16,-23 15-1-16,11-7-4 0,-1-2-3 0,13-6-3 15,-25 8-1-15,25-8-2 0,-22 6-3 16,22-6-4-16,-24 6-16 0,24-6-19 0,-21 3-21 0,21-3-22 15,0 0-25-15,-27 2-32 0,27-2-29 0,0 0-42 16,0 0-45-16,-25 2-58 0,25-2-369 0,0 0-187 16</inkml:trace>
  <inkml:trace contextRef="#ctx0" brushRef="#br0" timeOffset="-123369.244">8682 12140 20 0,'0'0'213'0,"0"0"-33"0,-2-19-33 0,2 19-9 0,0 0-12 16,-2-16 3-16,2 16-4 0,0 0 4 0,-2-14-6 16,2 14 1-16,0 0-5 0,0 0-5 15,0-13-6-15,0 13-10 0,0 0-15 0,0 0-10 0,0 0 11 16,0 0-25-16,0 0-4 0,0 0-6 0,0 0-8 15,-2 21-4-15,2-21-6 0,2 15-4 0,-2-15-2 16,2 20 9-16,-2-20-10 0,4 24 8 0,-2-11-17 16,2 3 9-16,0 0-8 0,0 0 7 0,1 2-10 15,1-2 4-15,-2 2-9 0,2 0 7 0,-1 1-14 16,3 0 12-16,-1-1-14 0,1 2 12 0,0-1-11 16,0-4 10-16,1 1-13 0,-1-3 10 0,0 2-13 0,1-2 15 15,-1 0-16-15,0-1 14 0,2-2-13 0,-1 0 10 16,-1-1-10-16,-8-9 12 0,17 12-11 0,-17-12 9 15,13 6-12-15,-13-6 12 0,0 0-12 0,0 0 8 16,25-3-10-16,-25 3 9 0,10-10-12 0,-10 10 10 16,6-11-11-16,-6 11 11 0,4-13-8 0,-4 13-6 15,0-14 12-15,0 14 8 0,-2-12-8 0,2 12 8 16,-8-11-9-16,8 11 13 0,0 0-11 0,-12-14 13 16,12 14-8-16,-15-7 6 0,15 7-8 0,0 0 9 15,-17-6-10-15,17 6 9 0,0 0-10 0,-21 4 6 0,21-4-10 16,-12 6-6-16,12-6-26 0,-9 12-8 0,9-12-27 15,-6 15-14-15,6-15-30 0,-2 17-27 0,2-17-37 16,2 17-38-16,-2-17-53 0,4 18-183 0,-4-18 65 16</inkml:trace>
  <inkml:trace contextRef="#ctx0" brushRef="#br0" timeOffset="-122752.384">9164 12551 272 0,'0'0'284'0,"0"0"-51"0,0 0-29 0,0 0-19 0,0 0-25 16,0 0-15-16,0 0-19 0,0 0 5 0,0 0-41 15,0 0-3-15,0 0-18 0,0 0 6 0,0 0-20 16,0 0-1-16,0 0-15 0,0 0 0 0,-8-14-8 16,8 14-7-16,0 0-7 0,-4-15 2 0,4 15-12 15,0 0 5-15,0-16-9 0,0 16 7 0,0 0-11 16,2-15 15-16,-2 15-16 0,0 0 5 0,7-14-8 16,-7 14 8-16,0 0-8 0,11-11 11 0,-11 11-30 0,0 0 35 15,0 0-11-15,0 0 10 0,0 0-12 0,23 3 9 16,-23-3-9-16,0 0 7 0,12 14-7 0,-12-14 8 15,6 8-8-15,-6-8 8 0,8 15-7 0,-8-15 8 16,7 13-10-16,-7-13 10 0,4 15-11 0,-4-15 10 16,6 13-12-16,-6-13 11 0,0 0-10 0,6 15 4 15,-6-15-5-15,0 0 5 0,0 0-8 0,8 10 10 16,-8-10-9-16,0 0 8 0,0 0 9 0,0 0-10 0,9-8-7 16,-9 8 10-16,0 0-11 0,6-17 11 0,-6 17-8 15,6-11 4-15,-6 11-7 0,8-15 6 16,-8 15-8-16,9-11 12 0,-9 11-9 0,10-9 15 15,-10 9-16-15,0 0 9 0,15-10-5 0,-15 10 13 16,0 0-2-16,19-4 15 0,-19 4-4 0,0 0 12 0,19 6-4 16,-19-6 16-16,10 8-8 0,-10-8-5 0,12 11-3 15,-12-11 14-15,9 15-3 0,-9-15-1 0,10 14-14 16,-10-14 12-16,6 17-16 0,-6-17 9 0,6 17-14 16,-6-17 12-16,5 14-20 0,-5-14 11 0,4 11-14 15,-4-11 11-15,0 0-12 0,6 19 8 0,-6-19-12 0,0 0 0 16,4 11-28-16,-4-11-8 0,0 0-35 0,0 0-22 15,0 0-38-15,4 11-47 0,-4-11-53 0,0 0-41 16,0 0-275-16,0 0-62 0</inkml:trace>
  <inkml:trace contextRef="#ctx0" brushRef="#br0" timeOffset="-122500.999">9534 12477 146 0,'0'0'498'0,"0"0"-134"0,6-12-62 15,-6 12-59-15,0 0-24 0,0 0-40 0,0 0-11 16,8-11-25-16,-8 11-6 0,0 0-30 0,0 0-3 16,0 0-13-16,8 12-14 0,-8-12-8 0,0 0-7 15,9 20-10-15,-9-20-8 0,6 12-20 0,-6-12 10 16,4 18-21-16,-4-18 11 0,6 20-17 0,-6-20 12 16,8 20-19-16,-8-20 13 0,8 16-15 0,-8-16 13 15,8 19-15-15,-8-19 16 0,8 18-20 0,-8-18 14 0,10 13-30 16,-10-13 0-16,9 15-27 0,-9-15-10 15,6 11-28-15,-6-11-13 0,8 11-38 0,-8-11-24 0,0 0-25 16,8 12-36-16,-8-12-43 0,0 0-300 0,0 0-80 16</inkml:trace>
  <inkml:trace contextRef="#ctx0" brushRef="#br0" timeOffset="-122289.02">9550 12639 454 0,'0'0'408'0,"-12"-6"-88"0,12 6-56 15,0 0-52-15,0 0-15 0,0 0-47 0,0 0 1 16,0 0-13-16,0 0-1 0,0 0-21 0,0 0-3 16,0 0-34-16,4-14-2 0,-4 14-29 0,0 0 7 15,16-5-19-15,-16 5 0 0,0 0-8 0,21-5-22 16,-21 5-30-16,0 0-29 0,24-6-31 0,-24 6-33 16,16-5-15-16,-16 5-30 0,0 0-22 0,29-5-33 15,-29 5-32-15,17-6-64 0,-17 6-156 0,0 0 49 0</inkml:trace>
  <inkml:trace contextRef="#ctx0" brushRef="#br0" timeOffset="-121933.072">9915 12575 407 0,'0'0'448'0,"0"0"-85"0,0 0-53 0,0 0-36 16,-2-16-35-16,2 16-33 0,0 0-42 0,0 0-34 15,-4-14-28-15,4 14-19 0,0 0-19 0,-2-17-10 0,2 17-13 16,-4-12-17-16,4 12-17 0,-3-12-29 16,3 12-5-16,-4-14-21 0,4 14-2 0,-2-13-15 0,2 13 6 15,0 0-7-15,-4-19 13 0,4 19-1 0,0 0 16 16,-2-15-5-16,2 15 17 0,0 0-1 0,0 0 12 16,0 0-1-16,0 0 21 0,0 0-1 0,0 0 18 15,0 0-26-15,0 0 41 0,0 0-10 0,0 0 15 16,0 0 2-16,4 13-2 0,-4-13-1 0,4 13 2 0,-4-13 0 15,7 18-11-15,-7-18 10 0,6 16-15 16,-6-16 13-16,8 18-15 0,-8-18 13 0,8 18-16 0,-8-18 10 16,9 19-18-16,-9-19 9 0,6 17-18 0,-6-17 12 15,6 14-17-15,-6-14 11 0,8 14-25 0,-8-14-11 16,0 0-38-16,8 13-23 0,-8-13-38 0,0 0-32 16,9 12-34-16,-9-12-57 0,0 0-69 0,0 0-233 15,0 0-61-15</inkml:trace>
  <inkml:trace contextRef="#ctx0" brushRef="#br0" timeOffset="-121679.919">10131 12495 520 0,'4'-12'432'15,"-4"12"-71"-15,0 0-81 0,0 0-31 0,0 0-48 16,4-14-15-16,-4 14-44 0,0 0-21 0,0 0-24 0,0 0 6 15,0 0-19-15,0 0 4 0,11-9-23 0,-11 9 4 16,0 0-30-16,0 0 7 0,0 0-13 16,0 0-2-16,27 0-18 0,-27 0 10 0,0 0-18 0,0 0 12 15,31-2-25-15,-31 2 0 0,0 0-29 0,25-2 0 16,-25 2-32-16,0 0 1 0,23-5-28 0,-23 5-2 16,0 0-39-16,21-4-23 0,-21 4-39 0,0 0-52 15,0 0-46-15,0 0-246 0,22-2-53 0</inkml:trace>
  <inkml:trace contextRef="#ctx0" brushRef="#br0" timeOffset="-121456.004">10184 12393 607 0,'0'0'484'0,"0"0"-85"15,0 0-82-15,0 0-28 0,-16-7-55 0,16 7-29 16,0 0-35-16,0 0 9 0,0 0-26 0,0 0-1 0,0 0-29 15,0 0-3-15,4-14-38 0,-4 14-2 0,0 0-31 16,0 0 4-16,18-7-23 0,-18 7-2 16,0 0-56-16,21-5-36 0,-21 5-70 0,0 0-29 0,24-2-75 15,-24 2-73-15,21-1-77 0,-21 1-382 0,0 0-287 16</inkml:trace>
  <inkml:trace contextRef="#ctx0" brushRef="#br0" timeOffset="-120094.933">10519 12504 124 0,'0'0'230'0,"0"0"-53"16,0 0-22-16,0-14-22 0,0 14-10 15,0 0-7-15,-3-13-6 0,3 13-12 0,0 0-10 0,-2-15-8 16,2 15-3-16,0 0 0 0,-4-15-6 0,4 15 3 16,0 0-3-16,-2-16 1 0,2 16 6 0,0 0-5 15,-2-17-4-15,2 17-14 0,0 0-1 0,0-17-14 16,0 17-2-16,0 0-17 0,0-14 3 0,0 14 5 16,0 0-13-16,2-14-12 0,-2 14 8 0,0 0-12 15,11-9 9-15,-11 9-8 0,0 0 6 0,0 0-6 16,14-6 5-16,-14 6-7 0,0 0 17 0,0 0-19 0,17 4 15 15,-17-4-14-15,0 0 6 0,14 11-7 0,-14-11 9 16,8 12-28-16,-8-12 29 0,6 12-7 0,-6-12 5 16,7 13-7-16,-7-13 7 0,6 13-6 0,-6-13-16 15,4 15 9-15,-4-15 3 0,4 13-8 0,-4-13-1 16,0 0-13-16,6 13 6 0,-6-13-11 0,0 0 6 16,0 0-9-16,6 12 8 0,-6-12-2 0,0 0 9 15,0 0-3-15,0 0 7 0,0 0-1 0,0 0 6 0,0 0-6 16,10-8 8-16,-10 8-14 0,0 0 0 0,4-17 2 15,-4 17 3-15,6-11 4 0,-6 11 3 0,6-14 0 16,-6 14 3-16,11-12 1 0,-11 12 11 0,8-13-10 16,-8 13 1-16,12-8-3 0,-12 8 5 0,0 0 3 15,17-11 2-15,-17 11 5 0,0 0 0 0,19-3 7 16,-19 3 1-16,0 0 7 0,18 3-3 0,-18-3 15 16,13 11-4-16,-13-11 5 0,12 10-4 0,-12-10 13 15,9 15-6-15,-9-15 6 0,11 14-7 0,-11-14 5 16,8 17-13-16,-8-17 6 0,8 13-12 0,-8-13-14 0,8 13 8 15,-8-13 8-15,5 12-13 0,-5-12 11 0,0 0 2 16,8 14-2-16,-8-14 2 0,0 0-8 0,0 0-15 16,0 0-22-16,0 0-27 0,0 0-20 0,0 0-36 15,0 0-32-15,0 0-49 0,0 0-60 0,0 0-317 16,0 0-76-16</inkml:trace>
  <inkml:trace contextRef="#ctx0" brushRef="#br0" timeOffset="-119589.978">10822 12194 313 0,'0'0'377'0,"0"0"-81"15,-8-13-38-15,8 13-37 0,0 0-27 16,0 0-18-16,-8-12-31 0,8 12-15 0,0 0-30 15,0 0-10-15,0 0-30 0,-6-11-3 0,6 11-19 0,0 0 4 16,0 0-11-16,0 0 11 0,0 0-9 16,6-12 2-16,-6 12-9 0,0 0 2 0,12-9-16 0,-12 9 9 15,15-9-16-15,-15 9 12 0,14-9-17 0,-14 9 13 16,19-7-13-16,-19 7 16 0,18-7-17 0,-18 7 7 16,18-6-11-16,-18 6 8 0,0 0-6 0,25-3 12 15,-25 3-14-15,0 0 11 0,0 0-7 0,27 1 8 16,-27-1-13-16,0 0 12 0,14 11-9 0,-14-11 10 0,6 11-11 15,-6-11 10-15,2 15-12 0,-2-15 12 0,0 19-18 16,0-19 11-16,-2 20-11 0,0-6 12 0,2-14-13 16,-4 20 14-16,4-20-11 0,-6 20 10 0,6-20-8 15,-4 20 11-15,4-20-10 0,-6 17 10 0,6-17-7 16,-7 14 8-16,7-14-11 0,-2 13 9 0,2-13-9 16,0 0 11-16,-4 13-22 0,4-13 19 0,0 0-6 15,0 0 7-15,-2 14-10 0,2-14 17 0,0 0-10 16,0 0 10-16,0 0-11 0,0 0 10 0,0 0-11 15,25 3 9-15,-25-3-8 0,0 0 9 0,21-5-9 16,-21 5 5-16,18-4-31 0,-18 4-14 0,19-8-33 16,-19 8-18-16,18-3-31 0,-18 3-33 0,18-4-31 0,-18 4-38 15,19-4-50-15,-19 4-204 0,0 0 32 0</inkml:trace>
  <inkml:trace contextRef="#ctx0" brushRef="#br0" timeOffset="-119240.131">11286 12160 340 0,'0'0'309'0,"-2"-14"-71"0,2 14-3 0,0 0-30 15,-4-15-19-15,4 15-22 0,0 0-19 0,-4-15-18 16,4 15-10-16,0 0-30 0,0 0-1 0,-2-13-25 15,2 13-3-15,0 0-14 0,0 0 8 0,0 0-11 0,0 0 6 16,0 0-8-16,0 0 6 0,2 16-14 0,-2-16 11 16,4 14-16-16,-4-14 10 0,6 18-16 15,-6-18 9-15,7 24-17 0,-1-9 10 0,-2-2-13 0,0 0 8 16,2 4-15-16,1-4 13 0,-3 3-15 0,2-3 12 16,0 3-13-16,-1-3 12 0,1 1-6 0,-1 1 3 15,1-3-1-15,-2 0-4 0,2-1 1 0,-6-11-2 16,6 18-5-16,-6-18-21 0,9 17-15 0,-9-17-20 0,6 12-13 15,-6-12-24-15,4 13-12 0,-4-13-32 0,0 0-27 16,4 19-28-16,-4-19-21 0,0 0-17 16,0 0-14-16,-6 11-177 0,6-11 110 0</inkml:trace>
  <inkml:trace contextRef="#ctx0" brushRef="#br0" timeOffset="-119035.258">11315 12434 79 0,'-12'-12'312'0,"12"12"-54"0,0 0-36 0,0 0-19 0,-12-8-19 16,12 8-23-16,0 0-23 0,0 0 1 15,0 0-12-15,-7-11 6 0,7 11-15 0,0 0 2 16,0 0-15-16,0 0-7 0,9-10-21 0,-9 10-2 0,0 0-19 16,0 0 3-16,18-7-22 0,-18 7 6 15,0 0-21-15,21-2 7 0,-21 2-19 0,0 0 12 0,26-3-15 16,-26 3 5-16,0 0-27 0,31-4-9 0,-31 4-30 16,20-2-12-16,-20 2-27 0,21-3-7 0,-21 3-21 15,19-3-19-15,-19 3-20 0,0 0-18 0,27-4-19 16,-27 4-33-16,0 0-233 0,0 0 59 0</inkml:trace>
  <inkml:trace contextRef="#ctx0" brushRef="#br0" timeOffset="-118503.927">11582 12171 212 0,'0'0'374'0,"0"0"-73"0,0-16-41 16,0 16-37-16,0 0-28 0,0 0-24 0,-2-15-21 0,2 15-26 16,0 0-23-16,0 0-16 0,0 0-22 0,0 0-11 15,0 0-7-15,0 0-14 0,0 0 3 0,0 0-10 16,2 15 8-16,-2-15 0 0,2 14-6 0,-2-14-12 16,0 18 8-16,0-18-11 0,2 20 13 0,-2-20-15 15,2 24 8-15,-2-24-11 0,0 22 3 0,0-22-7 16,4 22 4-16,-4-22-6 0,2 21 7 0,-2-21-10 15,5 18 8-15,-5-18-10 0,6 14 7 0,-6-14-13 0,6 13 9 16,-6-13-12-16,0 0 0 0,14 10-13 16,-14-10 1-16,0 0-13 0,0 0 6 0,20-6-12 0,-20 6 3 15,10-8-8-15,-10 8 3 0,13-12 1 0,-13 12 8 16,8-17 8-16,-8 17 5 0,10-15 7 0,-10 15 3 16,9-16 5-16,-9 16 4 0,6-17 10 0,-6 17 8 15,4-14 9-15,-4 14 14 0,2-13 8 0,-2 13 9 16,0 0 8-16,4-15-11 0,-4 15 6 0,0 0-16 15,0 0 13-15,4-13-26 0,-4 13 2 0,0 0-10 16,0 0 4-16,0 0-8 0,0 0 13 0,0 0-8 0,0 0 12 16,5 16-13-16,-5-16 10 0,2 12-8 15,-2-12 13-15,4 14-14 0,-4-14 14 0,6 15-16 16,-6-15 13-16,6 19-14 0,-6-19 12 0,4 16-17 16,-4-16 8-16,6 19-15 0,-6-19 10 0,7 17-15 0,-7-17 14 15,6 16-15-15,-6-16 12 0,6 15-19 0,-6-15-7 16,6 13-31-16,-6-13-9 0,3 12-22 0,-3-12-40 15,7 10-25-15,-7-10-41 0,0 0-47 0,6 15-55 16,-6-15-300-16,0 0-99 0</inkml:trace>
  <inkml:trace contextRef="#ctx0" brushRef="#br0" timeOffset="-117953.781">11935 12437 160 0,'0'0'449'16,"0"0"-109"-16,0 0-46 0,0 0-57 0,0 0-16 15,0 0-38-15,0 0-10 0,0-12-35 0,0 12-9 16,0 0-35-16,0 0 0 0,0 0-27 0,0 0 1 0,0-17-29 16,0 17 9-16,0 0-24 0,0 0 7 0,0-13-19 15,0 13 10-15,0 0-18 0,2-12 11 0,-2 12-15 16,0 0 9-16,8-14-17 0,-8 14 9 0,0 0-14 15,8-9 11-15,-8 9-11 0,0 0 8 0,15-6-8 16,-15 6 15-16,0 0-12 0,0 0 13 0,0 0-11 16,18 4 13-16,-18-4-12 0,0 0 7 0,13 14-4 15,-13-14 10-15,6 12-12 0,-6-12 14 0,6 13-4 0,-6-13-2 16,4 13-3-16,-4-13-1 0,4 15 0 0,-4-15-11 16,4 11 0-16,-4-11-2 0,0 0 0 15,5 15 0-15,-5-15-1 0,0 0-4 0,0 0-3 0,6 11 4 16,-6-11-1-16,0 0-6 0,0 0 15 0,0 0-13 15,0 0 5-15,12-11-36 0,-12 11 28 0,0 0-13 16,10-15 12-16,-10 15-6 0,8-9 11 0,-8 9-2 16,8-12 10-16,-8 12-3 0,8-11 8 0,-8 11-1 0,11-9 12 15,-11 9 3-15,0 0 16 0,12-11 1 0,-12 11 17 16,0 0-8-16,14-9 20 0,-14 9-4 16,0 0 15-16,0 0-12 0,0 0 10 0,21-3-11 0,-21 3 13 15,0 0-4-15,0 0-5 0,17 9-6 0,-17-9-9 16,0 0-4-16,10 10-8 0,-10-10-6 0,0 0-1 15,8 15-3-15,-8-15-4 0,6 10-2 0,-6-10-1 16,7 12-1-16,-7-12-3 0,0 0-1 0,6 17-1 16,-6-17-17-16,0 0-20 0,6 11-18 0,-6-11-25 15,0 0-25-15,0 0-17 0,8 10-20 0,-8-10-19 0,0 0-31 16,0 0-34-16,0 0-44 0,0 0-264 0,0 0-37 16</inkml:trace>
  <inkml:trace contextRef="#ctx0" brushRef="#br0" timeOffset="-117615.968">12461 12247 265 0,'2'-16'288'0,"-2"16"-54"0,2-13-27 0,-2 13-20 0,0 0-21 15,2-17-19-15,-2 17-9 0,0 0-12 0,0 0-1 16,2-14-20-16,-2 14 3 0,0 0-10 0,0 0 22 16,0 0-22-16,0 0 3 0,0 0-23 0,8 9 2 15,-8-9-19-15,2 14 3 0,-2-14-20 0,4 15 3 16,-4-15-21-16,7 18 9 0,-7-18-21 0,6 21 12 0,-6-21-8 16,9 20-2-16,-5-8-3 0,0 0-2 15,-4-12-4-15,11 19 0 0,-11-19-1 0,8 18-3 0,-8-18 0 16,10 19-1-16,-10-19 0 0,9 14-6 0,-9-14-18 15,10 15-22-15,-10-15-17 0,6 11-7 16,-6-11-47-16,0 0-26 0,10 12-20 0,-10-12-35 0,0 0-45 16,7 12-40-16,-7-12-263 0,0 0-53 0</inkml:trace>
  <inkml:trace contextRef="#ctx0" brushRef="#br0" timeOffset="-117370.161">12463 12397 189 0,'-17'-7'443'0,"17"7"-102"16,0 0-56-16,0 0-43 0,0 0-42 0,-16-4-22 16,16 4-35-16,0 0-2 0,0 0-13 0,0 0-17 15,0 0-10-15,0 0-17 0,0 0-12 0,0 0-13 16,0 0-9-16,0 0-9 0,24 3-8 0,-24-3-4 16,0 0-8-16,25 0-3 0,-25 0-4 0,0 0-3 0,30-3-9 15,-30 3-26-15,21 0-8 0,-21 0-21 16,23-3-1-16,-23 3-29 0,22-6-12 0,-22 6-22 0,21-2-20 15,-21 2-26-15,19-6-16 0,-19 6-15 0,20-5-19 16,-20 5-34-16,18-7-179 0,-18 7 108 0</inkml:trace>
  <inkml:trace contextRef="#ctx0" brushRef="#br0" timeOffset="-116754.507">12805 12247 161 0,'0'0'374'0,"0"0"-83"16,0 0-41-16,-8-8-30 0,8 8-31 0,0 0-20 0,0 0-9 15,0 0-23-15,0 0-12 0,-8-12-23 0,8 12-4 16,0 0-29-16,0 0-4 0,0 0-21 0,0 0 2 15,0 0-18-15,-4-11 2 0,4 11-17 0,0 0 9 16,0 0-12-16,4-15 5 0,-4 15-12 0,0 0 6 16,10-11-8-16,-10 11 8 0,0 0-9 0,12-12 5 15,-12 12-8-15,0 0 12 0,19-7-13 0,-19 7 10 16,0 0-9-16,0 0 10 0,26-3-9 0,-26 3 8 16,0 0-7-16,19 3 12 0,-19-3-5 0,0 0 13 15,19 12-12-15,-19-12 14 0,8 11-14 0,-8-11 10 0,6 13-14 16,-6-13 10-16,4 14-19 0,-4-14 17 0,2 19-12 15,-2-19 8-15,0 15-9 0,0-15 8 0,0 16-7 16,0-16 15-16,0 0-18 0,-2 16 11 0,2-16-13 16,0 0 9-16,-2 14-18 0,2-14 7 0,0 0-14 15,0 0 4-15,0 0-12 0,0 13 4 0,0-13-9 16,0 0 12-16,0 0-9 0,0 0 5 0,0 0-12 16,17-6 0-16,-17 6-15 0,0 0-3 0,15-4 3 0,-15 4 2 15,0 0 7-15,23-3 8 0,-23 3 7 16,0 0 6-16,27 2 6 0,-27-2 13 0,0 0 19 0,31 4 19 15,-31-4 26-15,21 5 6 0,-21-5 21 0,18 9-6 16,-18-9 20-16,17 12-6 0,-17-12 24 0,9 12-10 16,-9-12 17-16,8 13-7 0,-8-13-12 0,4 17-19 15,-4-17-12-15,-2 15-1 0,2-15-28 0,-8 16-9 16,8-16-17-16,-9 13 7 0,9-13-4 0,-17 12-6 16,17-12-4-16,-18 6-2 0,18-6-2 0,-21 8-3 15,21-8-6-15,-21 2-12 0,21-2-17 0,0 0-18 0,-29 2-23 16,29-2-23-16,0 0-22 0,-27 2-24 15,27-2-34-15,0 0-14 0,0 0-33 0,-30 0-30 16,30 0-53-16,0 0-66 0,0 0-147 0,-24 3-13 0</inkml:trace>
  <inkml:trace contextRef="#ctx0" brushRef="#br0" timeOffset="-114086.736">14104 7868 260 0,'0'0'279'0,"0"0"-53"0,0 0-37 15,0 0-15-15,0 0-27 0,0 0-19 0,0 0-24 0,0 0-10 16,0 0-19-16,0 0-2 0,0 0-2 0,0 0 15 16,0 0-6-16,0 0 0 0,0 0-7 0,0 0-13 15,0 0-2-15,14-10-5 0,-14 10-8 0,0 0-1 16,23 2-6-16,-23-2-5 0,0 0-8 0,29 1-5 15,-29-1-5-15,23 5-1 0,-23-5-3 0,25 2-2 16,-25-2-5-16,24 1 1 0,-24-1-9 0,24 3-18 16,-24-3-21-16,0 0-20 0,29 0-22 0,-29 0 3 15,0 0-66-15,0 0-37 0,25-4-46 0,-25 4-81 16,0 0-129-16,0 0 85 0</inkml:trace>
  <inkml:trace contextRef="#ctx0" brushRef="#br0" timeOffset="-113856.669">14187 7825 159 0,'0'0'395'0,"0"0"-99"0,0 0-36 16,-21-6-37-16,21 6-19 0,0 0-20 0,0 0-21 15,0 0-21-15,-19-3-25 0,19 3-21 0,0 0-22 16,0 0-14-16,0 0-15 0,0 0-5 0,0 0 0 0,0 0 11 16,0 0-4-16,0 0 0 0,0 0-8 15,0 0-2-15,0 0-5 0,0 0-6 0,29 0-4 0,-29 0-3 16,0 0-5-16,29 0 0 0,-29 0-3 0,25 0-1 15,-25 0-3-15,22-3-9 0,-22 3-27 0,25-2-29 16,-25 2-19-16,22-1-34 0,-22 1-34 0,0 0-39 16,31-2-32-16,-31 2-31 0,0 0-47 0,0 0-181 15,29 0 40-15</inkml:trace>
  <inkml:trace contextRef="#ctx0" brushRef="#br0" timeOffset="-113423.35">14337 7760 359 0,'0'0'345'16,"0"0"-65"-16,-13-9-17 0,13 9-35 0,0 0-5 16,-12-5-22-16,12 5-28 0,0 0-23 0,0 0-27 15,-15-10-24-15,15 10-21 0,0 0-19 0,0 0-12 16,0 0-11-16,0 0-8 0,0 0-4 0,0 0-4 0,0 0-1 16,0 0-5-16,0 0-4 0,0 0 3 0,4 15 0 15,-4-15-2-15,13 7-1 0,-13-7-7 0,16 8 7 16,-16-8 1-16,21 9-4 0,-21-9-4 0,25 7 2 15,-25-7-2-15,26 8 0 0,-26-8-4 0,26 6 2 16,-26-6 2-16,25 3 0 0,-25-3-2 0,25 4 2 16,-25-4-3-16,21 4 2 0,-21-4-3 0,18 3 2 15,-18-3-1-15,17 6-1 0,-17-6 6 0,0 0 0 16,15 3 3-16,-15-3 6 0,0 0-3 0,0 0-3 16,13 9 0-16,-13-9-1 0,0 0 2 0,0 0 3 0,-2 12 6 15,2-12 4-15,-9 11 6 0,9-11 4 16,-8 10 1-16,8-10 4 0,-11 14 5 0,11-14 4 15,-13 13 2-15,13-13 2 0,-14 13-5 0,14-13-3 0,-12 12-2 16,12-12-5-16,-13 14-6 0,13-14-3 0,-10 11-6 16,10-11-5-16,0 0 1 0,-13 11-10 0,13-11-1 15,0 0-4-15,0 0-9 0,-12 11-16 0,12-11-16 16,0 0-19-16,0 0-18 0,0 0-15 0,0 0-9 0,0 0-15 16,0 0-24-16,0 0-30 0,0 0-22 15,0 0-27-15,0 0-44 0,0 0-48 0,19-6-248 16,-19 6-74-16</inkml:trace>
  <inkml:trace contextRef="#ctx0" brushRef="#br0" timeOffset="-112659.522">14726 7382 38 0,'0'0'326'0,"0"0"-80"0,-2-16-38 0,2 16-20 15,0 0-7-15,-2-17-15 0,2 17-13 0,0 0-3 16,0-17-1-16,0 17-23 0,0 0 1 0,0 0-15 16,-2-12-4-16,2 12-23 0,0 0 0 0,0 0-20 15,0 0 1-15,0 0-18 0,0 0 6 0,0 0-21 16,0 0 7-16,0 0-17 0,0 0 9 0,-6 15-16 16,6-15 9-16,2 20-16 0,-2-20 15 0,2 23-14 15,0-9 12-15,0 3-16 0,0-2 13 0,0 3-4 16,0-1-4-16,0 3 1 0,2-2 0 0,-1 2-4 0,1 4-4 15,0-5 3-15,0 3 5 0,0 1-8 0,2 0 6 16,-2-2-9-16,3-1 8 0,-1 3-8 0,0-4 2 16,0-1-4-16,0 0-1 0,1-2 3 0,-3 0-2 15,2 1 0-15,0-6-22 0,0 1 27 16,2 0-1-16,-2-1 0 0,-6-11-1 0,12 15 5 0,-12-15-5 16,15 11 6-16,-15-11-9 0,0 0 6 0,18 4-8 15,-18-4 3-15,0 0-9 0,17-9-5 0,-17 9 6 16,10-9 4-16,-10 9-4 0,6-12 7 0,-6 12-6 15,4-13 7-15,-4 13-5 0,0-13 10 0,0 13-6 16,-2-15 11-16,2 15-3 0,-6-11 4 0,6 11 1 0,-10-11 4 16,10 11-2-16,-10-10-2 0,10 10-4 0,0 0 0 15,-21-9-4-15,21 9-2 0,0 0-3 0,-25-2-7 16,25 2-18-16,0 0-18 0,-20 5-15 0,20-5-12 16,-12 11-38-16,12-11-19 0,-10 12-15 0,10-12-23 15,-7 13-24-15,7-13-24 0,0 14-33 0,0-14-284 16,0 16-35-16</inkml:trace>
  <inkml:trace contextRef="#ctx0" brushRef="#br0" timeOffset="-112042.365">15057 7877 327 0,'0'0'306'0,"0"0"-61"0,0 0-30 16,0 0-11-16,0 0-29 0,0 0-14 0,0 0-13 15,0 0-11-15,0 0-10 0,0 0-6 0,0 0-7 16,0 0-10-16,0 0 1 0,0 0-10 0,0 0-13 16,0 0-10-16,0 0-14 0,0 0-1 0,0 0-12 15,0 0 1-15,0 0-14 0,0 0 13 0,0 0-29 16,0 0 5-16,0 0-14 0,-8-14 8 0,8 14-12 15,0 0 7-15,-4-12-12 0,4 12 7 0,0 0-6 0,0-15 4 16,0 15-8-16,0 0 8 0,4-18-9 0,-4 18 7 16,0 0-8-16,8-14 6 0,-8 14-8 0,0 0 5 15,10-8-5-15,-10 8 9 0,0 0-5 0,0 0 6 16,0 0-6-16,0 0 9 0,23-3-8 16,-23 3 8-16,0 0-7 0,8 10 6 0,-8-10-4 0,0 0 4 15,9 15-9-15,-9-15 11 0,4 13-7 0,-4-13 4 16,4 12-1-16,-4-12-1 0,0 0-1 0,3 17 0 15,-3-17 1-15,0 0-2 0,0 0 2 0,2 17-4 16,-2-17-3-16,0 0-4 0,0 0-8 0,0 0 0 0,0 0-5 16,0 0 5-16,0 0-6 0,0 0 8 0,16-8-1 15,-16 8 4-15,9-12-3 0,-9 12 9 0,8-15-6 16,-8 15-2-16,12-14 6 0,-12 14-2 0,11-17 4 16,-11 17 1-16,12-10 1 0,-12 10 2 0,13-9 1 15,-13 9-2-15,10-8 4 0,-10 8 0 0,0 0 3 16,0 0 3-16,23-3 8 0,-23 3 7 0,0 0-7 15,0 0 11-15,18 7-5 0,-18-7 7 0,10 9-6 0,-10-9-1 16,8 11 2-16,-8-11-2 0,8 11-1 0,-8-11 0 16,6 13 0-16,-6-13-1 0,6 15-5 0,-6-15-2 15,5 10 0-15,-5-10-3 0,6 11 0 0,-6-11-2 16,0 0 0-16,4 14-2 0,-4-14-1 0,0 0-12 16,0 0-25-16,6 15-22 0,-6-15-26 0,0 0-36 15,0 0-36-15,0 0-47 0,0 0-63 0,6 11-81 16,-6-11-224-16,0 0-85 0</inkml:trace>
  <inkml:trace contextRef="#ctx0" brushRef="#br0" timeOffset="-111736.693">15492 7819 396 0,'0'0'398'16,"0"0"-76"-16,0 0-62 0,0 0-37 0,0 0-32 0,2-12-27 16,-2 12-21-16,0 0-25 0,0 0-12 0,0 0 2 15,0 0 11-15,0 0-8 0,0 0 13 0,17-6-22 16,-17 6-2-16,0 0-27 0,0 0-3 0,0 0-21 16,27-2 1-16,-27 2-21 0,0 0 5 15,19-3-16-15,-19 3 6 0,0 0-13 0,21-4 6 0,-21 4-11 16,0 0 7-16,23-6-15 0,-23 6-4 0,0 0-26 15,16-4-12-15,-16 4-22 0,0 0-17 0,0 0-7 16,21-3-17-16,-21 3-21 0,0 0-16 0,0 0-25 16,0 0-30-16,0 0-61 0,0 0-60 0,0 0-220 0,0 0-48 15</inkml:trace>
  <inkml:trace contextRef="#ctx0" brushRef="#br0" timeOffset="-111490.127">15480 7769 342 0,'-17'-9'504'16,"17"9"-95"-16,0 0-76 0,0 0-38 0,-16-5-26 0,16 5-36 15,0 0-40-15,0 0-28 0,0 0-29 0,0 0-20 16,-13-8-2-16,13 8 5 0,0 0-6 16,0 0-1-16,0 0-11 0,0 0-13 0,0 0-16 0,0 0-14 15,23-1-9-15,-23 1-11 0,0 0-6 0,0 0-8 16,29-3-1-16,-29 3-9 0,0 0-21 0,27-3-26 15,-27 3-25-15,0 0-28 0,29-2-27 0,-29 2-24 0,19-2-19 16,-19 2-19-16,0 0-35 0,29-1-33 16,-29 1-30-16,0 0-60 0,25-4-340 0,-25 4-181 0</inkml:trace>
  <inkml:trace contextRef="#ctx0" brushRef="#br0" timeOffset="-105175.432">15857 7811 102 0,'0'0'251'0,"0"0"-49"0,0 0-15 0,0 0-9 15,0 0-1-15,0 0-8 0,0 0-22 0,0 0-16 16,0 0-8-16,0 0-7 0,0 0-11 0,0 0-11 15,0 0-5-15,-6-12-2 0,6 12-6 0,0 0-6 0,0 0-23 16,0 0 8-16,0 0-6 0,-7-13-11 16,7 13-5-16,0 0-9 0,0 0-4 0,0 0-10 15,-3-12 6-15,3 12-9 0,0 0-2 0,0 0-4 0,-2-14 2 16,2 14-3-16,0 0-4 0,0 0 2 0,2-17-2 16,-2 17 1-16,0 0 0 0,3-14 1 0,-3 14-1 15,0 0 0-15,7-13 2 0,-7 13 3 0,0 0 1 16,6-9 1-16,-6 9 0 0,0 0 0 0,0 0-2 0,12-8-1 15,-12 8 3-15,0 0 0 0,0 0-4 16,0 0 4-16,0 0-3 0,23 4 0 0,-23-4 0 16,0 0 0-16,0 0-2 0,17 7 1 0,-17-7 0 0,0 0 6 15,10 14-6-15,-10-14 6 0,0 0-4 0,8 12 4 16,-8-12-7-16,0 0 5 0,4 17-6 0,-4-17 4 16,0 0-9-16,4 15 6 0,-4-15-4 0,0 0 5 15,2 14-10-15,-2-14 9 0,0 0-8 0,0 0 6 0,5 14-4 16,-5-14-5-16,0 0-3 0,0 0 0 15,0 0-6-15,0 0 5 0,0 0-3 0,0 0 8 16,0 0-5-16,12-10 5 0,-12 10-6 0,6-11 2 16,-6 11 1-16,9-14-4 0,-9 14 6 0,10-10 7 0,-10 10-4 15,8-11-1-15,-8 11 2 0,9-9 1 0,-9 9-1 16,0 0 2-16,15-7 3 0,-15 7 0 0,0 0 1 16,0 0 3-16,18-6 1 0,-18 6 1 0,0 0 7 15,0 0-6-15,19 7 3 0,-19-7-5 0,0 0 7 16,12 13-12-16,-12-13 10 0,7 9-7 0,-7-9 6 15,8 13-7-15,-8-13 5 0,4 15-8 0,-4-15 6 16,4 11-6-16,-4-11 5 0,4 13-6 0,-4-13 6 16,0 0-6-16,2 17 7 0,-2-17-8 0,0 0 4 0,2 13-3 15,-2-13 6-15,0 0-18 0,0 0-22 0,0 14-26 16,0-14-18-16,0 0-28 0,0 0-11 0,-6 14-11 16,6-14-17-16,0 0-14 0,0 0-14 0,0 0-19 15,0 0-15-15,0 0-51 0,0 0-137 0,0 0 149 16</inkml:trace>
  <inkml:trace contextRef="#ctx0" brushRef="#br0" timeOffset="-104594.593">16127 7552 138 0,'0'0'379'0,"0"0"-85"0,0 0-46 0,0 0-19 16,0 0-38-16,0 0-6 0,-9-11-25 0,9 11-4 16,0 0-15-16,0 0-14 0,0 0-16 0,0 0-14 15,0 0-10-15,0 0-12 0,0 0-9 0,0 0-12 16,0 0-9-16,0 0-8 0,0 0-9 0,-8-10-10 15,8 10-2-15,0 0-7 0,0 0-1 0,0 0-1 16,0 0-1-16,0 0 0 0,0 0-2 0,0 0 1 0,17-9-3 16,-17 9 2-16,0 0-2 0,13-8 1 0,-13 8-2 15,0 0 2-15,19-3-3 0,-19 3 0 16,0 0-2-16,0 0 2 0,22-4 1 0,-22 4-2 0,0 0 3 16,0 0 0-16,19 4 1 0,-19-4 0 0,0 0-1 15,8 11 3-15,-8-11-2 0,0 0 3 0,6 14 3 16,-6-14 0-16,0 16-1 0,0-16-3 0,-4 14-1 15,4-14 0-15,-4 19-1 0,4-19 0 0,-6 18 5 16,6-18-6-16,-6 19 5 0,6-19-9 0,-4 14 8 16,4-14-4-16,-4 13 2 0,4-13-7 0,0 0 6 15,-7 15-6-15,7-15 5 0,0 0-7 0,-2 14 3 16,2-14-4-16,0 0 8 0,0 0-7 0,0 0-3 0,4 10 8 16,-4-10 3-16,0 0-5 0,0 0 7 0,0 0-7 15,23 2 6-15,-23-2-6 0,0 0 7 0,0 0-8 16,27-2 6-16,-27 2-6 0,0 0 6 0,0 0-6 15,25 0 3-15,-25 0 0 0,0 0 1 0,0 0-4 16,0 0 6-16,24-2-21 0,-24 2-13 0,0 0-22 0,0 0-34 16,0 0-8-16,0 0-35 0,0 0-28 15,0 0-41-15,24 0-51 0,-24 0-52 0,0 0-229 16,0 0-36-16</inkml:trace>
  <inkml:trace contextRef="#ctx0" brushRef="#br0" timeOffset="-104220.942">16489 7549 182 0,'0'0'353'15,"0"-17"-75"-15,0 17-26 0,0 0-32 0,0-19-19 16,0 19-49-16,0 0 11 0,0-16-32 0,0 16-7 15,0 0-19-15,0 0-18 0,0 0-15 0,0-15-12 16,0 15-4-16,0 0 2 0,0 0 4 0,0 0-5 16,0 0 0-16,7 14-7 0,-7-14-5 0,4 15-6 0,-4-15-4 15,6 20-5-15,-6-20-1 0,8 22-3 16,-4-8 4-16,0 1-13 0,1 0 7 0,1 2-13 0,-2-2 18 16,2 2-1-16,0 1 9 0,-1-3-18 0,1 2 19 15,0-2-9-15,-1 2 7 0,1-2-16 0,-2-1 6 16,3-2-12-16,-3 1 5 0,2 1-12 0,-6-14 6 15,8 17-9-15,-8-17 6 0,6 18-13 16,-6-18 12-16,9 14-16 0,-9-14-15 0,4 13-33 0,-4-13-15 16,0 0-28-16,6 16-20 0,-6-16-30 0,0 0-25 15,6 12-29-15,-6-12-51 0,0 0-60 0,0 0-276 0,0 0-103 16</inkml:trace>
  <inkml:trace contextRef="#ctx0" brushRef="#br0" timeOffset="-104022.075">16543 7840 47 0,'0'0'427'16,"-10"-12"-90"-16,10 12-59 0,0 0-31 0,0 0-53 16,0 0-30-16,-8-12-19 0,8 12-11 0,0 0-2 0,0 0-3 15,0 0-6-15,0 0-17 0,0 0-2 0,0 0-16 16,16-6 3-16,-16 6-13 0,0 0-3 16,0 0-15-16,27 0-7 0,-27 0-19 0,0 0 3 15,26 0-16-15,-26 0 4 0,0 0-22 0,31-2-24 16,-31 2-45-16,0 0-38 0,31-4-50 0,-31 4-47 0,23-3-49 15,-23 3-82-15,22-4-299 0,-22 4-141 0</inkml:trace>
  <inkml:trace contextRef="#ctx0" brushRef="#br0" timeOffset="-103444.448">16847 7697 94 0,'-8'-12'404'0,"8"12"-91"16,0 0-57-16,0 0-20 0,-9-11-49 16,9 11 6-16,0 0-21 0,0 0-24 0,0 0-26 0,-6-13-19 15,6 13-20-15,0 0-21 0,0 0-14 0,0 0-8 16,0 0-6-16,0 0 1 0,-2-14-3 0,2 14-2 15,0 0-6-15,0 0-3 0,8-12-8 0,-8 12 1 16,0 0-5-16,13-11 2 0,-13 11-3 0,12-8-3 16,-12 8-2-16,14-8-2 0,-14 8 2 0,16-5 1 15,-16 5-4-15,17-7 1 0,-17 7-4 0,0 0 3 16,27-4-5-16,-27 4 6 0,0 0-1 0,0 0-7 0,31 0 10 16,-31 0 2-16,0 0 0 0,20 7 3 15,-20-7 7-15,0 0 5 0,13 11 1 0,-13-11 3 0,6 12 0 16,-6-12 3-16,4 10 1 0,-4-10 1 0,2 15 2 15,-2-15 5-15,-2 14-4 0,2-14 10 0,-6 14-5 16,6-14 7-16,-4 13-9 0,4-13 11 0,-9 15-8 16,9-15 10-16,-8 15-11 0,8-15 7 0,-8 14-16 15,8-14 9-15,-8 14-16 0,8-14 5 0,-9 12-15 0,9-12 6 16,-4 11-14-16,4-11 8 0,0 0-13 16,-6 15 10-16,6-15-11 0,0 0 9 0,0 13-6 0,0-13 5 15,0 0-12-15,6 13 12 0,-6-13-10 16,0 0 10-16,13 9-9 0,-13-9 10 0,0 0-12 15,18 6 12-15,-18-6-10 0,0 0 10 0,23 3-12 0,-23-3 12 16,0 0-9-16,0 0 8 0,30 0-16 0,-30 0-5 16,0 0-26-16,25 0-8 0,-25 0-24 0,0 0-12 15,23-3-23-15,-23 3-18 0,0 0-28 0,0 0-23 16,31 0-27-16,-31 0-35 0,0 0-63 0,0 0-309 16,24 3-125-16</inkml:trace>
  <inkml:trace contextRef="#ctx0" brushRef="#br0" timeOffset="-102787.131">17316 7834 278 0,'0'0'344'16,"0"0"-65"-16,0 0-47 0,0 0-34 0,0 0-27 15,0 0-24-15,-4-12-22 0,4 12-12 0,0 0-13 16,0 0-8-16,0 0-7 0,-6-14-10 0,6 14-5 16,0 0-14-16,0 0 0 0,-2-15-6 0,2 15-1 0,0 0-18 15,-2-15 2-15,2 15-7 0,0 0-1 0,0-18-9 16,0 18-1-16,2-13-9 0,-2 13 2 0,4-12 2 15,-4 12-6-15,0 0 3 0,8-17-2 0,-8 17-3 16,6-11 0-16,-6 11 0 0,9-10-1 0,-9 10-2 16,0 0 1-16,16-9-3 0,-16 9 2 0,0 0 1 15,0 0 4-15,19-3 1 0,-19 3 1 0,0 0-2 16,0 0-4-16,18 9 7 0,-18-9 7 0,0 0-3 16,9 11 5-16,-9-11-6 0,6 13 5 0,-6-13-4 15,2 14 3-15,-2-14-6 0,0 15 0 0,0-15-3 0,0 13 4 16,0-13-6-16,0 0 3 0,0 19-6 15,0-19-2-15,0 0-10 0,0 0-3 0,2 17-7 16,-2-17 4-16,0 0-5 0,0 0 15 0,0 0-15 0,0 0 8 16,0 0-3-16,0 0 9 0,8-10-6 0,-8 10 2 15,7-11 0-15,-7 11-5 0,8-14 12 0,-8 14-6 16,8-12 2-16,-8 12 3 0,7-13 5 0,-7 13-4 16,11-11 2-16,-11 11 1 0,10-14-1 0,-10 14 4 15,10-8 6-15,-10 8 0 0,13-7 3 0,-13 7 11 16,0 0 4-16,20-8 4 0,-20 8 10 0,0 0-2 0,0 0 14 15,23-2 4-15,-23 2 9 0,0 0 3 0,0 0 9 16,21 6-10-16,-21-6 16 0,0 0-14 0,12 11 8 16,-12-11-17-16,0 0 3 0,13 13-19 0,-13-13 5 15,0 0-20-15,8 16 7 0,-8-16-18 0,0 0 24 16,7 15-36-16,-7-15 10 0,0 0-14 0,6 14 6 16,-6-14-36-16,0 0-11 0,4 14-30 0,-4-14-12 15,0 0-25-15,0 0-18 0,0 0-42 0,5 11-52 16,-5-11-58-16,0 0-77 0,0 0-349 0,0 0-209 15</inkml:trace>
  <inkml:trace contextRef="#ctx0" brushRef="#br0" timeOffset="-89049.766">17089 8433 190 0,'0'0'180'16,"0"0"-48"-16,0 0-19 0,0 0-16 0,-8 10-13 16,8-10-9-16,0 0-6 0,0 0-6 0,0 0-8 0,-11 13-6 15,11-13-5-15,0 0-8 0,0 0-7 0,0 0-1 16,-8 9-2-16,8-9 4 0,0 0 3 0,0 0 2 15,0 0 2-15,0 0-1 0,-10 11 1 0,10-11 4 16,0 0-4-16,0 0 6 0,0 0-5 0,0 0 1 16,0 0-8-16,0 0 1 0,0 0 1 0,0 0 11 15,0 0-3-15,0 0 5 0,12-8-7 0,-12 8 3 16,15-17-11-16,-3 9 2 0,2-5 3 0,3-2-49 0,6-3 30 16,-2-1 2-16,4-3-9 0,2 1 2 15,4-4-8-15,2 1 5 0,-1-2-18 0,1 2 7 0,0 1-9 16,-4 3 0-16,0 2-5 0,-3-1 2 0,1 4-11 15,-6 0 8-15,-1 2-3 0,-1 3 6 0,-1 0-2 16,-3 3 5-16,-4-1-5 0,-11 8 6 0,21-10 1 16,-21 10 2-16,17-8 0 0,-17 8-12 0,0 0 15 15,18-4 1-15,-18 4-2 0,0 0-15 0,0 0-15 16,0 0-8-16,15 10-16 0,-15-10-11 0,0 0-16 16,0 16-9-16,0-16-11 0,-5 13-18 0,5-13-6 0,-8 16-35 15,8-16-135-15,-12 21 238 0</inkml:trace>
  <inkml:trace contextRef="#ctx0" brushRef="#br0" timeOffset="-88716.422">17382 8424 124 0,'-14'15'229'0,"-1"-4"-59"15,3 2-31-15,-2-2-26 0,-1 3-7 0,3-2-11 16,-2-3-12-16,2 3-9 0,-1-1-5 0,-1-2-3 0,2 1-3 16,-1 1-2-16,3-3-4 0,-3 1-2 15,3-1-8-15,10-8 2 0,-18 14-5 0,18-14 1 16,-17 14-5-16,17-14 1 0,-11 11-9 0,11-11 0 0,-13 9-11 15,13-9-2-15,0 0-1 0,-10 11 9 0,10-11 2 16,0 0 6-16,0 0-1 0,0 0 7 0,0 0-9 16,25 3 6-16,-25-3-4 0,30-14 1 0,-8 5-12 15,5-4 0-15,4-1-13 0,6-6 6 0,2-2-8 0,0-2 5 16,2 0-12-16,4-3 5 0,2-4-17 16,-7 6-1-16,-3-2-12 0,-1 0 8 0,-1 2-3 0,-2 0 9 15,-6 3-7-15,-1 2 18 0,-3 2-4 0,-5 1 19 16,-1 2 5-16,-3 1 15 0,-1 2-26 0,-3 1 38 15,0 2-13-15,-1 0 6 0,-9 9-4 0,10-12-9 16,-10 12-6-16,0 0-18 0,8-10 7 0,-8 10-17 16,0 0-2-16,0 0-31 0,0 0-32 0,-4 13-44 15,4-13-54-15,-4 10-56 0,4-10-82 0,0 0-182 16,-2 17 24-16</inkml:trace>
  <inkml:trace contextRef="#ctx0" brushRef="#br0" timeOffset="-83043.069">11680 12991 69 0,'0'0'269'0,"0"0"-64"0,0 0-25 0,0 0-25 16,0 0-13-16,0 0-7 0,0 0-10 0,0 0-13 0,0 0-6 15,0 0-10-15,0 0-4 0,0 0-13 0,0 0-5 16,0 0-33-16,0 0 11 0,0 0-6 0,-14-6-6 16,14 6-6-16,0 0 2 0,0 0 1 0,8-11-6 15,-8 11-7-15,0 0-2 0,15-15-3 0,-15 15-4 16,16-11-3-16,-16 11-2 0,21-13-2 0,-11 4-3 15,5 2-2-15,-1-3 3 0,-1 1-4 0,6 0 0 16,0-2 0-16,-1-3-10 0,1 4 3 0,-1-2-7 0,1 1 1 16,0 0 1-16,-4 0 1 0,2 0 7 0,-3 2-7 15,1 1 9-15,-3-1-8 0,0 1 7 0,-12 8-6 16,19-10 7-16,-19 10-12 0,17-9 4 0,-17 9-4 16,12-6-4-16,-12 6-15 0,0 0-20 0,17-9-31 15,-17 9-31-15,0 0-35 0,0 0-33 0,0 0-42 16,0 0-198-16,0 0 116 0</inkml:trace>
  <inkml:trace contextRef="#ctx0" brushRef="#br0" timeOffset="-82615.052">11801 13035 148 0,'0'0'210'0,"0"0"-50"0,-12 9-17 0,12-9-25 16,0 0-7-16,-11 11-9 0,11-11-2 0,0 0-5 15,-9 11-4-15,9-11-5 0,0 0-1 16,-8 10-7-16,8-10 0 0,0 0-6 0,0 0-4 0,-10 9-6 16,10-9 0-16,0 0-12 0,0 0 1 0,0 0-4 15,-9 9-10-15,9-9-7 0,0 0-6 0,0 0-7 16,0 0-2-16,0 0-3 0,0 0 2 0,0 0 0 15,0 0 1-15,0 0 0 0,0 0 1 0,21-5-5 0,-21 5 0 16,18-15-2-16,-6 6-4 0,0-1 2 16,5-4-1-16,-1 1-2 0,1-4-1 0,-1 2-1 15,3-1-1-15,0 0-1 0,-2-2 6 0,2 0-5 0,-3 4-1 16,1-4 1-16,-1 4 8 0,-1-2-8 0,-1 3 5 16,-1 4-8-16,-3-2 8 0,0 2-6 0,-10 9 12 15,16-13-27-15,-16 13 36 0,12-11-9 0,-12 11 8 16,13-9-10-16,-13 9 4 0,0 0-11 0,12-9 9 15,-12 9-14-15,0 0-1 0,0 0-25 0,0 0-24 16,0 0-24-16,0 0-28 0,0 0-31 0,0 0-30 16,0 0-38-16,0 0-50 0,0 0-184 0,0 0 94 0</inkml:trace>
  <inkml:trace contextRef="#ctx0" brushRef="#br0" timeOffset="-78918.853">8799 14006 205 0,'0'0'183'0,"-4"-11"-40"0,4 11-20 16,0 0-19-16,0 0-6 0,-5-17-5 0,5 17-1 0,0 0-6 15,0 0 2-15,-4-13-10 0,4 13-3 16,0 0-3-16,-2-14 3 0,2 14-2 0,0 0-1 16,0 0-1-16,-2-15-2 0,2 15-7 0,0 0-5 0,0 0-6 15,-4-14-7-15,4 14 0 0,0 0-3 0,0 0 0 16,0 0-1-16,-4-12-2 0,4 12-8 0,0 0-3 16,0 0-6-16,0 0-6 0,0 0-2 0,0 0-1 15,0 0-4-15,0 0-2 0,0 0-4 0,-6-11 2 0,6 11-2 16,0 0 3-16,0 0-3 0,0 0 0 0,0 0-2 15,0 0 0-15,0 0 1 0,0 0 2 16,-2 15-3-16,2-15 2 0,0 0-2 0,2 16 0 0,-2-16-1 16,2 15 1-16,-2-15 0 0,2 19 1 0,-2-19 17 15,4 20-23-15,-4-20 4 0,6 24 2 0,-4-10-1 16,2 1 0-16,0 0 0 0,3 2-2 0,-3 0 3 16,2-3-2-16,0 2 3 0,-2 2-4 0,3-2 4 15,-1 0-2-15,0 2 1 0,0-2-2 0,0-1 2 16,1 2-1-16,-1-4 0 0,-1 3-1 0,1-3-2 15,-2 2 2-15,2-2 5 0,-1-1-6 0,1-2 3 16,-6-10-2-16,8 20 2 0,-8-20-1 0,6 17 0 16,-6-17-1-16,6 13 3 0,-6-13-3 0,0 0 4 0,9 11-1 15,-9-11 3-15,0 0-4 0,0 0 5 0,0 0-3 16,0 0 1-16,18-9-7 0,-18 9 6 0,7-12-2 16,-7 12 8-16,6-20-9 0,-6 20 3 0,2-17-5 15,-2 17 1-15,2-18 3 0,-2 18 0 0,2-18-3 16,-2 18 3-16,-2-17-5 0,2 17 5 0,-2-15-1 0,2 15-20 15,-4-14 23-15,4 14 0 0,-7-12-2 16,7 12 15-16,0 0-23 0,-12-12 1 0,12 12-1 0,0 0 0 16,-16-7-1-16,16 7 3 0,0 0-7 15,0 0 9-15,-21 7-7 0,21-7 2 0,-10 11-6 0,10-11-7 16,-9 15-13-16,9-15-13 0,-8 17-13 0,8-17-10 16,-5 18-15-16,5-18-14 0,-2 20-22 0,2-20-23 15,-2 14-22-15,2-14-23 0,2 17-54 0,-2-17-102 16,2 11 200-16</inkml:trace>
  <inkml:trace contextRef="#ctx0" brushRef="#br0" timeOffset="-78214.007">9159 14408 37 0,'0'0'257'0,"0"0"-53"15,0 0-32-15,0 0-29 0,0 0-11 0,0 0-10 0,0 0-8 16,0 0-12-16,0 0-5 0,0 0-9 0,0 0-1 15,0 14-6-15,0-14-2 0,0 0-3 16,0 0-3-16,0 0-7 0,0 0-4 0,0 0-9 16,0 0-6-16,0 0-4 0,0 0-4 0,0 0-10 15,0 0-5-15,-7-8-39 0,7 8 37 0,0 0-7 0,-6-16 0 16,6 16-4-16,-4-11 0 0,4 11-3 0,-2-13-3 16,2 13 22-16,-2-16-23 0,2 16 0 0,-2-14-2 15,2 14 2-15,0 0-4 0,0-17 1 0,0 17-4 16,0 0 2-16,0-13 0 0,0 13-1 0,0 0-1 15,6-12 2-15,-6 12 1 0,0 0 2 0,0 0 3 16,0 0-6-16,0 0 0 0,0 0 2 0,0 0-5 16,24 1 2-16,-24-1 2 0,8 11 4 0,-8-11-6 0,8 14 3 15,-8-14-2-15,8 15 2 0,-8-15-4 0,9 18 7 16,-9-18-4-16,8 17 0 0,-8-17-2 0,6 16 2 16,-6-16 0-16,6 15-3 0,-6-15 1 0,4 13 3 15,-4-13-2-15,0 0 0 0,7 13 1 16,-7-13 1-16,0 0-4 0,0 0 0 0,0 0-3 0,0 0 3 15,0 0-3-15,0 0 1 0,0 0 0 0,14-9 2 16,-14 9-4-16,0 0 6 0,4-18-4 0,-4 18 2 16,6-12-5-16,-6 12-18 0,0 0 24 0,7-14 5 0,-7 14 1 15,0 0-4-15,6-11-1 0,-6 11 1 0,0 0-3 16,0 0 0-16,8-10 3 0,-8 10 2 0,0 0 3 16,0 0 7-16,0 0 3 0,0 0 5 0,0 0-7 15,0 0 2-15,17 4-4 0,-17-4-3 0,0 0-2 16,10 17 2-16,-10-17-5 0,5 12-1 0,-5-12 2 15,6 17 2-15,-6-17-3 0,9 13-2 0,-9-13-3 16,6 15 4-16,-6-15-1 0,6 13-3 0,-6-13-1 16,0 0-14-16,8 13-9 0,-8-13-18 0,0 0-17 0,7 11-26 15,-7-11-31-15,0 0-32 0,0 0-46 0,0 0-50 16,0 0-204-16,0 0 75 0</inkml:trace>
  <inkml:trace contextRef="#ctx0" brushRef="#br0" timeOffset="-77882.969">9408 14306 278 0,'0'0'289'16,"0"0"-58"-16,0 0-33 0,0 0-21 0,11-12-28 0,-11 12-19 16,0 0-20-16,0 0-18 0,0 0-13 0,0 0-19 15,0 0-10-15,0 0-7 0,0 0-3 0,0 0 4 16,0 0 3-16,16-3-18 0,-16 3 27 0,0 0-2 15,0 0 3-15,0 0-4 0,11 11-4 0,-11-11-8 16,0 0 0-16,7 12-5 0,-7-12 2 0,0 0-4 16,10 14-7-16,-10-14 1 0,9 15-7 0,-9-15-1 15,8 15-5-15,-8-15-4 0,8 16-1 0,-8-16-2 0,8 19 0 16,-8-19-4-16,9 16 0 0,-9-16-2 0,10 17-2 16,-10-17-2-16,8 15 2 0,-8-15-8 0,8 14-16 15,-8-14 3-15,9 10-34 0,-9-10-14 0,0 0-15 16,10 12-15-16,-10-12-17 0,0 0-7 0,8 10-4 15,-8-10-4-15,0 0-19 0,0 0-13 0,0 0-13 16,0 0-23-16,0 0-154 0,0 0 191 0</inkml:trace>
  <inkml:trace contextRef="#ctx0" brushRef="#br0" timeOffset="-77664.445">9457 14453 128 0,'0'0'313'15,"0"0"-61"-15,0 0-42 0,0 0-21 0,-13-9-17 16,13 9-22-16,0 0-7 0,0 0 0 0,0 0-6 15,0 0-3-15,0 0-4 0,0 0-12 0,2-12-18 16,-2 12-18-16,0 0-11 0,0 0-6 0,11-8-10 16,-11 8-4-16,0 0-10 0,12-8-8 0,-12 8-6 15,0 0-6-15,17-2-2 0,-17 2-7 0,0 0-5 0,19-11-7 16,-19 11-27-16,0 0-29 0,18-5-28 16,-18 5-26-16,0 0-19 0,21-7-29 0,-21 7-30 15,0 0-22-15,18-6-16 0,-18 6-39 0,0 0-162 0,0 0 105 16</inkml:trace>
  <inkml:trace contextRef="#ctx0" brushRef="#br0" timeOffset="-77322.908">9694 14422 31 0,'0'0'416'0,"0"0"-109"0,0 0-56 0,0 0-39 16,0 0-40-16,-4-13-20 0,4 13-24 0,0 0-20 15,0 0-19-15,0-15-19 0,0 15-13 0,0 0-14 16,0-18-5-16,0 18-32 0,0-12 20 0,0 12-4 16,0-17-5-16,0 17-9 0,0 0-5 0,0-19-3 15,0 19-1-15,0 0-5 0,0-14-1 0,0 14 1 16,0 0 1-16,0 0-4 0,0 0 3 0,0-14-1 0,0 14 2 16,0 0-7-16,0 0 12 0,0 0-1 15,0 0 8-15,0 0-1 0,6 15 7 0,-6-15 9 0,4 15 2 16,-4-15 3-16,6 17-6 0,-6-17 6 0,6 19 1 15,-6-19-5-15,9 25 2 0,-5-13 0 0,0 0-3 16,0-1-3-16,0 2-6 0,-4-13-2 0,7 19-4 16,-7-19 1-16,9 18-4 0,-9-18 1 0,6 13-10 15,-6-13-14-15,6 13-17 0,-6-13-29 0,0 0-26 16,8 13-22-16,-8-13-24 0,0 0-27 0,0 0-38 16,0 0-56-16,0 0-165 0,0 0 109 0</inkml:trace>
  <inkml:trace contextRef="#ctx0" brushRef="#br0" timeOffset="-76952.948">10057 14306 327 0,'0'0'329'0,"0"0"-54"0,0 0-32 16,0 0-29-16,0 0-26 0,0 0-24 0,0 0-24 16,-11-9-16-16,11 9-27 0,0 0-12 0,0 0-13 0,0 0-13 15,0 0-9-15,0 0 9 0,0 0-2 0,0 0-6 16,0 0-4-16,0 0-3 0,0 0-9 15,17-4-3-15,-17 4-8 0,0 0-5 0,0 0-3 0,25-4-5 16,-25 4 0-16,0 0-3 0,22-3-2 0,-22 3-1 16,0 0-3-16,29-4-11 0,-29 4-22 0,0 0-20 15,29-2-21-15,-29 2-15 0,0 0-29 0,26-3-30 16,-26 3-34-16,0 0-31 0,21-3-33 0,-21 3-271 0,0 0-16 16</inkml:trace>
  <inkml:trace contextRef="#ctx0" brushRef="#br0" timeOffset="-76723.12">10046 14221 27 0,'0'0'515'0,"-14"-7"-134"0,14 7-62 0,0 0-51 16,0 0-27-16,0 0-26 0,-16-8-28 0,16 8-30 15,0 0-33-15,0 0-16 0,0 0-4 0,0 0-7 0,0 0-9 16,0 0-20-16,0 0-6 0,0 0-14 0,11-8-8 15,-11 8-7-15,0 0-7 0,19-5-4 0,-19 5-11 16,0 0-13-16,29-2-30 0,-29 2-27 0,21-4-14 16,-21 4-33-16,23-3-29 0,-23 3-27 0,24-4-34 15,-24 4-49-15,23-6-61 0,-23 6-263 0,20-3-86 16</inkml:trace>
  <inkml:trace contextRef="#ctx0" brushRef="#br0" timeOffset="-75607.681">10371 14261 94 0,'0'0'305'0,"0"0"-70"15,0 0-37-15,0 0-27 0,0 0-24 0,0 0-21 16,0 0-20-16,0 0-11 0,0 0-8 0,0 0-6 15,0 0-7-15,-11-9-5 0,11 9-6 0,0 0-4 16,0 0-1-16,-2-13-7 0,2 13-2 0,0 0-2 16,0 0-2-16,-2-17-6 0,2 17-4 0,0 0-8 0,0-14-3 15,0 14-3-15,0 0-4 0,0-17-4 16,0 17-2-16,0 0-2 0,2-20-2 0,-2 20-1 0,2-12-1 16,-2 12-3-16,7-11 4 0,-7 11-4 0,0 0 1 15,12-11-3-15,-12 11 1 0,0 0 2 0,19-7-3 16,-19 7 1-16,0 0 2 0,20 7-1 0,-20-7-1 15,15 8 0-15,-15-8 0 0,14 13-2 0,-6-5 1 16,-1 4 2-16,0-3-3 0,-1 2 2 0,0 2 0 0,-2-3-1 16,3 2-24-16,-7-12 28 0,8 20 0 15,-8-20 1-15,6 19-5 0,-6-19 2 0,6 17 1 0,-6-17 1 16,4 13-4-16,-4-13 4 0,0 0-1 0,7 13-3 16,-7-13-4-16,0 0-8 0,0 0-4 0,0 0-2 15,0 0 0-15,0 0 4 0,0 0-5 0,0 0-2 16,4-12-4-16,-4 12-1 0,0 0-9 0,2-20 12 15,-2 20 4-15,4-14 6 0,-4 14 0 0,4-17 3 0,-4 17 0 16,6-15 2-16,-6 15 1 0,9-15 1 16,-9 15 0-16,6-13 9 0,-6 13-11 0,10-11 10 0,-10 11-3 15,8-9 5-15,-8 9 2 0,0 0 15 0,15-7-1 16,-15 7 7-16,0 0 5 0,0 0 0 0,0 0 1 16,28 2-2-16,-28-2 0 0,0 0-3 0,14 14-1 15,-14-14-3-15,11 11-1 0,-11-11-3 0,8 12-5 16,-8-12-1-16,8 12-4 0,-8-12-1 0,6 15-1 15,-6-15 16-15,0 0-22 0,7 13-1 0,-7-13-7 16,0 0-13-16,6 11-23 0,-6-11-29 0,0 0-33 16,0 0-47-16,0 0-35 0,0 0-39 0,0 0-44 15,0 0-188-15,0 0 66 0</inkml:trace>
  <inkml:trace contextRef="#ctx0" brushRef="#br0" timeOffset="-74905.027">10613 14001 97 0,'0'0'381'16,"0"0"-84"-16,0 0-43 0,0 0-35 0,0 0-41 15,0 0-22-15,0 0-23 0,0 0-18 0,0 0-16 0,0 0-16 16,0 0-19-16,0 0-27 0,0 0 20 16,-2-15 1-16,2 15-6 0,0 0-5 0,8-9-5 0,-8 9-5 15,10-12-8-15,-10 12 8 0,13-7-17 0,-13 7 5 16,12-9-11-16,-12 9 3 0,0 0-14 0,23-8 10 15,-23 8-6-15,0 0 6 0,20-4-11 0,-20 4 11 16,0 0-8-16,0 0 12 0,27 6-4 0,-27-6 8 16,0 0-10-16,15 13 9 0,-15-13-14 0,8 10 7 15,-8-10-11-15,4 18-10 0,-4-18 21 0,2 20-10 16,-2-20-4-16,0 20 3 0,0-20-1 0,-2 23-2 16,2-23 0-16,-2 19 2 0,2-19-1 0,-4 20 0 0,4-20 4 15,-2 14-3-15,2-14 2 0,-2 14-3 0,2-14 1 16,0 0-1-16,-4 16-6 0,4-16 4 0,0 0-1 15,0 0 1-15,2 13 6 0,-2-13-1 0,0 0-1 16,0 0 16-16,0 0-5 0,16 7 1 0,-16-7 0 16,0 0-1-16,0 0-2 0,22-2-2 0,-22 2-1 15,0 0-2-15,23-5-2 0,-23 5-2 0,0 0 13 16,24-4-14-16,-24 4 11 0,0 0-15 0,25-2 12 0,-25 2-15 16,0 0-2-16,23-3-28 0,-23 3-16 0,0 0-36 15,0 0-31-15,23-4-34 0,-23 4-43 0,0 0-51 16,0 0-59-16,0 0-212 0,17-2-19 0</inkml:trace>
  <inkml:trace contextRef="#ctx0" brushRef="#br0" timeOffset="-68470.089">11420 11981 201 0,'0'0'164'0,"0"0"-35"0,0 0-17 16,0 0-17-16,0 0-12 0,0 0-1 0,0 0-6 15,0 0-3-15,0 0-3 0,0 0-7 0,0 0-5 16,0 0-6-16,0 0-8 0,0 0-1 0,0 0-6 0,0 0-3 16,0 0-5-16,0 0-2 0,20-5-3 15,-20 5-1-15,0 0-1 0,0 0-5 0,11-8 0 0,-11 8-4 16,0 0-2-16,0 0 0 0,12-9 2 16,-12 9 0-16,0 0 3 0,15-9-2 0,-15 9 2 0,0 0-1 15,13-10-1-15,-13 10-34 0,0 0 37 0,19-11-2 16,-19 11-2-16,14-6-2 0,-14 6-6 0,15-7 2 15,-15 7-6-15,14-5 4 0,-14 5-2 0,15-4 1 16,-15 4-2-16,16-6 1 0,-16 6 0 0,0 0-2 16,25-5 1-16,-25 5-1 0,0 0-1 0,24-7 2 0,-24 7-1 15,0 0 0-15,27-5 1 0,-27 5 0 0,0 0 1 16,26-6 1-16,-26 6-2 0,17-5-1 0,-17 5 1 16,19-5-1-16,-19 5-1 0,18-4 2 0,-18 4-1 15,19-5 0-15,-19 5 1 0,15-4-2 0,-15 4 0 16,19-5 0-16,-19 5-3 0,0 0 5 0,25-4-1 15,-25 4-1-15,0 0 0 0,25-2 0 0,-25 2 2 16,0 0-4-16,22-3 2 0,-22 3 1 0,0 0 0 0,23-1-2 16,-23 1 2-16,0 0-1 0,21 1 1 15,-21-1 2-15,0 0-3 0,19 3 1 0,-19-3 1 0,0 0 1 16,21 7-1-16,-21-7 0 0,0 0 0 16,19 8 0-16,-19-8 0 0,0 0-1 0,18 9 0 0,-18-9-1 15,0 0-2-15,19 10 4 0,-19-10-3 0,0 0 5 16,18 9-3-16,-18-9-1 0,0 0 2 0,19 9-1 15,-19-9-2-15,0 0 2 0,17 5 0 0,-17-5-1 16,0 0 1-16,15 6-1 0,-15-6-5 0,0 0 7 16,17 7-2-16,-17-7 0 0,0 0 0 0,14 6 0 0,-14-6-2 15,0 0 3-15,17 6 0 0,-17-6 1 0,0 0-3 16,14 11 1-16,-14-11 0 0,0 0-1 0,15 4 1 16,-15-4-2-16,0 0 1 0,12 9 0 0,-12-9 3 15,0 0-2-15,0 0 0 0,12 9 2 0,-12-9-1 16,0 0-2-16,11 9 1 0,-11-9 0 0,0 0 0 15,8 8-1-15,-8-8-16 0,0 0 18 0,8 11 2 16,-8-11 5-16,0 0-6 0,7 9-2 0,-7-9 2 0,0 0 0 16,0 0-2-16,9 11 2 0,-9-11-4 0,0 0 0 15,8 9 2-15,-8-9 1 0,0 0-1 0,0 0 0 16,8 12 1-16,-8-12 1 0,0 0-1 0,0 0-1 16,9 12 0-16,-9-12 0 0,0 0 2 0,0 0-1 15,0 0-2-15,6 13 6 0,-6-13-1 0,0 0 1 16,0 0 1-16,0 0 2 0,0 0 4 0,0 0 0 15,4 11 1-15,-4-11 2 0,0 0-1 0,0 0-3 16,0 0-3-16,0 0-2 0,0 0-5 0,0 0-5 16,0 0-13-16,0 0-15 0,0 0-22 0,0 0-29 15,0 0-39-15,0 0-46 0,0 0-71 0,0 0-158 0,0 0 148 16</inkml:trace>
  <inkml:trace contextRef="#ctx0" brushRef="#br0" timeOffset="-58657.505">11202 14097 168 0,'0'0'221'0,"0"0"-51"0,0 0-23 0,0 0-21 16,0 0-8-16,0 0-13 0,0 0-12 0,-14-10-10 16,14 10-9-16,0 0-5 0,0 0 2 0,0 0-1 15,0 0 1-15,0 0 2 0,-10-7-6 0,10 7-3 16,0 0-6-16,0 0-7 0,0 0-5 0,0 0-7 16,0 0-4-16,0 0-5 0,0 0-5 0,0 0-5 0,0 0 0 15,0 0-5-15,0 0 1 0,0 0 1 16,0 0-2-16,0 0 2 0,0 0 0 0,0 0 9 0,0 0 2 15,0 0 1-15,2 13-5 0,-2-13-2 0,0 0-4 16,6 16 0-16,-6-16-5 0,5 18 0 0,-5-18 0 16,9 16 17-16,-9-16-20 0,8 22 0 0,-4-9-3 15,0 0-2-15,0 0 3 0,3 2-1 0,-3-1-3 16,2 1 1-16,-2 1-4 0,2-2 3 0,0 1-2 16,1 1 2-16,-3-3-3 0,2 0 1 0,-2 2 0 15,2-4-1-15,-6-11 1 0,9 21-1 0,-9-21-4 0,6 14 4 16,-6-14 1-16,6 15-2 0,-6-15 0 15,0 0 0-15,6 17-25 0,-6-17 23 0,0 0-9 0,6 11-3 16,-6-11-20-16,0 0-14 0,0 0-8 0,0 0-9 16,0 0-3-16,0 0-4 0,0 0 0 0,0 0-7 15,0 0-2-15,-10-13-4 0,10 13 9 0,0 0 9 16,-10-12 14-16,10 12 5 0,-9-11 11 0,9 11 6 16,-10-9 8-16,10 9 3 0,-10-11 7 0,10 11 4 0,-9-9 10 15,9 9-3-15,0 0 20 0,-14-10 3 16,14 10 6-16,0 0 1 0,-12-14 2 0,12 14 3 0,0 0 7 15,-11-9-2-15,11 9 6 0,0 0 0 0,-8-9 11 16,8 9 2-16,0 0 6 0,0 0 3 0,-10-10 2 16,10 10 4-16,0 0 1 0,0 0-5 0,0 0-1 15,0 0-8-15,0 0-5 0,0 0-6 0,-12-8-8 16,12 8-8-16,0 0-7 0,0 0-3 0,0 0-6 16,0 0-3-16,0 0-3 0,0 0-2 0,0 0 6 15,0 0-5-15,0 0 7 0,0 0-3 0,0 0 2 0,0 0-3 16,0 0-1-16,22 4-2 0,-22-4 1 15,0 0 1-15,0 0-3 0,29-3-1 0,-29 3-1 0,0 0-1 16,25-4-3-16,-25 4 4 0,18-5-3 0,-18 5-1 16,19-4 4-16,-19 4-5 0,19-5 0 0,-19 5-1 15,0 0 0-15,19-6 0 0,-19 6 0 0,0 0 0 16,19-5-9-16,-19 5-11 0,0 0-6 0,0 0 0 16,20-6-20-16,-20 6-13 0,0 0-9 0,0 0-13 0,0 0-14 15,0 0-15-15,19-6-23 0,-19 6-12 16,0 0-19-16,0 0-16 0,0 0-29 0,0 0-253 0,0 0 59 15</inkml:trace>
  <inkml:trace contextRef="#ctx0" brushRef="#br0" timeOffset="-58017.013">11461 14100 45 0,'0'-13'328'0,"0"13"-81"0,0 0-38 16,0 0-39-16,0 0 9 0,0 0-22 0,0 0-16 16,0 0-15-16,0 0-7 0,0 0-10 0,0 0-17 0,0 0 8 15,0 0-3-15,-16-4-8 0,16 4-6 0,0 0-9 16,0 0-7-16,0 0-5 0,0 0-10 15,0 0-5-15,0 0-6 0,0 0-11 0,0 0-4 0,0 0-10 16,0 0-1-16,0 0-4 0,0 0-5 0,0 0-3 16,0 0 3-16,0 0-2 0,0 0 0 0,0 0 1 15,0 0-2-15,0 0-2 0,14-12 3 0,-14 12-3 16,15-6 1-16,-15 6-3 0,15-7 3 0,-15 7-7 16,21-6 2-16,-21 6-3 0,0 0-3 0,22-5 1 15,-22 5 1-15,0 0 0 0,0 0 4 0,29 0 1 16,-29 0 0-16,0 0 2 0,15 11 8 0,-15-11-10 15,6 8 4-15,-6-8 0 0,4 18-2 0,-4-18 0 16,-2 18 1-16,2-18 1 0,-4 25 1 0,2-13-1 0,-2 1-2 16,0 0 5-16,0 2-7 0,-1-4 3 0,-1 2-1 15,2-2 0-15,4-11-1 0,-6 21 3 0,6-21-3 16,-8 16-1-16,8-16 0 0,-5 13 0 0,5-13 1 16,0 0-4-16,-6 17-3 0,6-17 0 0,0 0 1 15,-2 11 6-15,2-11 0 0,0 0 2 0,0 0-1 0,0 0 2 16,0 0-1-16,15 9 9 0,-15-9-10 15,0 0 1-15,0 0 3 0,24-5 3 0,-24 5 0 0,0 0 1 16,23-4-1-16,-23 4-1 0,0 0 2 16,23-4-4-16,-23 4 5 0,0 0-3 0,20-3-1 0,-20 3 0 15,0 0 2-15,0 0 0 0,24-3-4 0,-24 3-2 16,0 0 5-16,0 0-4 0,0 0 3 0,21-1-11 16,-21 1 9-16,0 0 0 0,0 0 0 0,0 0-4 15,0 0-12-15,0 0-12 0,27 0-19 0,-27 0-22 16,0 0-16-16,0 0-22 0,0 0-30 0,0 0-31 15,0 0-33-15,0 0-30 0,25 0-37 0,-25 0-209 16,0 0 44-16</inkml:trace>
  <inkml:trace contextRef="#ctx0" brushRef="#br0" timeOffset="-57338.202">11832 14245 72 0,'0'0'276'16,"0"0"-59"-16,0 0-22 0,0 0-24 0,0 0-8 15,0 0-13-15,0 0-18 0,0 0-11 0,0 0-10 16,0 0-11-16,0 0-8 0,0 0-10 0,0 0-4 16,0 0-9-16,0 0-2 0,0 0-5 0,0 0 3 15,0 0-8-15,0 0-1 0,0 0-5 0,0 0-4 16,0 0-3-16,0 0-11 0,0 0-5 0,0 0-3 0,17-6-8 15,-17 6-3-15,0 0-3 0,0 0 1 16,-4-15-1-16,4 15-2 0,0 0-2 0,-5-13-1 16,5 13-1-16,-2-13-1 0,2 13 0 0,-2-14 0 0,2 14 1 15,0 0-7-15,0-20 2 0,0 20 1 0,0 0-4 16,4-17 9-16,-4 17-10 0,7-13 2 0,-7 13 0 16,0 0 2-16,10-13-2 0,-10 13 0 0,0 0-1 15,17-7 4-15,-17 7-1 0,0 0 11 0,0 0-12 0,24 5 2 16,-24-5 0-16,13 8-1 0,-13-8 2 15,11 9 0-15,-11-9 0 0,10 12 8 0,-10-12-11 16,11 13 1-16,-11-13-4 0,10 17 4 0,-10-17 2 0,8 15-1 16,-8-15-2-16,7 15 0 0,-7-15 0 0,6 13-2 15,-6-13 12-15,4 11-16 0,-4-11 4 0,0 0-4 16,6 11 1-16,-6-11 1 0,0 0 0 0,0 0-5 16,0 0-2-16,0 0-1 0,0 0-1 15,0 0 3-15,0 0-3 0,0 0-4 0,0 0 6 0,0 0-1 16,6-13 6-16,-6 13-13 0,0 0 6 0,4-14 2 15,-4 14 1-15,0 0 2 0,7-12 0 0,-7 12 5 16,0 0-3-16,8-11 2 0,-8 11 2 0,0 0 0 16,12-9 0-16,-12 9 0 0,0 0 3 0,15-6-3 0,-15 6 3 15,0 0 4-15,0 0 21 0,23-1-16 0,-23 1 1 16,0 0 8-16,0 0 0 0,21 5 6 0,-21-5-2 16,0 0 6-16,17 9 0 0,-17-9 3 0,0 0 0 15,14 11 2-15,-14-11 2 0,9 12-2 0,-9-12-6 16,6 14 1-16,-6-14-3 0,8 15-6 0,-8-15 0 15,2 15 8-15,-2-15-21 0,4 14 1 0,-4-14-3 16,2 14-7-16,-2-14-14 0,0 0-17 0,2 16-15 0,-2-16-16 16,0 0-15-16,0 0-15 0,4 12-18 0,-4-12-35 15,0 0-31-15,0 0-25 0,0 0-22 16,0 0-30-16,0 0-207 0,7-12 58 0</inkml:trace>
  <inkml:trace contextRef="#ctx0" brushRef="#br0" timeOffset="-56726.515">12354 14037 74 0,'0'0'339'0,"0"0"-73"0,1-21-32 16,-1 21-14-16,0 0-17 0,-1-12-49 0,1 12 18 15,0 0-17-15,0 0-12 0,-4-14-27 0,4 14-7 16,0 0-28-16,0 0-8 0,0 0-26 0,0 0 0 16,0 0-13-16,0 0 6 0,0 0-12 0,0 0 4 0,0 0-6 15,0 0 3-15,4 16-2 0,-4-16 7 0,5 13-4 16,-5-13 11-16,9 18-14 0,-9-18 18 0,10 19-15 16,-4-9 1-16,0 2-3 0,1-1 1 0,1 2-1 15,-2 0 0-15,0 2-20 0,0-4 19 0,3 2-4 16,-3 2-4-16,2-2-5 0,-2 0-1 0,1 0-3 15,1 0-3-15,-2-2 2 0,2 0-2 0,-2-1-2 16,1 2-23-16,-1 0 25 0,-6-12-3 0,9 17 3 16,-9-17-6-16,11 17-4 0,-11-17-15 0,8 13-13 15,-8-13-13-15,8 13-10 0,-8-13-11 0,0 0 7 0,8 15-29 16,-8-15-1-16,0 0-39 0,0 0-18 0,0 0-25 16,0 0-14-16,0 0-3 0,-6 12 8 0,6-12 7 15,0 0 16-15,-16-11 18 0,16 11 12 0,-15-6 28 16,15 6 29-16,-15-10 31 0,15 10 29 0,-17-7 21 15,17 7 23-15,-19-9 19 0,19 9 20 0,-16-7 11 16,16 7 16-16,-15-8 3 0,15 8 13 0,-16-6-1 16,16 6-1-16,0 0-11 0,-17-7-7 0,17 7-16 0,0 0-15 15,0 0 19-15,-16-10-4 0,16 10 15 0,0 0 11 16,0 0-9-16,0 0 9 0,0 0-20 0,0 0 3 16,0 0-4-16,0 0 0 0,18-3-7 15,-18 3-2-15,0 0-14 0,0 0-7 0,27 2-10 16,-27-2-8-16,0 0-8 0,29-2-6 0,-29 2-4 0,21-2-5 15,-21 2-5-15,23-4-21 0,-23 4-30 0,21-2-31 16,-21 2-22-16,19-6-24 0,-19 6-23 0,23-5-28 16,-23 5-29-16,20-8-34 0,-20 8-47 0,19-5-58 15,-19 5-208-15,17-7-56 0</inkml:trace>
  <inkml:trace contextRef="#ctx0" brushRef="#br0" timeOffset="-56111.588">12748 14091 98 0,'0'0'396'0,"0"0"-85"0,0 0-49 16,0 0-26-16,-8-11-30 0,8 11-15 0,0 0-19 15,0 0-18-15,0 0-19 0,0 0-16 0,0 0-21 16,0 0-18-16,-9-9-16 0,9 9-14 0,0 0-10 0,0 0-10 16,0 0-7-16,0 0-4 0,0 0-2 0,0 0-3 15,9-12-2-15,-9 12 0 0,0 0-5 0,14-7-2 16,-14 7 8-16,15-5-12 0,-15 5 3 0,14-6-6 15,-14 6-8-15,18-4-4 0,-18 4-3 0,0 0 0 16,27-3 1-16,-27 3 2 0,0 0 3 0,24 2 3 16,-24-2 3-16,0 0 4 0,21 9 5 0,-21-9 5 15,8 11-2-15,-8-11 11 0,6 13-14 0,-6-13 1 0,3 17-2 16,-3-17-1-16,0 20 1 0,0-20 0 0,-3 21 5 16,3-21-8-16,-4 20 1 0,4-20-1 0,-4 22 1 15,4-22-1-15,-6 20 1 0,6-20-3 0,-6 17 2 16,6-17 0-16,-6 16 0 0,6-16-2 15,-7 15 2-15,7-15-2 0,-2 13 1 0,2-13 1 0,0 0-6 16,-4 15 7-16,4-15-1 0,0 0 1 0,0 0-1 16,4 17 4-16,-4-17-1 0,0 0 1 0,13 7 1 15,-13-7-3-15,0 0 4 0,0 0-5 0,29 0 1 16,-29 0-1-16,0 0 0 0,29-2-4 0,-29 2 5 0,0 0 0 16,25-4-1-16,-25 4-3 0,0 0 5 15,27-1 2-15,-27 1-3 0,0 0-3 0,21-5-6 0,-21 5-8 16,0 0-16-16,21-5-7 0,-21 5-24 0,0 0-18 15,0 0-16-15,20-3-26 0,-20 3-28 0,0 0-23 16,0 0-17-16,0 0-14 0,0 0-20 0,19-5-206 16,-19 5 103-16</inkml:trace>
  <inkml:trace contextRef="#ctx0" brushRef="#br0" timeOffset="-55515.991">13146 14264 209 0,'0'0'356'0,"8"-11"-60"0,-8 11-32 16,0 0-37-16,0 0-29 0,0 0-18 0,0 0-18 0,0 0-14 16,0 0-14-16,0 0-18 0,0-14-14 0,0 14-5 15,0 0-5-15,0 0-8 0,-6-15-8 0,6 15-11 16,0 0-7-16,-4-13-10 0,4 13-10 0,0 0-7 15,-4-11-10-15,4 11-5 0,0 0-6 0,-2-13-2 16,2 13-3-16,0 0-3 0,2-16 0 0,-2 16-2 16,0 0 1-16,10-13-1 0,-10 13-6 0,0 0-4 15,17-10-1-15,-17 10-3 0,0 0 5 0,16-5-1 16,-16 5 3-16,0 0 1 0,0 0 0 0,27 4 3 16,-27-4 2-16,12 7 0 0,-12-7 1 0,12 10-1 15,-12-10 4-15,10 14-1 0,-10-14-1 0,10 17-1 0,-10-17 1 16,9 16 1-16,-9-16-2 0,6 19 2 0,-6-19-2 15,6 18 1-15,-6-18-1 0,2 16 2 16,-2-16 0-16,4 16 0 0,-4-16 1 0,0 0-2 0,2 14-3 16,-2-14-9-16,0 0 2 0,0 0-6 0,4 14-6 15,-4-14-4-15,0 0 0 0,0 0 2 0,0 0 2 16,9-11-1-16,-9 11 3 0,6-11-4 0,-6 11-1 16,6-12 0-16,-6 12 4 0,10-13 6 0,-10 13 1 15,11-16 3-15,-11 16 0 0,14-13 3 0,-14 13 1 16,15-11 2-16,-15 11-1 0,15-10 2 0,-15 10 4 0,15-9 7 15,-15 9 9-15,16-4 7 0,-16 4 5 0,0 0 16 16,23-3-9-16,-23 3 5 0,0 0 6 0,25 5 1 16,-25-5-3-16,12 6-4 0,-12-6-4 0,13 9-6 15,-13-9-4-15,12 12-3 0,-12-12-3 0,10 14-5 16,-10-14-3-16,11 12-2 0,-11-12-4 0,7 16 1 16,-7-16-1-16,6 13-3 0,-6-13-2 0,8 11-12 15,-8-11-17-15,0 0-12 0,5 13-15 0,-5-13-11 0,0 0-12 16,6 10-22-16,-6-10-15 0,0 0-41 15,0 0-5-15,0 0-43 0,0 0-50 0,0 0-42 16,0 0-226-16,0 0-23 0</inkml:trace>
  <inkml:trace contextRef="#ctx0" brushRef="#br0" timeOffset="-55153.023">13710 14093 245 0,'0'0'358'0,"0"0"-76"0,0 0-39 16,2-15-28-16,-2 15-27 0,0 0-16 0,0 0-14 15,0 0-11-15,0 0-15 0,0 0-19 0,6-12 0 16,-6 12-28-16,0 0-8 0,0 0-12 0,0 0-7 16,0 0 2-16,0 0 2 0,0 0 1 0,0 0 0 15,11 11-5-15,-11-11-8 0,6 10-4 0,-6-10-1 16,8 13 0-16,-8-13 3 0,11 19 0 0,-7-8 10 15,2 0-11-15,0 2-1 0,-2-2-2 0,2 2-6 16,1-2-2-16,-1 0-5 0,0 3-3 0,0-4-4 0,-1 2-4 16,0-1-4-16,-5-11-3 0,10 18-3 0,-10-18-2 15,8 18-1-15,-8-18-3 0,8 17-14 0,-8-17-20 16,9 15-19-16,-9-15-24 0,6 15-15 0,-6-15-19 16,6 11-7-16,-6-11-19 0,0 0-8 0,6 12-13 15,-6-12-25-15,0 0-17 0,0 0-25 0,0 0-7 16,0 0 5-16,0 0 10 0,0 0-2 0,0 0-196 15,-24-6 128-15</inkml:trace>
  <inkml:trace contextRef="#ctx0" brushRef="#br0" timeOffset="-54964.387">13776 14303 464 0,'0'0'197'0,"-16"-6"-10"0,16 6-12 0,-17-6-18 0,17 6 21 15,-14-8 3-15,14 8-1 0,0 0-11 0,-17-6-14 16,17 6-14-16,0 0-18 0,0 0-26 0,-16-5-13 16,16 5-15-16,0 0-4 0,0 0 6 0,0 0 6 15,0 0 5-15,0 0-3 0,0 0-2 0,0 0-5 16,0 0-8-16,0 0-8 0,0 0-9 0,0 0-5 15,0 0-7-15,29 0-6 0,-29 0-6 0,0 0-5 16,27-3 9-16,-27 3-27 0,20-5-26 0,-20 5-27 0,21-5-25 16,-21 5-24-16,22-7-21 0,-22 7-22 0,22-5-24 15,-22 5-32-15,23-6-39 0,-23 6-63 0,19-5-320 16,-19 5-134-16</inkml:trace>
  <inkml:trace contextRef="#ctx0" brushRef="#br0" timeOffset="-54296.233">14100 14074 305 0,'0'0'321'0,"0"0"-63"0,0 0-31 16,0 0-24-16,-18-5-24 0,18 5-16 0,0 0-12 16,0 0-19-16,0 0-18 0,0 0-9 0,-18-3-10 0,18 3-14 15,0 0-14-15,0 0-9 0,0 0-12 0,0 0-11 16,0 0 0-16,0 0-20 0,-11-8 1 0,11 8-3 16,0 0 0-16,0 0-5 0,9-11-3 0,-9 11-1 15,0 0 0-15,12-13-2 0,-12 13-2 0,12-7 2 16,-12 7 0-16,16-8-1 0,-16 8-1 0,16-5-4 15,-16 5 1-15,21-6 1 0,-21 6 2 0,0 0-1 16,27-2-2-16,-27 2 8 0,0 0 1 0,25 0 7 0,-25 0 5 16,0 0 3-16,20 9-1 0,-20-9 0 0,11 9-1 15,-11-9-5-15,6 13 1 0,-6-13-6 0,4 14 0 16,-4-14-3-16,2 15-3 0,-2-15 3 0,0 17-1 16,0-17-3-16,-4 14 0 0,4-14-2 0,-6 12 2 15,6-12-1-15,-6 12-2 0,6-12 0 0,0 0 1 16,-9 13-1-16,9-13-1 0,0 0-2 0,-8 11-5 15,8-11-3-15,0 0-1 0,0 0-6 0,0 0 0 16,0 0 4-16,0 0 0 0,0 0-3 0,0 0-10 16,0 0-4-16,0 0-6 0,0 0-2 0,27 2-1 0,-27-2 5 15,0 0 4-15,24 1 8 0,-24-1 1 0,18 4 7 16,-18-4 1-16,19 6 7 0,-19-6 5 0,19 6 16 16,-19-6 9-16,16 8 15 0,-16-8 9 0,15 10 0 15,-15-10 9-15,12 11 6 0,-12-11 4 0,10 13 4 16,-10-13 6-16,4 13 6 0,-4-13-7 0,0 0-2 15,-2 20-3-15,2-20-3 0,-10 13-28 0,10-13 27 16,-14 12 5-16,14-12-2 0,-23 13-4 0,23-13-8 0,-27 10-5 16,27-10-7-16,-27 7-2 0,27-7-8 0,-26 8-7 15,26-8-19-15,-22 7 9 0,22-7-17 0,-19 5-32 16,19-5-34-16,0 0-31 0,-23 7-36 0,23-7-25 16,0 0-26-16,-16 3-25 0,16-3-24 0,0 0-33 15,0 0-65-15,-13 9-334 0,13-9-173 0</inkml:trace>
  <inkml:trace contextRef="#ctx0" brushRef="#br0" timeOffset="-46007.07">11220 13830 17 0,'0'0'196'15,"0"0"-33"-15,0 0-34 0,0 0-14 0,0 0-14 16,0 0-13-16,0 0-8 0,0 0-11 0,0 0-12 16,0 0-7-16,0 0-9 0,0 0-8 0,7-11-1 15,-7 11 1-15,0 0 1 0,0 0-2 0,0 0 1 16,0 0 2-16,0 0 1 0,10-12 5 0,-10 12 0 15,0 0 7-15,0 0-6 0,0 0 1 0,10-14-5 16,-10 14-2-16,0 0-5 0,0 0-7 0,11-10-2 16,-11 10-4-16,0 0-2 0,10-11-6 0,-10 11 1 15,0 0-2-15,12-10 0 0,-12 10 5 0,0 0 0 0,15-10 1 16,-15 10 1-16,0 0 0 0,16-11 1 16,-16 11 0-16,0 0 3 0,21-7-5 0,-21 7 2 0,0 0-7 15,18-6-16-15,-18 6 20 0,0 0-2 0,20-3 6 16,-20 3-8-16,0 0-1 0,0 0-1 0,29 0-3 15,-29 0 2-15,0 0-3 0,25 0-1 0,-25 0 0 16,0 0 0-16,0 0-1 0,33 0-2 0,-33 0 4 16,0 0-3-16,25 0 2 0,-25 0-1 0,0 0 0 0,22-3 3 15,-22 3-5-15,0 0 3 0,0 0-3 0,26 0 2 16,-26 0 2-16,0 0-2 0,0 0 3 16,25 0 2-16,-25 0 0 0,0 0 1 0,0 0 0 0,27 0-1 15,-27 0 9-15,0 0-14 0,0 0 3 0,25 3-2 16,-25-3-2-16,0 0 3 0,0 0 0 0,26 0 3 15,-26 0-1-15,0 0 2 0,0 0 1 0,27 0 11 16,-27 0-12-16,0 0 8 0,0 0-11 0,26-3 8 16,-26 3-10-16,0 0 5 0,0 0-9 0,25-1 10 15,-25 1-9-15,0 0 11 0,0 0-10 0,25 0 7 16,-25 0-8-16,0 0 5 0,0 0-6 0,27 0 9 16,-27 0-9-16,0 0 4 0,0 0-4 0,26 0 6 15,-26 0-4-15,0 0 5 0,0 0-9 0,27-3 8 0,-27 3-8 16,0 0 9-16,20-4-9 0,-20 4 7 0,0 0-7 15,21-4 7-15,-21 4-8 0,0 0 11 0,21-3-8 16,-21 3 8-16,0 0-11 0,20-6 12 0,-20 6-8 16,0 0 1-16,19-7-3 0,-19 7 9 0,0 0-9 15,18-8 8-15,-18 8-9 0,0 0 10 0,16-9-8 16,-16 9 7-16,0 0-8 0,12-13 8 0,-12 13-8 16,0 0 8-16,13-13-12 0,-13 13 10 0,0 0-8 0,10-11 0 15,-10 11 3-15,0 0 2 0,8-12-3 0,-8 12 1 16,0 0-1-16,0 0 0 0,9-10 4 15,-9 10 0-15,0 0 0 0,0 0-1 0,0 0 1 0,8-11-2 16,-8 11 1-16,0 0-1 0,0 0 1 0,0 0-3 16,4-13 4-16,-4 13-2 0,0 0 1 0,0 0 1 15,0 0-1-15,0 0-2 0,0-16 3 0,0 16-1 16,0 0-4-16,0 0 4 0,0 0-1 0,0 0-1 16,0 0 1-16,-2-12-1 0,2 12 1 0,0 0 1 0,0 0 0 15,0 0-1-15,0 0-1 0,0 0 0 0,0 0 1 16,0 0-2-16,0 0 0 0,0 0 0 0,0 0 3 15,-2-14-3-15,2 14 2 0,0 0 0 0,0 0-1 16,0 0 2-16,0 0 1 0,0 0-3 0,0 0 3 16,0 0 3-16,0 0 5 0,0 0 0 0,0 0 3 15,0 0 3-15,0 0 7 0,0 0-10 0,0 0 7 0,0 0-10 16,0 0 6-16,0 0-9 0,0 0 11 16,0 0-15-16,0 0 12 0,0 0-13 0,0 0 7 0,0 0-13 15,0 0 10-15,0 0-10 0,0 0 6 0,0 0-7 16,0 0 8-16,0 0-8 0,0 0 10 15,0 0-11-15,0 0 9 0,0 0-8 0,0 0 7 0,0 0-6 16,0 0 10-16,10 9-10 0,-10-9 8 16,0 0-10-16,0 0 10 0,0 0-9 0,9 8 12 0,-9-8-10 15,0 0 9-15,0 0-10 0,0 0 11 0,12 9-9 16,-12-9 10-16,0 0-16 0,0 0 16 0,14 11-11 0,-14-11 7 16,0 0-8-16,0 0 11 0,16 8-12 15,-16-8 9-15,0 0-8 0,17 6 11 0,-17-6-12 0,0 0 11 16,16 7-13-16,-16-7 15 0,0 0-13 0,17 8 9 15,-17-8-8-15,0 0 7 0,14 5-8 0,-14-5 11 16,0 0-10-16,17 5 10 0,-17-5-10 0,0 0 11 16,14 6-12-16,-14-6 9 0,0 0-10 0,17 6 11 15,-17-6-9-15,0 0 11 0,18 4-10 0,-18-4 9 0,0 0-14 16,18 5 12-16,-18-5-6 0,0 0 8 16,18 4-13-16,-18-4 13 0,0 0-11 0,19 5 9 15,-19-5-8-15,0 0 8 0,21 4-6 0,-21-4 4 0,0 0-6 16,18 6 11-16,-18-6-9 0,0 0 8 0,21 1-8 15,-21-1 5-15,0 0-8 0,21 4 10 0,-21-4-11 16,0 0 11-16,0 0-10 0,23 2 7 0,-23-2-8 16,0 0 13-16,0 0-5 0,27 0 4 15,-27 0-10-15,0 0 8 0,0 0-8 0,29-2 10 0,-29 2-10 16,0 0 11-16,21-4-12 0,-21 4 9 0,0 0-10 16,23-3 12-16,-23 3-11 0,0 0 9 0,22-4-9 15,-22 4 8-15,0 0-8 0,18-4-11 0,-18 4 14 16,0 0 11-16,21-3-11 0,-21 3 10 0,0 0-11 0,22-2 7 15,-22 2-6-15,0 0 8 0,0 0-11 0,31-2 11 16,-31 2-9-16,0 0 9 0,25-2-10 0,-25 2 10 16,0 0-11-16,25-2 8 0,-25 2-9 0,0 0 12 15,24-3-8-15,-24 3 5 0,0 0-9 0,25-3 13 16,-25 3-9-16,0 0 6 0,26-1-9 0,-26 1 8 16,0 0-5-16,25-1 17 0,-25 1-22 0,0 0 8 15,27-5-6-15,-27 5 11 0,0 0-12 0,29-1 12 0,-29 1-11 16,0 0 9-16,30-3-9 0,-30 3 10 0,0 0-11 15,29-2 11-15,-29 2-9 0,0 0 11 16,31 0-13-16,-31 0 12 0,0 0-13 0,29-1 12 16,-29 1-10-16,0 0 11 0,27 0-11 0,-27 0 7 15,0 0-7-15,24 0 11 0,-24 0-27 0,0 0 30 0,26 0-11 16,-26 0 8-16,0 0-8 0,27 0 9 0,-27 0-14 16,0 0 11-16,29 0-9 0,-29 0 13 0,0 0-11 15,27 0 10-15,-27 0-12 0,0 0 12 0,28 0-13 16,-28 0 10-16,0 0-11 0,27 0 12 0,-27 0-7 15,0 0-1-15,27 0-1 0,-27 0 11 0,0 0-12 0,27 0 12 16,-27 0-10-16,0 0 8 0,24 1-9 16,-24-1 8-16,0 0 6 0,25 0-9 0,-25 0-10 0,0 0 11 15,24 2-7-15,-24-2 9 0,0 0-11 0,21 3 12 16,-21-3-9-16,0 0 9 0,20 3-9 0,-20-3 6 16,0 0-7-16,21 4 10 0,-21-4-10 0,0 0 7 15,21 4-8-15,-21-4 13 0,0 0-12 0,18 5 11 16,-18-5-11-16,0 0 13 0,21 4-14 0,-21-4 12 0,0 0-12 15,18 7-5-15,-18-7 9 0,0 0 8 0,18 4-10 16,-18-4 12-16,0 0-11 0,17 7 11 0,-17-7-13 16,0 0 9-16,16 7-8 0,-16-7 20 15,0 0-23-15,15 6 9 0,-15-6-9 0,0 0 10 0,16 6-8 16,-16-6 10-16,0 0-7 0,15 6 8 0,-15-6-8 16,0 0 9-16,0 0-1 0,18 6 9 0,-18-6-15 15,0 0 12-15,0 0-11 0,17 10 12 0,-17-10-14 16,0 0 2-16,0 0 4 0,13 9 9 0,-13-9-2 15,0 0 2-15,0 0-11 0,13 9 14 0,-13-9-10 0,0 0 11 16,0 0-14-16,10 11 15 0,-10-11-13 0,0 0 11 16,0 0-14-16,8 10 12 0,-8-10-17 0,0 0 14 15,0 0-13-15,0 0 10 0,0 0-12 0,9 11 11 16,-9-11-12-16,0 0 10 0,0 0-12 0,0 0 9 16,0 0-8-16,0 0 12 0,0 0-13 0,0 0 11 15,0 0-14-15,0 0 6 0,12 9-11 0,-12-9-6 16,0 0-17-16,0 0-6 0,0 0-23 0,0 0-8 0,0 0-23 15,0 0-12-15,0 0-29 0,0 0-31 0,0 0-46 16,0 0-68-16,0 0-208 0,0 0 17 0</inkml:trace>
  <inkml:trace contextRef="#ctx0" brushRef="#br0" timeOffset="-41177.099">8901 15186 45 0,'0'0'199'0,"0"0"-38"16,0 0-37-16,0 0-17 0,0 0-22 0,-6-13-12 15,6 13-2-15,0 0-4 0,0 0-4 0,0 0-6 16,0 0-1-16,-4-13-1 0,4 13-1 0,0 0 0 0,0 0 15 16,0 0-18-16,0 0 2 0,0 0 3 15,0 0-5-15,-7-11 3 0,7 11-5 0,0 0-2 16,0 0-3-16,0 0-3 0,0 0-4 0,0 0-4 16,0 0-1-16,0 0-7 0,0 0 3 0,0 0-4 15,0 0-2-15,0 0-3 0,0 0 3 0,0 0-5 0,0 0 4 16,0 0-4-16,0 0 1 0,0 0-4 0,0 0 4 15,0 0-3-15,0 0 5 0,0 0-8 0,0 0 5 16,0 0-1-16,-4 13-1 0,4-13-3 0,0 0 1 16,0 0-3-16,0 17 3 0,0-17-5 0,0 0 3 15,0 0-6-15,2 14 5 0,-2-14-5 0,0 0 3 16,0 17-3-16,0-17 4 0,0 0-3 0,2 19 1 16,-2-19-4-16,0 0 2 0,0 17-3 0,0-17 1 0,3 12-3 15,-3-12 2-15,2 13-4 0,-2-13-15 0,4 15 23 16,-4-15 2-16,4 16-1 0,-4-16-1 0,4 16-5 15,-4-16 5-15,4 15-4 0,-4-15 4 0,2 16 3 16,-2-16 4-16,4 14 1 0,-4-14 0 0,4 17-1 16,-4-17 0-16,3 18-1 0,-3-18 0 0,4 15-4 15,-4-15 3-15,4 17-5 0,-4-17 0 0,2 17-3 16,-2-17 3-16,2 16-4 0,-2-16 3 0,4 14-5 16,-4-14 2-16,2 13-5 0,-2-13 4 0,2 14-2 15,-2-14 3-15,0 0-3 0,4 14 1 0,-4-14-2 0,0 0 5 16,7 18-4-16,-7-18 1 0,2 12 1 0,-2-12-1 15,0 0-1-15,6 17 3 0,-6-17-4 0,0 0 4 16,8 15-3-16,-8-15 2 0,0 0-3 0,6 17 2 16,-6-17-5-16,0 0 5 0,7 12-2 0,-7-12-2 15,0 0 3-15,8 14 2 0,-8-14-4 0,0 0 3 16,10 8-2-16,-10-8 0 0,0 0-4 0,10 10 5 16,-10-10-5-16,0 0 10 0,12 7-7 0,-12-7 6 0,0 0-6 15,0 0 4-15,23 8-3 0,-23-8 5 0,0 0-6 16,0 0 1-16,22 3 0 0,-22-3 0 0,0 0-3 15,0 0 5-15,23-1-4 0,-23 1 4 0,0 0 0 16,0 0 0-16,21-8-5 0,-21 8 3 0,0 0-2 16,14-7 2-16,-14 7-5 0,0 0 0 0,13-12-7 15,-13 12 5-15,0 0-4 0,10-13 21 0,-10 13-26 16,0 0 1-16,6-14 3 0,-6 14-1 0,0 0 1 16,6-15-3-16,-6 15 6 0,0 0-4 0,0-15 8 15,0 15-1-15,0 0 2 0,0-15-1 0,0 15 2 16,0 0 13-16,-6-14-20 0,6 14 1 0,0 0 3 0,-6-15-1 15,6 15 2-15,0 0-1 0,-10-14 4 0,10 14-4 16,0 0 5-16,-11-12 0 0,11 12 0 0,0 0-2 16,-12-14 6-16,12 14-2 0,0 0 15 0,-15-11-19 15,15 11 1-15,0 0 1 0,-14-8 2 0,14 8-3 16,0 0 4-16,0 0 1 0,-19-6-2 0,19 6 2 16,0 0 0-16,0 0-1 0,0 0 0 0,-25 0-2 15,25 0 4-15,0 0 1 0,-14 8 0 0,14-8-2 0,0 0 1 16,-12 10-2-16,12-10-2 0,0 0 3 0,-8 8-2 15,8-8 0-15,0 0 1 0,-8 13 1 0,8-13 4 16,0 0-3-16,-4 12 1 0,4-12 0 0,0 0-4 16,-2 18 3-16,2-18 0 0,0 0-1 0,2 17 2 15,-2-17-5-15,0 0 0 0,2 15 1 0,-2-15 0 16,0 0-13-16,4 14-11 0,-4-14-15 0,0 0-15 16,0 0-5-16,8 11-19 0,-8-11-22 0,0 0-31 15,0 0-38-15,0 0-38 0,8 9-218 0,-8-9 110 16</inkml:trace>
  <inkml:trace contextRef="#ctx0" brushRef="#br0" timeOffset="-40321.714">9250 15709 117 0,'0'0'172'0,"0"0"-40"0,0 0-23 0,0 0-6 0,0 0-13 16,0 0-7-16,0 0-5 0,0 0-5 0,0 0-2 16,0 0 0-16,0 0-2 0,0 0-3 0,0 0-6 15,0 0-23-15,0 0 23 0,0 0-5 0,0 0 0 16,0 0-3-16,0 0-9 0,0 0-2 0,0 0-6 0,0 0-6 16,0 0-11-16,0 0 3 0,-14-7-4 15,14 7-4-15,0 0-3 0,0 0-3 0,0 0-2 16,-8-13 8-16,8 13-11 0,0 0 1 0,-2-12-2 0,2 12 1 15,0 0 1-15,0-18-3 0,0 18-2 16,0 0 2-16,0-18 0 0,0 18 0 0,0 0-1 0,2-12 1 16,-2 12 0-16,0 0-2 0,2-14-2 0,-2 14 2 15,0 0-1-15,0 0 0 0,6-13-1 0,-6 13 2 16,0 0 0-16,0 0 2 0,0 0 2 0,0 0 0 16,0 0 1-16,0 0-3 0,21-2 1 0,-21 2 2 15,0 0 4-15,10 8-4 0,-10-8 1 0,8 10 1 16,-8-10-1-16,0 0 2 0,11 18 2 0,-11-18-1 15,6 12-2-15,-6-12 0 0,6 13-3 0,-6-13 3 0,5 13-3 16,-5-13-2-16,4 13 4 0,-4-13-3 0,0 0 0 16,6 13 0-16,-6-13 0 0,0 0-2 0,7 11-3 15,-7-11-6-15,0 0-1 0,0 0 5 0,0 0 2 16,0 0 1-16,0 0-2 0,0 0 4 0,0 0-5 16,0 0 8-16,18-3-16 0,-18 3-5 0,0 0-1 15,4-15-2-15,-4 15 2 0,0 0 1 0,9-16 0 16,-9 16 3-16,0 0 0 0,4-18 4 0,-4 18 0 0,0 0 4 15,6-14 1-15,-6 14 0 0,0 0 2 0,6-15-2 16,-6 15 2-16,0 0 0 0,0 0-1 0,6-12 1 16,-6 12 3-16,0 0 0 0,0 0 2 0,0 0-2 15,15-9 1-15,-15 9 2 0,0 0 2 0,0 0 3 16,0 0 7-16,0 0 2 0,18 6 2 0,-18-6 0 16,0 0 4-16,11 9-2 0,-11-9 1 0,6 12 6 15,-6-12-3-15,0 0 4 0,10 14-1 0,-10-14 2 16,7 11-1-16,-7-11-2 0,6 13-3 0,-6-13-1 15,0 0-1-15,5 17-4 0,-5-17 2 0,0 0-3 0,4 15-2 16,-4-15-4-16,0 0 0 0,0 0-2 0,6 15-1 16,-6-15 1-16,0 0-1 0,0 0 1 15,0 0-7-15,0 0-12 0,4 10-16 0,-4-10-18 0,0 0-21 16,0 0-16-16,0 0-18 0,0 0-18 0,0 0-28 16,0 0-31-16,0 0-229 0,0 0 133 0</inkml:trace>
  <inkml:trace contextRef="#ctx0" brushRef="#br0" timeOffset="-39683.306">9552 15568 209 0,'0'0'233'16,"0"0"-48"-16,0 0-35 0,0 0-19 0,0 0-14 15,0 0-5-15,0 0-7 0,0 0-13 0,0 0-7 16,0 0-4-16,0 0-7 0,0 0-24 0,0 0 24 0,23 5 1 16,-23-5 0-16,0 0-6 0,8 11-7 0,-8-11-8 15,0 0 6-15,8 14-16 0,-8-14-5 0,6 11-9 16,-6-11 1-16,6 15-7 0,-6-15 3 0,6 15-7 16,-6-15-1-16,8 17-4 0,-8-17 6 0,9 17-11 15,-9-17 2-15,10 16-6 0,-10-16 3 0,8 20-8 16,-8-20 9-16,10 15-8 0,-10-15-1 0,9 17-1 15,-9-17 1-15,8 17 1 0,-8-17 1 0,8 13-2 0,-8-13 0 16,9 10 1-16,-9-10-2 0,0 0-4 16,8 13-6-16,-8-13-7 0,0 0-2 0,0 0-5 0,8 12-10 15,-8-12-13-15,0 0-12 0,0 0-13 0,0 0-10 16,0 0-17-16,0 0-13 0,0 0-4 16,0 0-8-16,0 0-3 0,-8-13-1 0,8 13 4 0,0 0 8 15,-15-12 11-15,15 12 15 0,0 0 13 0,-18-8 14 16,18 8 16-16,0 0 18 0,-19-8 10 0,19 8 14 15,0 0 17-15,-18-6 11 0,18 6 7 0,0 0 7 16,-17-7 7-16,17 7-1 0,0 0 1 0,-14-7 3 0,14 7 5 16,0 0 7-16,0 0 8 0,-14-6 0 0,14 6 4 15,0 0-2-15,0 0 0 0,0 0 1 16,0 0-3-16,0 0-3 0,-16-8-6 0,16 8-4 0,0 0 6 16,0 0 6-16,0 0 10 0,0 0-4 0,0 0-6 15,0 0-3-15,0 0-2 0,0 0-8 0,0 0-2 16,0 0-11-16,0 0-5 0,24 5-5 0,-24-5-6 15,0 0-4-15,0 0-3 0,24 1-5 0,-24-1 1 16,0 0-5-16,0 0 1 0,27 2-3 0,-27-2 1 16,0 0-4-16,23-2-5 0,-23 2-13 0,0 0-8 15,20-4-11-15,-20 4-8 0,0 0-17 0,19-3-19 0,-19 3-26 16,0 0-25-16,0 0-26 0,23-6-24 16,-23 6-32-16,0 0-22 0,0 0-164 0,0 0 145 0</inkml:trace>
  <inkml:trace contextRef="#ctx0" brushRef="#br0" timeOffset="-39195.082">9886 15743 27 0,'0'0'304'0,"0"0"-72"0,0 0-38 0,0 0-29 15,0 0-18-15,0 0-9 0,0 0-20 0,0 0-16 16,0 0 11-16,12-10-32 0,-12 10-7 0,0 0-8 0,0 0-4 16,0 0-5-16,0-17-6 0,0 17 0 15,0 0-5-15,-2-16-5 0,2 16-5 0,-2-11 1 0,2 11-5 16,-6-10 1-16,6 10-1 0,0 0 0 0,-5-20-12 16,5 20 1-16,0 0-6 0,-8-12 1 15,8 12-7-15,0 0 1 0,-7-11-6 0,7 11-1 0,0 0-1 16,0 0 1-16,-6-13-2 0,6 13 0 0,0 0-4 15,0 0 3-15,0 0-4 0,0 0-4 0,0 0 6 16,0 0 2-16,0 0 2 0,0 0 6 0,0 0 1 16,0 0 2-16,0 0-3 0,0 0 2 0,0 0-27 0,0 0 29 15,2 16 2-15,-2-16 0 0,6 11 0 16,-6-11 3-16,7 13-4 0,-7-13 2 0,7 14-4 16,-7-14 9-16,6 12-12 0,-6-12 5 0,8 15-4 0,-8-15 4 15,9 14-1-15,-9-14 1 0,8 12-2 0,-8-12 5 16,8 13-7-16,-8-13 1 0,8 11-4 0,-8-11-1 15,9 11 0-15,-9-11 7 0,6 12-9 0,-6-12-2 16,0 0 0-16,8 12-1 0,-8-12 0 0,0 0 2 16,8 9-7-16,-8-9-2 0,0 0-7 0,0 0-4 15,0 0-5-15,9 11-10 0,-9-11-9 0,0 0-18 16,0 0-39-16,0 0-46 0,0 0-41 0,0 0-32 16,0 0-46-16,0 0-225 0,0 0 24 0</inkml:trace>
  <inkml:trace contextRef="#ctx0" brushRef="#br0" timeOffset="-38647.034">10190 15641 105 0,'0'0'307'0,"0"0"-65"0,0 0-42 15,0 0-22-15,0 0-13 0,0 0-14 0,0 0-12 16,0 0-9-16,0 0-10 0,0 0-14 0,0 0 10 15,0 0-40-15,0 0-8 0,0 0-9 0,0 0-6 16,0 0-6-16,0 0-8 0,0 0-8 0,0 0-5 16,0 0-8-16,0 0 0 0,0 0-7 0,0 0 2 15,0 0-6-15,0 0 8 0,0 0-2 0,0 0 12 0,0 0-3 16,0 0 2-16,0 0-4 0,18-5-2 0,-18 5-6 16,0 0 3-16,0 0-7 0,19-5 3 0,-19 5-3 15,0 0-1-15,21-2-1 0,-21 2 2 0,0 0-16 16,22-5 16-16,-22 5-2 0,0 0 0 0,23-6-2 15,-23 6-2-15,0 0 1 0,25-3 1 0,-25 3-1 16,0 0-4-16,20-6 3 0,-20 6 1 0,0 0-3 16,0 0 3-16,24-1-1 0,-24 1 2 0,0 0-2 15,0 0 0-15,21-4-2 0,-21 4 3 0,0 0-3 16,0 0 4-16,0 0-3 0,0 0 1 0,0 0-2 0,21-4-1 16,-21 4-11-16,0 0-8 0,0 0-12 15,0 0-11-15,0 0-17 0,0 0-10 0,0 0-21 16,0 0-28-16,0 0-29 0,0 0-26 0,0 0-25 0,0 0-20 15,0 0-37-15,0 0-140 0,0 0 145 0</inkml:trace>
  <inkml:trace contextRef="#ctx0" brushRef="#br0" timeOffset="-38176.954">10206 15497 93 0,'0'0'262'0,"0"0"-61"0,0 0-26 0,0 0-24 15,0 0-8-15,0 0-5 0,0 0-7 0,-16-6-10 16,16 6-8-16,0 0-7 0,0 0-6 0,0 0-43 16,0 0 38-16,0 0-13 0,0 0-3 0,0 0-12 15,0 0-7-15,0 0-9 0,0 0 0 0,0 0-12 16,0 0-6-16,0 0-7 0,0 0-2 0,0 0-11 0,0 0 2 15,0 0-7-15,0 0 0 0,0 0-7 0,0 0 3 16,0 0 2-16,0 0 3 0,0 0-3 0,0 0 3 16,0 0-5-16,0 0 3 0,0 0-2 0,12-7 2 15,-12 7 11-15,0 0-17 0,0 0-1 0,25-5 2 16,-25 5-3-16,0 0 2 0,21-5-3 0,-21 5 2 16,0 0 0-16,22-1 3 0,-22 1-1 0,0 0 5 15,23-4 1-15,-23 4 2 0,0 0-2 0,0 0 6 0,25-3 4 16,-25 3 2-16,0 0-5 0,0 0 2 0,0 0-3 15,28 0 1-15,-28 0-3 0,0 0-3 16,0 0-3-16,0 0 1 0,0 0 1 0,0 0-3 0,27 0 1 16,-27 0-1-16,0 0-1 0,0 0 4 0,0 0-3 15,0 0 1-15,0 0-3 0,0 0 3 0,0 0-3 16,0 0-2-16,0 0-14 0,0 0-13 0,0 0-24 16,20-1-24-16,-20 1-27 0,0 0-26 0,0 0-36 15,0 0-44-15,0 0-68 0,0 0-265 0,0 0-47 16</inkml:trace>
  <inkml:trace contextRef="#ctx0" brushRef="#br0" timeOffset="-32158.924">10250 14497 154 0,'0'0'190'0,"0"0"-51"16,0 0-26-16,0 0-16 0,0 0-15 0,0 0-7 0,0 0-2 16,0 0-3-16,0 0 0 0,0 0 0 0,0 0-5 15,0 0 3-15,0 0-3 0,0 0 4 0,0 0-6 16,0 0-2-16,0 0-24 0,0 0 13 0,0 0-7 15,0 0 5-15,0 0-9 0,0 0 0 0,0 0-6 16,0 0-5-16,2 18-8 0,-2-18 5 0,0 0-7 16,6 12 0-16,-6-12-1 0,0 0 1 0,8 16-5 15,-8-16 1-15,7 12 2 0,-7-12 3 0,10 13-3 0,-10-13 1 16,8 11 0-16,-8-11-1 0,13 14 7 0,-13-14 0 16,12 15-3-16,-12-15 1 0,13 12-1 0,-13-12-3 15,15 15 1-15,-15-15-5 0,18 14 1 0,-18-14-4 16,19 16-1-16,-19-16 1 0,21 14-3 15,-21-14 1-15,18 11 0 0,-18-11-34 0,19 12 37 0,-19-12-4 16,19 9 2-16,-19-9-3 0,17 11 0 0,-17-11-2 16,17 9-1-16,-17-9 2 0,16 9-3 0,-16-9-1 0,17 9 4 15,-17-9 0-15,16 6 0 0,-16-6-4 16,17 7 5-16,-17-7-1 0,16 8-1 0,-16-8 0 16,19 3 0-16,-19-3-3 0,18 8 1 0,-18-8-1 0,18 4 2 15,-18-4-1-15,19 5-1 0,-19-5 2 0,0 0-8 16,27 3 7-16,-27-3-3 0,0 0 5 0,26 6-1 15,-26-6-1-15,0 0 0 0,25 0 0 0,-25 0 1 16,0 0-2-16,25-6 2 0,-25 6-3 0,16-3 0 0,-16 3 2 16,18-5-1-16,-18 5-2 0,17-4-1 15,-17 4 2-15,16-8-22 0,-16 8 24 0,0 0 1 16,25-5-2-16,-25 5-1 0,0 0 1 0,23-3 3 0,-23 3-4 16,0 0 2-16,25 0-3 0,-25 0 2 0,0 0 0 15,0 0 0-15,30 1-7 0,-30-1 8 0,0 0 0 16,22 4-2-16,-22-4 1 0,0 0 1 0,23 2-1 15,-23-2-1-15,0 0-1 0,21 4 3 16,-21-4-3-16,0 0 2 0,20 5-2 0,-20-5 2 0,0 0 0 16,21 6-1-16,-21-6 0 0,0 0 0 0,22 4-3 15,-22-4 5-15,0 0-1 0,20 11 0 0,-20-11 1 0,13 7-1 16,-13-7 0-16,14 5-1 0,-14-5 2 16,13 8 0-16,-13-8-3 0,0 0 3 0,18 9 1 0,-18-9-2 15,0 0 0-15,15 7 0 0,-15-7 1 0,0 0 0 16,16 8 1-16,-16-8-1 0,0 0-4 15,13 8 3-15,-13-8 0 0,0 0 3 0,0 0-2 0,12 7-1 16,-12-7 0-16,0 0 2 0,0 0 1 0,0 0 5 16,12 7-9-16,-12-7 10 0,0 0-10 0,0 0 7 15,0 0-9-15,0 0 10 0,10 9-12 0,-10-9 9 16,0 0-6-16,0 0 11 0,0 0-8 0,0 0 11 0,0 0-9 16,0 0 11-16,0 0-10 0,0 0 10 15,8 9-8-15,-8-9 8 0,0 0-7 0,0 0 13 16,0 0-10-16,0 0 10 0,0 0-10 0,0 0 12 0,0 0-12 15,0 0 12-15,0 0-16 0,0 0 14 16,0 0-17-16,0 0 10 0,0 0-12 0,0 0 11 0,0 0-6 16,0 0-2-16,0 0-9 0,0 0 12 0,0 0-13 15,0 0 11-15,0 0-14 0,2-13 12 0,-2 13-10 16,0 0 8-16,0 0-11 0,0 0 14 0,0-18-12 16,0 18 12-16,0 0-11 0,4-12 9 0,-4 12-8 0,0 0 10 15,9-16-10-15,-9 16-1 0,6-13 3 0,-6 13-2 16,10-12 3-16,-10 12 0 0,8-12 1 0,-8 12-3 15,13-14 6-15,-13 14-4 0,10-11 1 0,-10 11 0 16,13-13 1-16,-13 13 2 0,10-11-2 0,-10 11-2 16,12-8-3-16,-12 8 5 0,13-9-4 0,-13 9 3 15,12-6 2-15,-12 6 0 0,11-7 7 0,-11 7-9 16,0 0 6-16,21-9-7 0,-21 9-1 0,0 0 2 0,19-5-2 16,-19 5 1-16,0 0 0 0,20-7-1 0,-20 7 3 15,0 0 1-15,23-1 0 0,-23 1 8 16,0 0-9-16,25-2-3 0,-25 2 4 0,0 0-4 0,27 0 2 15,-27 0-1-15,0 0 3 0,28 2-4 16,-28-2 2-16,0 0 0 0,27 0 13 0,-27 0-13 0,0 0 0 16,31 0 0-16,-31 0 2 0,0 0-1 0,31 0 0 15,-31 0 3-15,0 0-3 0,30-4 0 0,-30 4 0 16,22-2 2-16,-22 2-1 0,23-4-2 0,-23 4 1 16,21-2-1-16,-21 2-5 0,0 0 8 0,31-3-3 15,-31 3 1-15,0 0 1 0,31-2-2 0,-31 2 2 0,0 0-2 16,28 0 0-16,-28 0-7 0,0 0 13 0,29 0-5 15,-29 0 3-15,0 0-3 0,29 0 1 0,-29 0 0 16,0 0 0-16,26 0 7 0,-26 0-10 0,0 0 1 16,27 2 2-16,-27-2-3 0,0 0 1 0,24 2 2 15,-24-2-1-15,0 0 2 0,27 1-2 0,-27-1-5 16,0 0 15-16,23 2-13 0,-23-2 2 0,0 0 2 16,24 2-1-16,-24-2-2 0,0 0 3 0,27 0-1 15,-27 0-1-15,0 0 1 0,0 0-2 0,31-2 8 16,-31 2-7-16,0 0 0 0,24 0 1 0,-24 0 1 0,0 0 0 15,25-2-1-15,-25 2 1 0,0 0 0 16,23-5-1-16,-23 5-1 0,0 0 7 0,22-2-6 16,-22 2 0-16,0 0 0 0,21-6 1 0,-21 6-1 0,0 0 1 15,19-5 3-15,-19 5-6 0,0 0 2 0,16-7 0 16,-16 7-17-16,0 0 21 0,0 0-2 0,18-6 1 16,-18 6 0-16,0 0-2 0,0 0 1 0,0 0-1 15,16-7 1-15,-16 7-1 0,0 0-1 0,0 0 4 0,0 0 1 16,15-8-3-16,-15 8 0 0,0 0 3 0,0 0-1 15,0 0 1-15,12-9-1 0,-12 9 3 0,0 0 2 16,0 0 2-16,11-11-3 0,-11 11 3 0,0 0 0 16,0 0-1-16,8-9 1 0,-8 9 2 0,0 0 2 15,0 0 2-15,0 0 0 0,0 0 1 0,4-12-5 16,-4 12-2-16,0 0 0 0,0 0-1 0,0 0-1 16,0 0-7-16,0 0-12 0,0 0-14 0,0 0-14 0,0 0-33 15,0 0-37-15,0 0-34 0,0 0-31 16,0 0-50-16,0 0-49 0,0 0-74 0,0 0-148 0,0 0 13 15</inkml:trace>
  <inkml:trace contextRef="#ctx0" brushRef="#br0" timeOffset="-30533.5">11174 15252 60 0,'0'0'232'0,"0"0"-52"0,0 0-30 0,0 0-27 16,0 0-13-16,0 0-8 0,2-12-7 0,-2 12-3 15,0 0-4-15,0 0-6 0,0 0-7 0,2-13 4 0,-2 13-6 16,0 0 3-16,0 0-5 0,0 0 4 16,-2-15-3-16,2 15-3 0,0 0-7 0,0 0 0 15,0 0-10-15,0 0-3 0,-6-13-5 0,6 13-2 0,0 0-6 16,0 0-6-16,0 0 1 0,0 0-25 15,0 0 23-15,0 0-2 0,0 0-19 0,0 0 18 0,0 0 0 16,0 0-5-16,0 0-2 0,0 0-4 0,0 0 0 16,0 0 0-16,0 0-7 0,0 0-4 0,0 0-1 15,0 0 0-15,0 0-3 0,0 0 2 0,0 0-2 16,0 0 2-16,0 0 0 0,0 0 3 0,0 0-4 16,0 0 3-16,0 0-5 0,-4 13 6 0,4-13-3 0,0 0 2 15,0 0 1-15,0 18-3 0,0-18 5 16,0 0-8-16,0 19 9 0,0-19-4 0,0 13-1 0,0-13 1 15,0 0 4-15,0 21-1 0,0-21 5 0,0 15-4 16,0-15 0-16,0 14-1 0,0-14-3 16,0 12 0-16,0-12 0 0,0 16 0 0,0-16 0 0,0 0-1 15,0 18-2-15,0-18 1 0,2 15-1 0,-2-15 0 16,0 13 1-16,0-13 2 0,2 15-2 0,-2-15-1 16,2 12-2-16,-2-12 4 0,2 14-6 0,-2-14 6 15,4 14-3-15,-4-14 1 0,2 13-2 0,-2-13 2 0,4 12-2 16,-4-12 2-16,4 17-2 0,-4-17 2 15,3 12 0-15,-3-12 2 0,2 13-5 0,-2-13 4 16,5 13-4-16,-5-13-8 0,4 13 12 0,-4-13-1 0,0 0 2 16,6 14 0-16,-6-14-5 0,0 0 3 0,4 18 0 15,-4-18-3-15,0 0-11 0,8 14 19 0,-8-14-6 16,0 0 4-16,7 15-3 0,-7-15 2 0,0 0-2 16,6 13 1-16,-6-13-3 0,0 0 2 0,6 10-5 0,-6-10 5 15,0 0-2-15,0 0 5 0,8 13-6 16,-8-13 3-16,0 0-5 0,0 0 6 0,11 10-5 15,-11-10 6-15,0 0-2 0,0 0-1 0,12 9 0 0,-12-9 1 16,0 0-2-16,0 0 0 0,19 9 2 16,-19-9-1-16,0 0 9 0,0 0-12 0,16 6 2 0,-16-6-1 15,0 0-1-15,0 0 3 0,0 0-1 0,23 1 2 16,-23-1-3-16,0 0 2 0,0 0-2 0,0 0 4 16,0 0-2-16,0 0 2 0,24-1-2 0,-24 1 2 15,0 0-1-15,0 0 0 0,10-7 1 0,-10 7-1 16,0 0 4-16,8-11-4 0,-8 11-1 0,0 0-1 15,6-11 1-15,-6 11-12 0,0 0 17 0,5-15-6 16,-5 15 3-16,0 0 1 0,2-13-3 0,-2 13 3 0,0 0-2 16,0-15-1-16,0 15-2 0,0 0 3 0,-5-14-2 15,5 14 3-15,0 0-2 0,-6-13-1 0,6 13 0 16,0 0 2-16,-8-12-3 0,8 12 3 0,0 0-3 16,-14-9 2-16,14 9-5 0,0 0 8 0,-13-9-4 0,13 9 4 15,0 0-5-15,-13-7 2 0,13 7-1 16,0 0 6-16,0 0-9 0,-21-2 4 0,21 2-7 15,0 0 5-15,0 0 0 0,0 0-1 0,-25 0 3 0,25 0-2 16,0 0 0-16,-14 7 2 0,14-7-6 16,0 0 4-16,-11 11-3 0,11-11 2 0,-8 11-2 0,8-11 4 15,0 0-8-15,-6 15-1 0,6-15-5 0,-2 15-5 16,2-15-8-16,0 0-4 0,-2 18-12 0,2-18-9 16,0 0-11-16,0 19-10 0,0-19-15 0,0 0-15 15,0 0-13-15,0 16-17 0,0-16-19 0,0 0-15 16,0 0-19-16,6 13-59 0,-6-13-103 0,0 0 193 15</inkml:trace>
  <inkml:trace contextRef="#ctx0" brushRef="#br0" timeOffset="-29827.106">11493 15762 17 0,'0'0'261'0,"0"0"-53"0,0 0-33 0,0 0-26 16,0 0-10-16,0 0-8 0,0 0-6 0,0 0-9 15,0 0-4-15,0 0-3 0,0 0-1 0,0 0-15 16,0 0-3-16,0 0-11 0,0 0-7 0,0 0-4 0,0 0-6 15,0 0-5-15,0 0-10 0,0 0-3 0,-15-6 13 16,15 6-33-16,0 0-6 0,0 0-2 16,-9-11-5-16,9 11 1 0,0 0-7 0,-4-12 0 0,4 12-3 15,0 0 2-15,-2-12-2 0,2 12 0 0,0 0-3 16,4-17 3-16,-4 17-5 0,0 0 2 0,9-15-3 16,-9 15 5-16,7-9-2 0,-7 9-1 0,0 0 1 15,12-14 1-15,-12 14-6 0,0 0 4 0,15-7-1 16,-15 7 4-16,0 0-3 0,0 0 2 0,0 0-3 15,20-1 7-15,-20 1-5 0,0 0 4 0,15 8-3 16,-15-8 2-16,0 0-1 0,10 14 1 0,-10-14 0 0,4 9 0 16,-4-9-2-16,4 13-1 0,-4-13 1 15,5 11 2-15,-5-11-2 0,0 0 0 0,4 17-1 0,-4-17 4 16,0 0-2-16,0 0 4 0,4 15-5 0,-4-15 4 16,0 0-4-16,0 0 3 0,0 0-1 0,0 0 0 15,0 0-2-15,0 0 3 0,0 0-3 0,0 0 1 16,0 0-3-16,16-12 4 0,-16 12-4 0,9-12 2 15,-9 12-4-15,8-12 0 0,-8 12-23 0,10-11 25 0,-10 11-5 16,10-12 6-16,-10 12-6 0,8-9 4 16,-8 9 0-16,12-11 2 0,-12 11-5 0,0 0 3 0,15-7-1 15,-15 7 4-15,0 0-3 0,16-7 3 0,-16 7 0 16,0 0-1-16,0 0 7 0,0 0-2 0,27 4 8 16,-27-4-1-16,0 0 5 0,15 7 0 0,-15-7 3 15,0 0-3-15,14 14 6 0,-14-14-4 0,8 10 1 16,-8-10-5-16,9 13 2 0,-9-13-3 0,6 11 3 15,-6-11-5-15,0 0-14 0,10 18 13 0,-10-18-4 16,0 0 3-16,5 12-1 0,-5-12-1 0,0 0 0 16,0 0-4-16,7 11 2 0,-7-11-4 0,0 0-11 15,0 0-12-15,0 0-11 0,0 0-21 0,0 0-33 0,0 0-39 16,0 0-47-16,0 0-41 0,0 0-37 0,0 0-271 16,0 0-23-16</inkml:trace>
  <inkml:trace contextRef="#ctx0" brushRef="#br0" timeOffset="-29153.219">12080 15452 224 0,'0'0'265'0,"0"0"-53"0,0 0-35 16,0-15-25-16,0 15-20 0,0 0-23 0,0 0-17 15,0 0-9-15,0 0-3 0,0 0-3 0,0 0 2 16,0 0-1-16,0 0 5 0,0 0-7 0,0 0-1 15,6 17-3-15,-6-17-3 0,3 12-9 0,-3-12 3 16,4 20-4-16,-4-20 0 0,2 20-8 0,-2-20 0 16,6 27 0-16,-4-13-7 0,2-2 1 0,0 6-3 15,-2-4-3-15,5 3-6 0,-3-2-7 0,0 1-3 0,0-3-6 16,2 3 0-16,0-3-2 0,-2 3-1 0,3-4-5 16,-1 2-3-16,0-4 0 0,-2 2-2 0,-4-12-1 15,11 16-5-15,-11-16-6 0,8 13-5 0,-8-13-1 16,8 12-5-16,-8-12-8 0,0 0 5 0,10 11-28 15,-10-11-9-15,0 0-16 0,0 0-13 0,0 0-22 16,0 0-9-16,0 0-3 0,0 0 9 0,1-16 8 16,-1 16 13-16,0 0 12 0,-7-13 13 0,7 13 11 15,-8-10 15-15,8 10 9 0,-10-10 17 0,10 10 11 0,-13-9 6 16,13 9 10-16,-12-9 8 0,12 9 7 0,-13-7 4 16,13 7 4-16,-10-10-1 0,10 10 4 0,0 0 0 15,-16-11-1-15,16 11 4 0,0 0 4 0,-13-9-1 16,13 9 0-16,0 0-1 0,0 0 1 0,-10-7-2 15,10 7-1-15,0 0-6 0,0 0 2 0,0 0-9 16,0 0 0-16,0 0 12 0,0 0 13 0,0 0-2 16,0 0 16-16,0 0-7 0,0 0-1 0,0 0-11 15,6-9-5-15,-6 9-7 0,0 0-7 0,0 0-8 0,29 2-2 16,-29-2-3-16,0 0-3 0,27-2-2 0,-27 2-7 16,0 0-17-16,29-4-17 0,-29 4-22 15,20-2-18-15,-20 2-29 0,20-5-25 0,-20 5-37 0,19-5-45 16,-19 5-36-16,18-5-35 0,-18 5-219 15,15-6 12-15</inkml:trace>
  <inkml:trace contextRef="#ctx0" brushRef="#br0" timeOffset="-28602.591">12448 15527 278 0,'0'0'328'15,"-8"-12"-61"-15,8 12-24 0,0 0-24 0,0 0-27 16,-8-9-23-16,8 9-14 0,0 0-24 0,0 0-15 0,0 0-17 16,0 0-14-16,-9-11-16 0,9 11-14 0,0 0-8 15,0 0-12-15,0 0-7 0,0 0-9 0,0 0-1 16,0 0-7-16,0 0-1 0,0 0-2 15,0 0 2-15,11-9-5 0,-11 9-1 0,0 0-1 0,0 0 2 16,20-2-4-16,-20 2 4 0,0 0-5 0,0 0 2 16,31 0-1-16,-31 0 1 0,0 0-1 0,26 2 1 15,-26-2-4-15,0 0 2 0,23 4 1 0,-23-4 0 16,0 0-5-16,19 5 0 0,-19-5 9 0,0 0 0 16,14 11 0-16,-14-11-1 0,0 0 0 0,8 15 1 0,-8-15-19 15,2 15 19-15,-2-15 0 0,-2 12-4 0,2-12 2 16,-4 18-1-16,4-18 0 0,-8 20 1 0,8-20-6 15,-10 14 5-15,10-14-2 0,-9 18 2 0,9-18 2 16,-10 16-6-16,10-16 7 0,-6 14 0 0,6-14-3 16,0 0-4-16,-8 15 3 0,8-15-2 0,0 0 1 15,-5 14-1-15,5-14 3 0,0 0 0 0,0 0-1 16,7 12 1-16,-7-12 0 0,0 0 1 0,12 8 14 0,-12-8-20 16,0 0 4-16,21 3-5 0,-21-3 5 0,0 0-1 15,27 0 2-15,-27 0-4 0,0 0 3 16,28-2-2-16,-28 2 2 0,0 0-2 0,31-5 0 0,-31 5-12 15,0 0-8-15,30-4-16 0,-30 4-8 0,0 0-18 16,29-2-9-16,-29 2-13 0,0 0-19 0,27-1-18 16,-27 1-19-16,0 0-23 0,23 1-35 0,-23-1-38 15,0 0-200-15,0 0 93 0</inkml:trace>
  <inkml:trace contextRef="#ctx0" brushRef="#br0" timeOffset="-28011.093">12948 15750 146 0,'0'0'362'0,"0"0"-67"16,0 0-41-16,0 0-29 0,0 0-34 0,0 0-22 0,0 0-23 15,0 0-15-15,13-7-16 0,-13 7-18 16,0 0-12-16,0 0-9 0,-4-13-16 0,4 13-9 0,0 0-13 15,-6-12-5-15,6 12-9 0,0 0-5 0,-5-16-4 16,5 16-4-16,0 0-4 0,0-15-3 0,0 15-1 16,0 0-1-16,2-19 1 0,-2 19-8 0,0 0 3 15,9-12 4-15,-9 12-2 0,0 0 3 0,12-15-5 16,-12 15 1-16,0 0-2 0,17-7 4 0,-17 7-1 16,0 0 3-16,0 0-1 0,24-3 4 0,-24 3 0 15,0 0 7-15,17 6-5 0,-17-6 4 0,0 0-4 0,19 11 0 16,-19-11 1-16,10 10-1 0,-10-10-6 0,8 10 4 15,-8-10-2-15,8 12 1 0,-8-12 0 0,9 11-13 16,-9-11 11-16,5 11 3 0,-5-11-8 0,0 0-10 16,8 16-5-16,-8-16-5 0,0 0-5 0,0 0-3 15,6 12 1-15,-6-12-4 0,0 0-4 0,0 0 6 16,0 0 4-16,0 0 4 0,11-9 5 0,-11 9 2 16,0 0 2-16,6-13-1 0,-6 13 4 0,8-11 2 0,-8 11 1 15,6-13-3-15,-6 13 6 0,9-11-2 16,-9 11 3-16,8-12 0 0,-8 12 3 0,10-7 8 0,-10 7 12 15,0 0 5-15,17-7 4 0,-17 7 2 0,0 0 5 16,0 0-1-16,20-2 5 0,-20 2-5 16,0 0 7-16,21 5-5 0,-21-5-6 0,0 0 5 0,16 11-2 15,-16-11-6-15,10 10-3 0,-10-10-3 0,12 10-4 16,-12-10-3-16,11 12-1 0,-11-12-2 0,8 11 1 16,-8-11-2-16,8 12-5 0,-8-12-1 0,9 13 2 15,-9-13-5-15,0 0-1 0,10 12-10 0,-10-12-2 0,0 0-21 16,8 11-12-16,-8-11-21 0,0 0-13 15,0 0-23-15,8 9-28 0,-8-9-41 0,0 0-46 16,0 0-53-16,0 0-262 0,0 0-38 0</inkml:trace>
  <inkml:trace contextRef="#ctx0" brushRef="#br0" timeOffset="-27654.006">13508 15604 311 0,'0'0'302'0,"2"-15"-62"15,-2 15-31-15,0 0-23 0,0 0-31 0,6-12-14 16,-6 12-16-16,0 0-22 0,0 0-10 0,3-14-17 0,-3 14 0 16,0 0-1-16,0 0 2 0,0 0-3 15,0 0 8-15,0 0 1 0,0 0 2 0,0 0-3 0,0 0 1 16,0 0-1-16,0 0-11 0,19 10-6 0,-19-10-8 15,6 13-9-15,-6-13-7 0,8 14-6 16,-8-14-3-16,8 18-2 0,-8-18-4 0,13 21-5 0,-7-10-2 16,0 0-2-16,2 1-4 0,-1 1-2 0,1-2-3 15,-2 0-2-15,2-1-1 0,-1 2 1 0,1-1-3 16,-2-2-1-16,2 2 2 0,-2-1-2 0,-6-10-17 16,12 18-21-16,-12-18-21 0,10 13-22 0,-10-13-21 0,11 13-25 15,-11-13-21-15,8 12-24 0,-8-12-34 16,0 0-63-16,0 0-51 0,4 12-228 0,-4-12-52 15</inkml:trace>
  <inkml:trace contextRef="#ctx0" brushRef="#br0" timeOffset="-27443.085">13562 15762 57 0,'-16'-8'439'0,"16"8"-94"0,0 0-53 15,0 0-43-15,-13-6-35 0,13 6-28 0,0 0-29 16,0 0-22-16,0 0-17 0,0 0-1 0,0 0-13 0,0 0-1 15,0 0-3-15,0 0 0 0,0 0-2 0,0 0-18 16,13 8 11-16,-13-8-9 0,0 0-6 0,21 5-10 16,-21-5-11-16,0 0-11 0,24 1-7 0,-24-1 7 15,0 0-20-15,31 0-16 0,-31 0-47 0,0 0-16 16,29-1-38-16,-29 1-39 0,20-2-51 0,-20 2-58 16,0 0-51-16,27-1-84 0,-27 1-258 0,0 0-141 15</inkml:trace>
  <inkml:trace contextRef="#ctx0" brushRef="#br0" timeOffset="-26736.88">13941 15648 64 0,'0'0'309'0,"0"0"-78"0,0 0-32 0,0 0-13 15,-13-9-5-15,13 9-15 0,0 0-5 0,0 0-6 16,0 0-9-16,0 0-18 0,-14-5-15 0,14 5-13 16,0 0-11-16,0 0-13 0,0 0-15 0,-13-10 0 15,13 10-6-15,0 0-8 0,0 0-9 0,-6-12-3 16,6 12-6-16,0 0-3 0,0 0-9 0,2-15 0 15,-2 15-2-15,0 0-4 0,6-13 0 0,-6 13-6 16,0 0 0-16,15-16-1 0,-15 16 4 0,12-9-5 16,-12 9 0-16,17-8-2 0,-17 8 1 0,15-8 0 15,-15 8 0-15,19-7-2 0,-19 7 0 0,17-7 0 0,-17 7 3 16,0 0 3-16,22-5 1 0,-22 5 5 0,0 0 5 16,0 0-1-16,25 5 0 0,-25-5-2 0,0 0-3 15,15 10-1-15,-15-10-4 0,6 12 1 0,-6-12-4 16,4 12-1-16,-4-12-4 0,0 0-3 0,2 17 0 0,-2-17-2 15,0 0-2-15,-2 18 6 0,2-18-1 0,0 0 1 16,-4 17 1-16,4-17 0 0,0 0 1 16,-4 12 0-16,4-12-1 0,0 0 0 0,0 0-1 0,-7 10-12 15,7-10 0-15,0 0-6 0,0 0 3 0,0 0-3 16,0 0 2-16,0 0-3 0,0 0 3 0,0 0-25 16,0 0 18-16,17 4-8 0,-17-4 0 0,0 0 0 15,21-4-6-15,-21 4-4 0,17-3 2 16,-17 3 10-16,23-4 5 0,-23 4 2 0,25-1 4 0,-25 1 4 15,27 0 6-15,-27 0 13 0,24 0 25 0,-24 0 15 16,23 5 9-16,-23-5 14 0,16 7 3 0,-16-7 4 16,14 9 1-16,-14-9 1 0,8 15-2 0,-8-15-6 15,4 15-5-15,-4-15-3 0,-2 18 1 0,2-18-2 0,-4 18-1 16,4-18-4-16,-6 17-2 0,6-17-3 0,-12 17-2 16,12-17-5-16,-14 11-1 0,14-11-6 0,-18 12 3 15,18-12-4-15,-21 6-3 0,21-6-8 0,-23 2-5 16,23-2-5-16,0 0-18 0,-35-1-21 0,35 1-11 15,-21-1-22-15,21 1-18 0,-19-5-19 0,19 5-22 0,0 0-28 16,-21-3-46-16,21 3-49 0,0 0-43 16,0 0-69-16,-23 0-260 0,23 0-125 0</inkml:trace>
  <inkml:trace contextRef="#ctx0" brushRef="#br0" timeOffset="7945.816">8663 15047 78 0,'-18'5'74'0,"18"-5"12"0,0 0-8 16,0 0-10-16,0 0-20 0,0 0 2 0,0 0-7 16,0 0 1-16,0 0-3 0,0 0 0 0,0 0-4 15,0 0 2-15,0 0-9 0,0 0-4 0,0 0 0 16,0 0-4-16,0 0 6 0,0 0-6 0,0 0-1 15,0 0-4-15,0 0 8 0,0 0-1 0,0 0 1 0,0 0-5 16,0 0 4-16,0 0-6 0,0 0 5 0,0 0-4 16,0 0 1-16,0 0-7 0,0 0 4 0,0 0-5 15,0 0 3-15,0 0-7 0,0 0 5 0,0 0-6 16,0 0 3-16,0 0-6 0,0 0 6 0,0 0-5 16,0 0 5-16,0 0-6 0,0 0 4 0,0 0-4 15,0 0 1-15,0 0-7 0,0 0 9 0,0 0-7 16,0 0 4-16,0 0-5 0,0 0 5 0,0 0-2 0,0 0 9 15,0 0-4-15,0 0 4 0,-9 9-7 0,9-9 6 16,0 0-9-16,0 0 7 0,0 0-7 0,0 0 5 16,0 0-3-16,0 0 8 0,-2 14-8 0,2-14 6 15,0 0-6-15,0 0 5 0,0 0-7 0,0 12 8 16,0-12-4-16,0 0 8 0,0 0-6 0,-2 17 7 16,2-17-10-16,0 0 10 0,0 0-7 0,0 14 7 15,0-14-8-15,0 0 5 0,2 12-7 0,-2-12 7 0,0 0-8 16,2 16 8-16,-2-16-10 0,0 0 7 15,2 14-9-15,-2-14 8 0,0 0-7 0,5 17 7 16,-5-17-9-16,0 0 13 0,2 16-4 0,-2-16 11 0,2 15-10 16,-2-15 8-16,0 0-9 0,2 21 9 0,-2-21-8 15,2 12 6-15,-2-12-10 0,0 16 8 0,0-16-11 16,2 14 10-16,-2-14-10 0,0 13 9 0,0-13-10 16,2 15 11-16,-2-15-12 0,0 14 10 0,0-14-10 15,2 14 11-15,-2-14-9 0,0 14 6 0,0-14-8 16,2 13 12-16,-2-13-10 0,2 14 10 0,-2-14-15 15,2 16 15-15,-2-16-11 0,2 14 11 0,-2-14-15 16,0 15 13-16,0-15-11 0,2 14 11 0,-2-14-13 16,3 14 14-16,-3-14-15 0,2 15 12 0,-2-15-9 0,2 13 10 15,-2-13-12-15,4 15 10 0,-4-15-11 16,2 13 12-16,-2-13-10 0,2 15 8 0,-2-15-24 16,2 15 28-16,-2-15-11 0,2 12 14 0,-2-12-16 0,0 15 12 15,0-15-13-15,2 12 10 0,-2-12-13 0,2 16 16 16,-2-16-14-16,2 13 12 0,-2-13-12 0,4 13 14 15,-4-13-10-15,2 13 9 0,-2-13-12 0,3 15 11 16,-3-15-10-16,2 14 10 0,-2-14-10 0,2 15 9 0,-2-15-8 16,4 14 8-16,-4-14-11 0,4 14 12 0,-4-14-10 15,4 15 9-15,-4-15 2 0,3 15-5 0,-3-15-7 16,2 14 10-16,-2-14-10 0,4 15 10 0,-4-15-10 16,2 14 9-16,-2-14-9 0,5 15 10 0,-5-15-11 15,2 17 11-15,-2-17-10 0,2 13 11 0,-2-13-15 16,2 16 16-16,-2-16-13 0,2 14 14 0,-2-14-14 15,2 13 11-15,-2-13-12 0,2 13 14 0,-2-13-15 0,2 14 15 16,-2-14-14-16,2 13 14 0,-2-13-14 0,2 14 12 16,-2-14-12-16,2 13 14 0,-2-13-13 15,0 0 13-15,4 16-2 0,-4-16-2 0,0 0-5 0,2 18 5 16,-2-18-9-16,0 0 11 0,5 18-15 16,-5-18 15-16,0 0-11 0,2 12 10 0,-2-12-12 0,0 0 16 15,2 17-15-15,-2-17 12 0,0 0-10 0,4 13 9 16,-4-13-9-16,0 0 13 0,0 0-15 0,2 16 14 15,-2-16-11-15,0 0 10 0,0 0-10 0,2 15 13 16,-2-15-12-16,0 0 10 0,0 0-7 0,2 13 16 0,-2-13-12 16,0 0 9-16,0 0-11 0,0 0 14 0,0 0-17 15,2 15 16-15,-2-15-16 0,0 0 16 0,0 0-15 16,0 0 13-16,0 0-12 0,0 0 11 0,0 0-15 16,0 0-18-16,0 0 24 0,0 0 15 0,0 13-19 15,0-13 17-15,0 0-17 0,0 0 14 0,0 0-16 0,0 0 12 16,0 0-16-16,0 0 15 0,0 0-12 0,0 0 13 15,0 0-16-15,0 0 14 0,0 0-13 0,0 0 15 16,0 0-17-16,0 0 17 0,0 0-19 0,0 0 20 16,0 0-15-16,0 0 12 0,4 12-34 0,-4-12 39 0,0 0-10 15,0 0 7-15,0 0-16 0,0 0 16 0,0 0-18 16,0 0 18-16,0 0-16 0,0 0 15 0,0 0-17 16,0 0 37-16,0 0-36 0,0 0 14 0,0 0-13 15,0 0 16-15,0 0-18 0,0 0 18 0,0 0-14 16,27 0 12-16,-27 0-12 0,0 0 12 0,0 0-13 0,27-1 14 15,-27 1-15-15,0 0 14 0,25 0-12 0,-25 0 13 16,0 0-15-16,28-2 14 0,-28 2-12 0,0 0 12 16,29-2-14-16,-29 2 12 0,0 0-10 0,26-1 9 0,-26 1-10 15,0 0 14-15,29 1-15 0,-29-1 14 0,0 0-12 16,29 0 14-16,-29 0-14 0,0 0 14 0,30 0-16 16,-30 0 14-16,0 0-12 0,29 0 12 0,-29 0-14 15,0 0 13-15,31 2-12 0,-31-2 13 0,0 0-14 16,29 2 12-16,-29-2-13 0,0 0 14 0,27 0-13 0,-27 0 16 15,0 0-16-15,28 1 14 0,-28-1-12 0,0 0 13 16,29 3-13-16,-29-3 13 0,0 0-14 0,31-3 11 16,-31 3-12-16,0 0 14 0,33-1 9 0,-33 1-14 15,23 0-12-15,-23 0 14 0,24-2-12 0,-24 2 16 0,24-3-17 16,-24 3 17-16,25-3-18 0,-25 3 16 16,25-3-14-16,-25 3 16 0,23 0-15 0,-23 0 14 15,25-2-13-15,-25 2 12 0,21 0-15 0,-21 0 15 0,23-2-13 16,-23 2 12-16,0 0-10 0,35 0 12 0,-35 0 0 15,0 0-2-15,33 2-16 0,-33-2 15 0,23 2 1 16,-23-2-2-16,0 0-1 0,34 0 1 0,-34 0 0 0,23 1-3 16,-23-1 1-16,27 0 1 0,-27 0-14 0,24 2 12 15,-24-2-8-15,27 0 14 0,-27 0-13 0,28 3 14 16,-28-3-14-16,27 1 12 0,-27-1-13 0,27 0 15 16,-27 0-14-16,27 2 15 0,-27-2-15 0,27 0 14 15,-27 0-15-15,27 2 16 0,-27-2-15 0,23 1 15 0,-23-1-14 16,29 3 11-16,-29-3-10 0,27 2 10 0,-27-2-13 15,29 2 17-15,-29-2-15 0,31 3 13 0,-31-3-14 16,30 2 17-16,-30-2-16 0,33 1 13 0,-33-1-15 16,33 3 16-16,-33-3-14 0,33 2 14 0,-33-2-16 0,33 1 15 15,-33-1-13-15,30 0 23 0,-30 0-25 0,29 0 14 16,-29 0-14-16,31 0 13 0,-31 0-13 0,27 2 16 16,-27-2-17-16,28 0 14 0,-28 0-12 0,27 3 15 15,-27-3-16-15,25 0 16 0,-25 0-26 0,27 1 29 16,-27-1-16-16,24 3 15 0,-24-3-16 0,27 0 12 0,-27 0-13 15,24 4 16-15,-24-4-15 0,25 4 15 0,-25-4-19 16,23 2 18-16,-23-2 5 0,24 3-10 0,-24-3-14 16,25 3 17-16,-25-3-15 0,25 3 14 0,-25-3-13 15,24 2 15-15,-24-2-14 0,23 4 15 0,-23-4-17 16,24 3 13-16,-24-3-11 0,23 1 14 0,-23-1-14 0,25 5 16 16,-25-5-18-16,23 1 18 0,-23-1-17 0,21 6 17 15,-21-6-16-15,23 2 14 0,-23-2-14 0,23 6 14 16,-23-6-15-16,23 3 16 0,-23-3-15 0,22 4 14 0,-22-4-15 15,21 5 11-15,-21-5-8 0,23 8 14 0,-23-8-16 16,21 6 15-16,-21-6-16 0,21 7 16 0,-21-7-15 16,25 8 16-16,-25-8-17 0,23 7 16 0,-23-7 6 15,24 7-10-15,-24-7-13 0,25 7 14 0,-25-7-14 16,24 4 13-16,-24-4-11 0,27 7 12 0,-27-7-13 16,25 5 17-16,-25-5-16 0,24 7 12 0,-24-7-11 0,25 4 13 15,-25-4-16-15,25 5 15 0,-25-5-13 0,26 3 14 16,-26-3-13-16,27 4 12 0,-27-4-14 0,27 4 18 15,-27-4-18-15,24 4 17 0,-24-4-16 0,27 5 16 0,-27-5-14 16,24 2 14-16,-24-2-16 0,25 4 15 0,-25-4-17 16,25 3 16-16,-25-3-15 0,25 5 17 0,-25-5-18 15,22 1 14-15,-22-1-12 0,25 4 14 0,-25-4-13 0,24 3 15 16,-24-3-19-16,23 2-4 0,-23-2 11 0,24 3 18 16,-24-3-23-16,23 1 17 0,-23-1-15 0,25 2 14 15,-25-2-14-15,25 2 15 0,-25-2-14 0,25 1 12 16,-25-1-13-16,23 3 13 0,-23-3-16 0,23 0 19 0,-23 0-14 15,25 3 11-15,-25-3-16 0,23 2 18 0,-23-2-17 16,20 2 18-16,-20-2-19 0,23 1 15 0,-23-1-12 16,20 6-23-16,-20-6 29 0,22 3 13 0,-22-3-16 15,21 6 14-15,-21-6-14 0,25 6 14 0,-25-6-17 16,23 7 14-16,-23-7-15 0,22 4 15 0,-22-4-15 0,22 7 15 16,-22-7-16-16,27 4 16 0,-27-4-16 0,25 4 18 15,-25-4-18-15,29 2 16 0,-29-2-15 0,29 1 9 16,-29-1-19-16,29 0 10 0,-29 0-18 0,30 2 14 15,-30-2-13-15,28-2 18 0,-28 2-12 0,31 0 15 0,-31 0-13 16,27-1 17-16,-27 1-14 0,27 1 11 0,-27-1-6 16,24 0 13-16,-24 0-13 0,23 2 14 0,-23-2-15 15,0 0 13-15,31 4-11 0,-31-4 13 0,18 3-16 0,-18-3 16 16,0 0-13-16,29 3 13 0,-29-3-13 16,21 3 11-16,-21-3-9 0,20 5 12 0,-20-5-12 0,20 1 8 15,-20-1-7-15,23 1 11 0,-23-1-12 0,0 0 2 16,35 3 2-16,-35-3-6 0,27 2 6 0,-27-2-1 15,27 1 9-15,-27-1-1 0,26 2-11 0,-26-2 1 0,27 0 4 16,-27 0-3-16,24 0 0 0,-24 0 1 0,25 2 2 16,-25-2 3-16,23 2-6 0,-23-2 3 0,22 2 0 15,-22-2 0-15,20 2 0 0,-20-2 0 0,0 0 0 16,31 1 0-16,-31-1 1 0,0 0-15 0,29 4 15 16,-29-4 0-16,0 0 0 0,33 2 2 0,-33-2-1 15,0 0-1-15,37-2 1 0,-37 2-1 0,24-2-1 0,-24 2 1 16,27-2-1-16,-27 2 0 0,33-1 3 0,-33 1-3 15,33-6 1-15,-33 6 0 0,32-4-2 0,-32 4-3 16,31-3 6-16,-31 3-1 0,29-4 0 0,-29 4-1 0,27-1 0 16,-27 1 0-16,25-5 0 0,-25 5 1 0,24-1-2 15,-24 1 2-15,23-2 0 0,-23 2-1 0,0 0 0 16,33 0 0-16,-33 0 1 0,0 0-2 0,33-3 2 16,-33 3 0-16,0 0-2 0,33 0 1 0,-33 0 0 15,0 0 1-15,34 0-1 0,-34 0 0 0,0 0-2 0,33 0 4 16,-33 0 0-16,23-1-4 0,-23 1 2 0,22-2 3 15,-22 2 8-15,23-4-14 0,-23 4 12 0,23-2-13 16,-23 2 13-16,20-1-14 0,-20 1-25 0,22 0 35 16,-22 0 9-16,21-4-15 0,-21 4 13 0,23-4-15 0,-23 4 13 15,24-2-13-15,-24 2 8 0,23-3-10 0,-23 3 13 16,22-4-14-16,-22 4 13 0,25-4-14 0,-25 4 14 16,25-1-12-16,-25 1 12 0,22-5-14 0,-22 5 14 15,25-1-13-15,-25 1 11 0,21-1-11 0,-21 1 16 16,22-3-16-16,-22 3 12 0,20-2-14 0,-20 2 16 0,0 0-15 15,29-3 13-15,-29 3-13 0,0 0 15 0,25-3-15 16,-25 3 14-16,0 0-15 0,29 0 17 0,-29 0-16 16,0 0-4-16,25-1 10 0,-25 1 16 0,0 0-22 0,22 0 14 15,-22 0-13-15,0 0 12 0,0 0-11 0,26 0 13 16,-26 0-14-16,0 0 14 0,0 0-20 0,27 0 19 16,-27 0-12-16,0 0 2 0,0 0-1 0,0 0-1 15,31 0 3-15,-31 0 0 0,0 0 1 0,0 0 1 0,29 0-1 16,-29 0 1-16,0 0-2 0,0 0 2 0,29 0 0 15,-29 0-4-15,0 0 4 0,0 0 1 0,28 0-1 16,-28 0-1-16,0 0 3 0,0 0-4 0,25 0 4 16,-25 0-1-16,0 0-2 0,0 0 2 0,27 0-2 15,-27 0 9-15,0 0 2 0,0 0-13 0,24 0 2 0,-24 0 1 16,0 0-4-16,0 0 1 0,29 0 3 16,-29 0-1-16,0 0 1 0,22 0-1 0,-22 0 2 0,0 0-2 15,0 0 2-15,31 0-1 0,-31 0-2 0,0 0 4 16,23 1-4-16,-23-1 1 0,0 0 1 0,25 6 1 0,-25-6 0 15,0 0 0-15,22 6-2 0,-22-6 2 0,0 0-2 16,23 7 1-16,-23-7 2 0,0 0-3 0,20 6 1 16,-20-6 1-16,0 0-2 0,18 5-1 0,-18-5 3 0,0 0 0 15,19 4 0-15,-19-4-22 0,0 0 24 0,0 0 0 16,23 6 1-16,-23-6-5 0,0 0 3 0,0 0 0 16,0 0 1-16,20 1-1 0,-20-1-2 0,0 0 4 15,0 0-6-15,0 0 3 0,0 0-2 0,25 2 1 16,-25-2 0-16,0 0 0 0,0 0 0 0,0 0 2 0,21-2-2 15,-21 2-2-15,0 0 2 0,0 0 2 0,19-1-2 16,-19 1 1-16,0 0-3 0,0 0 3 0,21-6 0 16,-21 6 2-16,0 0-2 0,14-5 0 0,-14 5-2 15,0 0 2-15,0 0-1 0,17-6 0 0,-17 6-1 16,0 0 3-16,0 0-1 0,0 0 0 0,0 0-1 0,17-5 1 16,-17 5 1-16,0 0-2 0,0 0 5 0,0 0 3 15,0 0 2-15,0 0 0 0,0 0-1 0,14-7 12 16,-14 7-7-16,0 0-2 0,0 0-13 0,0 0 11 15,0 0-13-15,6-12 15 0,-6 12-19 0,0 0 16 0,0 0-11 16,4-15 17-16,-4 15-13 0,0 0 17 0,5-13-13 16,-5 13 16-16,0 0-11 0,2-15 15 0,-2 15-17 15,0 0 16-15,4-18-17 0,-4 18 10 0,0 0-12 16,2-19 12-16,-2 19-11 0,2-13 15 0,-2 13-22 16,0-16 0-16,0 16 0 0,2-15 16 0,-2 15-21 0,2-16 20 15,-2 16-19-15,2-17 15 0,-2 17-16 0,2-18 15 16,-2 18-17-16,2-19 17 0,-2 19-38 0,4-21 39 15,-4 21-12-15,2-18 18 0,-2 18-15 0,2-19 7 16,-2 19-15-16,0-20 12 0,0 20-10 0,3-21 15 16,-3 21-19-16,2-20 19 0,-2 20-19 0,0-20 16 15,0 20-17-15,2-20 19 0,-2 20-16 0,0-22 15 0,0 22-20 16,0-23 20-16,0 23-20 0,0-21 22 16,0 21-20-16,2-27 18 0,-2 27-19 0,0-23 20 0,0 23-15 15,2-29 13-15,-2 29-18 0,0-23 17 0,2 8-14 16,-2 15 13-16,2-25-12 0,-2 12 9 0,0 13-9 15,1-23 14-15,-1 23 10 0,2-24-16 0,-2 24-14 16,0-24 22-16,0 24-22 0,0-26 18 0,0 26-14 16,0-23 18-16,0 23-18 0,0-24 14 0,0 24-14 0,-2-24 17 15,2 24-19-15,0-21 17 0,0 21-15 0,0-23 18 16,0 23-18-16,-1-22 16 0,1 22-18 0,0-22 17 16,0 22-15-16,0-21 15 0,0 21-13 0,1-18 14 15,-1 18-8-15,0-19 20 0,0 19-3 0,2-17-3 16,-2 17-18-16,0-13 14 0,0 13-15 0,0 0 12 15,0-18-5-15,0 18 14 0,0 0-15 0,2-15 15 16,-2 15-14-16,0 0 9 0,0 0-15 0,0-17 20 16,0 17-20-16,0 0 16 0,0 0-15 0,0-12 12 15,0 12-13-15,0 0 15 0,0 0-18 0,0-17 14 16,0 17-13-16,0 0 12 0,0 0-11 0,0-15 23 16,0 15-22-16,0 0 20 0,0 0-19 0,0 0 15 15,0-17-15-15,0 17 18 0,0 0-16 0,0 0 15 0,0 0-19 16,-2-14 18-16,2 14-16 0,0 0 15 0,0 0-21 15,0 0 20-15,0-16-15 0,0 16 14 0,0 0-14 16,0 0 11-16,0 0-11 0,-2-14 14 0,2 14-13 16,0 0 24-16,0 0-17 0,0 0 17 0,0 0-17 0,-1-14 19 15,1 14-22-15,0 0 19 0,0 0-22 0,0 0 19 16,0 0-23-16,0 0 21 0,0 0-10 16,-4-12-26-16,4 12-40 0,0 0-20 0,0 0-51 0,0 0-56 15,0 0-71-15,0 0-335 0,0 0-108 0</inkml:trace>
  <inkml:trace contextRef="#ctx0" brushRef="#br0" timeOffset="12515.88">8672 15004 117 0,'0'0'110'0,"0"0"-14"16,0 0-16-16,0 0-16 0,0 0-8 16,0 0-11-16,0 0-4 0,0 0 0 0,0 0-11 0,-17 3-4 15,17-3-10-15,0 0 18 0,0 0-11 0,0 0-1 16,0 0-3-16,0 0 0 0,0 0-2 0,0 0 0 15,0 0 0-15,0 0 1 0,0 0-3 0,0 0 0 16,0 0-2-16,0 0 3 0,0 0-3 0,0 0 4 16,0 0 0-16,0 0 2 0,0 0-3 0,0 0 2 15,0 0-4-15,0 0 4 0,0 0-7 0,0 0 0 16,0 0-4-16,0 0 4 0,0 0-8 0,0 0 3 0,0 0-4 16,0 0 3-16,0 0-5 0,0 0 6 15,0 0-7-15,0 0 5 0,0 0-3 0,0 0-3 16,0 0 6-16,0 0 1 0,0 0-3 0,0 0 6 0,0 0-7 15,0 0 6-15,0 0-5 0,0 0 5 0,0 0-4 16,25-2 4-16,-25 2-4 0,0 0 2 0,0 0 0 16,0 0 3-16,25-1-6 0,-25 1 5 0,0 0-9 15,17-5 7-15,-17 5-6 0,0 0 5 0,0 0-5 0,23-2 5 16,-23 2-6-16,0 0 6 0,0 0-6 16,0 0 4-16,27-1-4 0,-27 1 5 0,0 0-4 15,0 0 4-15,0 0-6 0,27-3 5 0,-27 3-4 0,0 0 4 16,0 0-4-16,25-2 5 0,-25 2-5 0,0 0 4 15,0 0-6-15,24-4 7 0,-24 4-5 0,0 0 5 16,0 0-6-16,24-1 8 0,-24 1-10 0,0 0 7 16,0 0-4-16,25-2 2 0,-25 2-4 0,0 0 8 15,18-3-7-15,-18 3 6 0,0 0-5 0,21-4 4 16,-21 4-4-16,0 0 4 0,23-4-4 0,-23 4 4 16,0 0-4-16,23-7 3 0,-23 7-2 0,0 0 3 15,24-4-4-15,-24 4 11 0,0 0-14 0,20-3 8 16,-20 3-8-16,0 0 7 0,23-4-5 0,-23 4 4 0,0 0-3 15,20-3 5-15,-20 3-6 0,0 0 5 0,0 0-5 16,25-3 4-16,-25 3-3 0,0 0 3 0,0 0-2 16,23-2 3-16,-23 2-4 0,0 0 4 0,0 0-4 15,0 0 4-15,27 0-4 0,-27 0 6 0,0 0-6 16,0 0 4-16,22-1-4 0,-22 1 6 0,0 0-7 0,0 0 4 16,26-3-3-16,-26 3 4 0,0 0-3 15,23-2 4-15,-23 2-5 0,0 0 7 0,21-5-8 0,-21 5 6 16,0 0-6-16,25-2 6 0,-25 2-6 0,0 0 4 15,22-5-4-15,-22 5 5 0,0 0-4 16,22-2 4-16,-22 2-7 0,0 0 8 0,0 0-5 0,27-2 6 16,-27 2-6-16,0 0 3 0,0 0-3 0,25 0 5 15,-25 0-5-15,0 0 5 0,0 0-6 0,23 0 8 16,-23 0-8-16,0 0 6 0,0 0-6 0,26 0 6 16,-26 0-6-16,0 0 7 0,0 0-7 0,29 0 7 15,-29 0-9-15,0 0 10 0,24-2-4 0,-24 2 1 16,0 0-2-16,25-1 0 0,-25 1 0 0,0 0 0 15,29-4 0-15,-29 4 1 0,0 0 1 0,27-2-1 0,-27 2 0 16,0 0 0-16,29-4 0 0,-29 4-1 0,0 0-1 16,28-3 1-16,-28 3 0 0,0 0 1 0,29-4-1 15,-29 4 0-15,0 0 0 0,31-1 1 0,-31 1-1 16,0 0 0-16,28-2 0 0,-28 2 1 0,0 0 0 0,27-3-7 16,-27 3 7-16,0 0 2 0,26-2-3 15,-26 2 0-15,0 0 0 0,27 0 0 0,-27 0 2 16,0 0-2-16,29-1 0 0,-29 1 0 0,0 0 0 0,31 0 0 15,-31 0 0-15,0 0 0 0,33 0 1 16,-33 0-1-16,0 0 0 0,34 0 3 0,-34 0-3 0,23-3 0 16,-23 3 1-16,0 0-2 0,37 0 1 0,-37 0 1 15,27 0 0-15,-27 0-2 0,27 3 1 0,-27-3 0 16,24-3 1-16,-24 3-1 0,29 3 0 0,-29-3-1 16,24-3 1-16,-24 3-1 0,27 0 1 0,-27 0 0 15,27 0 2-15,-27 0-2 0,25 0-1 0,-25 0 2 16,24 0-1-16,-24 0 1 0,0 0-2 0,35 0 2 15,-35 0-2-15,23 0 3 0,-23 0-2 0,0 0 0 0,33 0 0 16,-33 0 0-16,0 0 0 0,31 3-1 0,-31-3 1 16,0 0-1-16,28 0-4 0,-28 0 7 0,0 0-1 15,26 1-5-15,-26-1 5 0,0 0-5 0,27 5 7 16,-27-5-7-16,0 0 7 0,25 2-6 0,-25-2 5 16,0 0-4-16,29 1 4 0,-29-1-4 0,0 0 4 15,26 2-4-15,-26-2 4 0,0 0-4 0,29 2 5 16,-29-2-6-16,0 0 5 0,27 3-4 0,-27-3 5 0,0 0-5 15,25 2 5-15,-25-2-5 0,0 0 4 0,24 4-4 16,-24-4 3-16,0 0-2 0,25 4 3 0,-25-4-3 16,0 0 6-16,26 1-9 0,-26-1 8 0,0 0-7 15,29 2 3-15,-29-2-2 0,0 0 4 0,27 4-3 16,-27-4 2-16,0 0-2 0,29 4 5 0,-29-4-7 16,0 0 6-16,29 1-7 0,-29-1 8 0,0 0-7 15,28 0 7-15,-28 0-8 0,0 0 7 0,26 4-6 16,-26-4 7-16,0 0-8 0,25 2 7 0,-25-2-6 15,0 0 6-15,21 1-6 0,-21-1 3 0,0 0-1 0,23 5 5 16,-23-5-7-16,0 0 8 0,20 3-10 0,-20-3 8 16,0 0-3-16,22 5 1 0,-22-5-3 0,0 0 5 15,21 3-1-15,-21-3-5 0,0 0 6 0,25 4-1 16,-25-4 0-16,0 0-2 0,20 3-3 0,-20-3 5 16,0 0-6-16,25 4 5 0,-25-4-3 0,0 0 6 15,21 5-7-15,-21-5 6 0,0 0-6 0,24 2 5 16,-24-2-4-16,0 0 3 0,22 4-3 0,-22-4 3 0,0 0-3 15,23 4 5-15,-23-4-5 0,0 0 4 0,23 3-4 16,-23-3 5-16,0 0-5 0,24 1 5 0,-24-1-5 16,0 0 4-16,23 3-4 0,-23-3 4 0,0 0-4 15,21 6 4-15,-21-6-4 0,0 0 5 0,22 1-5 16,-22-1 3-16,0 0-3 0,20 5 4 0,-20-5-4 16,0 0 5-16,21 3-5 0,-21-3 4 0,0 0-5 15,19 3 7-15,-19-3-8 0,0 0 6 0,0 0-4 16,26 3 5-16,-26-3-5 0,0 0 5 0,23 3-5 15,-23-3 4-15,0 0-4 0,25 0 5 0,-25 0-6 16,0 0 6-16,26 2-6 0,-26-2 4 0,0 0-2 0,27 0 3 16,-27 0-4-16,0 0 5 0,29 0-6 0,-29 0 6 15,0 0-3-15,29 0 2 0,-29 0-4 0,0 0 4 16,28 0-5-16,-28 0 4 0,0 0-3 0,30 2 5 16,-30-2-5-16,0 0 5 0,29 2-6 0,-29-2 6 15,0 0-5-15,29 3 4 0,-29-3-6 0,0 0 8 16,27 2-6-16,-27-2 5 0,0 0-5 0,25 2 5 15,-25-2-5-15,0 0 4 0,24 4-4 0,-24-4 4 0,0 0-4 16,25 3 4-16,-25-3-4 0,0 0 4 0,24 2-6 16,-24-2 7-16,0 0-4 0,25 1 9 0,-25-1 0 15,0 0 5-15,27 0-6 0,-27 0 7 0,0 0-9 16,31 0 5-16,-31 0-6 0,0 0 3 0,30 0-6 16,-30 0 6-16,0 0-8 0,31-1 7 0,-31 1-8 15,0 0 6-15,31 1-1 0,-31-1 0 0,0 0-5 16,33 0 6-16,-33 0-8 0,0 0 8 0,30 3-7 15,-30-3 6-15,0 0-6 0,29 1 5 0,-29-1-4 16,0 0 5-16,29 2-5 0,-29-2-9 0,21 4 11 0,-21-4 7 16,0 0-11-16,27 2 8 0,-27-2-8 0,0 0 9 15,28 6-5-15,-28-6 6 0,0 0-3 16,30 2 10-16,-30-2-5 0,0 0 8 0,31 4-6 0,-31-4 7 16,21 3-10-16,-21-3 8 0,0 0-11 0,31 4 7 15,-31-4-9-15,21 1 7 0,-21-1-9 0,19 4 7 16,-19-4-9-16,21 4 8 0,-21-4-8 0,19 2 7 15,-19-2-6-15,18 5 6 0,-18-5-8 0,19 3 6 16,-19-3-7-16,19 3 8 0,-19-3-7 0,0 0 7 16,26 7-8-16,-26-7 10 0,17 5-11 0,-17-5 10 15,0 0-10-15,26 5 11 0,-26-5-9 0,0 0 9 0,27 3-10 16,-27-3 8-16,0 0-6 0,29 4 6 0,-29-4-7 16,0 0 7-16,29 4-7 0,-29-4 7 0,0 0-7 15,28 1 6-15,-28-1-5 0,0 0 5 0,28 2-6 16,-28-2 6-16,0 0-6 0,27 2 7 0,-27-2-8 15,0 0 7-15,27 2-6 0,-27-2 6 0,0 0-5 16,27 0 11-16,-27 0-14 0,0 0 9 0,27 2-8 16,-27-2 8-16,0 0-9 0,0 0 9 0,30 0-8 15,-30 0 9-15,0 0-10 0,0 0 9 0,29 0-9 16,-29 0 10-16,0 0-10 0,0 0 10 0,31 2-10 0,-31-2 11 16,0 0-10-16,0 0 7 0,29 0-8 0,-29 0 11 15,0 0-12-15,25 0 11 0,-25 0-9 0,0 0 9 16,23 0-9-16,-23 0 10 0,0 0-9 0,27 0 7 15,-27 0-8-15,0 0 8 0,31 0-8 0,-31 0 9 16,0 0-9-16,29 0 9 0,-29 0-9 0,0 0 10 0,29 0-10 16,-29 0 8-16,0 0-8 0,27 0 8 15,-27 0-8-15,0 0 7 0,26 0-6 0,-26 0 7 0,0 0-8 16,25 0 8-16,-25 0-9 0,0 0 9 0,24 1-7 16,-24-1 7-16,0 0-8 0,25 0 8 15,-25 0-9-15,0 0 8 0,23 3-7 0,-23-3 8 0,0 0-8 16,26 0 8-16,-26 0-7 0,0 0 6 0,23 3-5 15,-23-3 0-15,0 0 2 0,22 4 8 0,-22-4-5 16,0 0 8-16,23 6-7 0,-23-6 8 0,0 0-11 16,23 3 7-16,-23-3-8 0,0 0 8 0,20 6-8 0,-20-6 5 15,0 0-5-15,21 5 6 0,-21-5-9 16,0 0 10-16,20 4-15 0,-20-4 16 0,0 0-10 16,20 4 6-16,-20-4-6 0,0 0 7 0,21 3-8 0,-21-3 7 15,0 0-7-15,0 0 9 0,25 4-11 0,-25-4 11 16,0 0-11-16,0 0 10 0,23 4-9 0,-23-4 8 15,0 0-9-15,0 0 9 0,22 4-9 0,-22-4 9 16,0 0-10-16,0 0 11 0,25 3-10 0,-25-3 11 16,0 0-8-16,0 0 7 0,26 1-7 0,-26-1 7 15,0 0-9-15,23 0 8 0,-23 0-8 0,0 0 10 16,25 3-11-16,-25-3 10 0,0 0-10 0,26-3 10 16,-26 3-9-16,0 0 10 0,27-1-10 0,-27 1 9 15,0 0-8-15,26 0 16 0,-26 0-20 0,0 0 10 0,25-3-8 16,-25 3 7-16,0 0-7 0,21-3 10 0,-21 3-10 15,0 0 9-15,22-1-9 0,-22 1 9 0,0 0-6 16,0 0 5-16,25-2-7 0,-25 2 7 0,0 0-9 16,0 0 11-16,25-4-11 0,-25 4 11 0,0 0-11 15,0 0 11-15,22-2-11 0,-22 2 9 0,0 0-7 0,0 0 10 16,27 0-10-16,-27 0 10 0,0 0-11 16,0 0 10-16,28-2-10 0,-28 2 10 0,0 0-10 0,0 0 10 15,31 0-9-15,-31 0 8 0,0 0-11 0,25 0 13 16,-25 0-6-16,0 0 3 0,25-1-7 0,-25 1 9 15,0 0-10-15,22-6 8 0,-22 6-6 0,0 0 8 16,27-2-10-16,-27 2 10 0,0 0-9 0,24-3 9 16,-24 3-11-16,0 0 10 0,23-3-8 0,-23 3 8 15,0 0-8-15,23-5 6 0,-23 5-6 0,0 0-6 16,21 0 10-16,-21 0 6 0,0 0-10 0,0 0 10 0,23-2-8 16,-23 2 8-16,0 0-19 0,0 0 20 15,0 0-11-15,27 0 10 0,-27 0-8 0,0 0 8 0,0 0-10 16,21 2 10-16,-21-2-11 0,0 0 10 0,0 0-9 15,0 0 8-15,25 0-6 0,-25 0 5 0,0 0-8 16,0 0 11-16,20 5-10 0,-20-5 8 0,0 0-8 16,0 0 9-16,21 4-8 0,-21-4 7 0,0 0-8 15,0 0 8-15,21 4-8 0,-21-4 11 0,0 0-12 0,0 0 7 16,17 6-7-16,-17-6 10 0,0 0-9 0,0 0 8 16,21 3-10-16,-21-3 12 0,0 0-10 0,0 0 8 15,19 6-17-15,-19-6 18 0,0 0-7 0,0 0 8 16,0 0-10-16,24 2 11 0,-24-2-11 0,0 0 7 15,0 0-7-15,19 1 7 0,-19-1-6 0,0 0 8 16,0 0-9-16,0 0 9 0,25 3-9 0,-25-3 7 16,0 0-8-16,0 0 10 0,0 0-8 0,21 0 8 15,-21 0-10-15,0 0 12 0,0 0-12 0,0 0 9 16,0 0-8-16,25 0 8 0,-25 0-8 0,0 0 8 0,0 0-8 16,0 0 8-16,0 0-8 0,23 3 8 15,-23-3-7-15,0 0 7 0,0 0-9 0,0 0 9 16,0 0-11-16,21 4 11 0,-21-4-8 0,0 0 8 0,0 0-8 15,0 0 9-15,0 0-10 0,20 1 8 0,-20-1-7 16,0 0 8-16,0 0-8 0,0 0 10 0,0 0-12 16,21 7 11-16,-21-7-8 0,0 0 8 0,0 0-10 15,0 0 9-15,21 1-8 0,-21-1 9 0,0 0-8 0,0 0 5 16,0 0-6-16,23 0 13 0,-23 0-16 16,0 0 11-16,0 0-7 0,0 0 4 0,25-1-5 15,-25 1 9-15,0 0-8 0,0 0 7 0,0 0-8 0,0 0 8 16,25-5-9-16,-25 5 10 0,0 0-11 0,0 0 11 15,0 0-10-15,0 0 9 0,0 0-8 0,0 0-13 16,0 0 17-16,0 0 8 0,0 0-9 0,23-2 7 16,-23 2-9-16,0 0 10 0,0 0-11 0,0 0-1 15,0 0 4-15,0 0 7 0,0 0-10 0,0 0 11 16,0 0-10-16,0 0 9 0,0 0-10 0,0 0 10 16,25 0-11-16,-25 0 10 0,0 0-9 0,0 0 9 15,0 0-10-15,0 0 8 0,0 0-7 0,0 0 8 16,0 0-7-16,0 0 9 0,0 0-12 0,0 0 11 0,22 2-10 15,-22-2 9-15,0 0-9 0,0 0 13 0,0 0-14 16,0 0 9-16,0 0-8 0,0 0 9 0,0 0-8 16,0 0 7-16,0 0-9 0,0 0 11 0,0 0-10 15,0 0 9-15,0 0-21 0,0 0 24 0,15 6-8 16,-15-6 8-16,0 0-7 0,0 0 0 0,0 0 9 16,0 0-10-16,0 0 1 0,0 0-2 0,3 13 4 15,-3-13 0-15,0 0 0 0,0 0-1 0,0 0 3 0,0 17 0 16,0-17 0-16,0 0-2 0,0 0 0 0,-1 14 0 15,1-14-1-15,0 0 0 0,-2 17-1 0,2-17 0 16,0 0 1-16,0 19-1 0,0-19-7 0,0 0-29 16,2 14-36-16,-2-14-61 0,0 0-109 0,11 15-127 15,-11-15 174-15</inkml:trace>
  <inkml:trace contextRef="#ctx0" brushRef="#br0" timeOffset="-174149.211">15409 15904 179 0,'0'0'159'0,"0"0"-27"0,0 0-8 16,0 0-6-16,-25 0-4 0,25 0-4 0,0 0-5 15,0 0-7-15,0 0-6 0,0 0-14 0,0 0-6 16,0 0-9-16,0 0-3 0,0 0-7 0,0 0-5 16,0 0-3-16,0 0-10 0,0 0-3 0,0 0 5 0,0 0-15 15,0 0 1-15,0 0-3 0,-19 1 1 0,19-1-3 16,0 0 18-16,0 0-23 0,0 0 2 15,0 0-2-15,0 0 2 0,0 0 3 0,0 0 1 0,0 0 4 16,0 0 1-16,0 0 5 0,0 0-2 0,0 0 0 16,0 0 5-16,0 0-9 0,0 0-3 0,0 0-7 15,0 0 0-15,0 0-4 0,-8-9-2 0,8 9-2 16,0 0 3-16,-2-13-8 0,2 13 1 0,0 0 2 16,0-18-1-16,0 18 7 0,0 0-8 0,2-17-6 15,-2 17 6-15,2-13 1 0,-2 13-4 0,0 0 0 16,6-17-1-16,-6 17 3 0,4-12 5 0,-4 12-9 0,8-9-1 15,-8 9 2-15,0 0 1 0,11-11-1 0,-11 11-1 16,0 0 0-16,0 0 4 0,14-6-1 0,-14 6 0 16,0 0-2-16,0 0 5 0,18 7-3 0,-18-7 0 15,0 0 2-15,14 13 3 0,-14-13 1 0,8 9-2 16,-8-9-4-16,9 12 3 0,-9-12-2 0,8 10 2 16,-8-10-6-16,6 12 6 0,-6-12-1 0,0 0 10 15,8 11-11-15,-8-11 1 0,0 0 2 0,0 0-1 16,9 11 4-16,-9-11-7 0,0 0 9 0,0 0-4 15,0 0 2-15,0 0 3 0,10 9-4 0,-10-9 0 0,0 0 0 16,0 0-2-16,0 0-1 0,0 0 1 0,0 0 0 16,0 0-5-16,0 0 0 0,8-12 0 0,-8 12-2 15,0 0 1-15,0 0-4 0,4-14 4 0,-4 14-1 16,0 0-3-16,7-15 1 0,-7 15 1 0,4-10-1 16,-4 10 4-16,0 0-1 0,10-14 1 0,-10 14 0 15,0 0-6-15,10-12 6 0,-10 12 0 0,0 0-2 16,11-8 3-16,-11 8 0 0,0 0-3 0,0 0 1 0,13-8 3 15,-13 8 2-15,0 0 5 0,0 0-3 16,0 0 2-16,21 8-1 0,-21-8 6 0,0 0-1 16,12 13 1-16,-12-13-3 0,9 9 1 0,-9-9-2 0,8 12 2 15,-8-12-2-15,6 10-3 0,-6-10 4 0,0 0-3 16,10 15 1-16,-10-15-1 0,0 0-1 0,9 13-2 16,-9-13 2-16,0 0 0 0,0 0-5 0,6 10 0 15,-6-10-6-15,0 0-12 0,0 0-21 0,0 0-21 16,0 0-30-16,8 10-51 0,-8-10-59 0,0 0-61 15,0 0-223-15,0 0 24 0</inkml:trace>
  <inkml:trace contextRef="#ctx0" brushRef="#br0" timeOffset="-173560.071">15748 15774 234 0,'0'0'244'0,"0"0"-52"15,0 0-22-15,0 0-24 0,-8-9 1 0,8 9-28 16,0 0 0-16,0 0-25 0,0 0 1 0,0 0-6 15,0 0-12-15,0 0-5 0,0 0-11 0,-8-9-4 16,8 9-8-16,0 0-3 0,0 0-5 0,0 0-8 0,0 0-3 16,0 0-8-16,0 0-6 0,0 0-5 0,0 0 0 15,0 0-2-15,0 0-1 0,0 0-2 0,0 0 0 16,0 0-2-16,0 0 2 0,0 0 0 0,0 0-1 16,0 0-5-16,27 2 2 0,-27-2-1 0,0 0 1 15,0 0-3-15,33 0 2 0,-33 0 0 0,0 0 1 16,31 0-4-16,-31 0 4 0,0 0-4 0,26 0 2 15,-26 0-1-15,0 0 2 0,26 0-2 0,-26 0 0 0,0 0 3 16,0 0-3-16,25 0 7 0,-25 0 6 0,0 0 2 16,0 0 2-16,0 0 4 0,19 4-1 0,-19-4-1 15,0 0-2-15,0 0-2 0,0 0-2 0,2 18-3 16,-2-18 3-16,0 0 3 0,-6 14 4 16,6-14-6-16,-6 14 4 0,6-14 3 0,-7 15-3 0,7-15 1 15,-8 12-1-15,8-12 0 0,-8 17 2 0,8-17 1 16,-8 15-3-16,8-15-1 0,-11 14-3 0,11-14 1 15,-8 13 2-15,8-13-4 0,-8 11-1 0,8-11-1 16,0 0-5-16,-9 16 2 0,9-16-2 0,0 0 0 0,-5 9-4 16,5-9 2-16,0 0-6 0,0 0-2 0,0 0-9 15,-8 11-17-15,8-11-23 0,0 0-22 0,0 0-30 16,0 0-21-16,0 0-18 0,0 0-22 0,0 0-25 16,0 0-23-16,0 0-34 0,0 0-175 0,15-8 108 15</inkml:trace>
  <inkml:trace contextRef="#ctx0" brushRef="#br0" timeOffset="-173265.168">15983 15824 335 0,'0'0'308'0,"0"0"-59"0,0 0-25 0,0 0-22 16,0 0-27-16,5-9-18 0,-5 9-19 0,0 0-19 15,0 0-18-15,0 0-23 0,0 0-13 0,0 0-11 16,0 0-10-16,0 0 1 0,-3 14-2 0,3-14-3 15,0 0 5-15,-6 12-2 0,6-12 1 0,0 0-5 16,-6 14 1-16,6-14-3 0,-7 16-2 0,7-16-4 16,-8 12-1-16,8-12-3 0,-6 15-2 0,6-15-4 0,-8 14-2 15,8-14-4-15,-9 18-3 0,9-18-2 16,-6 14-2-16,6-14-2 0,-8 15-2 0,8-15-1 0,-4 14-2 16,4-14-7-16,0 0-9 0,-8 12-14 0,8-12-16 15,0 0-20-15,0 0-19 0,-7 15-14 0,7-15-3 16,0 0-11-16,0 0-27 0,0 0-20 0,0 0-26 15,0 0-37-15,0 0-47 0,7 11-157 0,-7-11 110 16</inkml:trace>
  <inkml:trace contextRef="#ctx0" brushRef="#br0" timeOffset="-172764.528">16161 15912 293 0,'0'0'327'0,"0"0"-81"0,0 0-47 0,0 0-30 0,0 0-33 16,0 0-22-16,0 0-16 0,0 0-17 0,0 0-13 15,0 0-11-15,0 0-6 0,0 0 0 0,0 0 1 0,0 0-7 16,0 0-1-16,18-4-7 0,-18 4-7 16,0 0-6-16,11-12-5 0,-11 12-4 0,6-11-38 15,-6 11 23-15,8-14-9 0,-8 14-11 0,6-17-8 0,-6 17-9 16,7-21-6-16,-7 21 7 0,6-22 0 16,-6 22-29-16,4-20 51 0,-4 20 8 0,2-20 8 0,-2 20 10 15,2-21 9-15,-2 21 6 0,2-17 1 0,-2 17 16 16,0 0-2-16,0-18 1 0,0 18-5 0,0 0-2 15,0-15-4-15,0 15-6 0,0 0-3 0,0 0-5 16,0 0 1-16,0 0 15 0,0 0 7 0,0 0-4 16,0 0-2-16,0 0-4 0,0 0 0 0,15 13 2 15,-15-13-3-15,4 17-2 0,-4-17 4 0,6 17-4 16,-6-17-5-16,8 19-1 0,-8-19-4 0,6 23-5 0,-6-23 0 16,7 22-2-16,-7-22 3 0,7 20-10 0,-7-20-2 15,6 19 1-15,-6-19-10 0,6 17-28 0,-6-17-35 16,6 16-34-16,-6-16-44 0,5 11-61 0,-5-11-59 15,0 0-325-15,4 17-105 0</inkml:trace>
  <inkml:trace contextRef="#ctx0" brushRef="#br0" timeOffset="-167813.766">11461 16771 202 0,'0'0'199'0,"0"0"-37"16,0 0-27-16,0 0-11 0,-4-11-18 0,4 11-6 15,0 0-19-15,0 0 2 0,0 0-17 0,-2-12 4 16,2 12-13-16,0 0 12 0,0 0-12 0,0 0 25 15,-4-18-30-15,4 18 14 0,0 0-14 0,0 0 10 16,0 0-15-16,-2-12 11 0,2 12-19 0,0 0 10 16,0 0-4-16,0 0-4 0,0 0-9 0,0 0 1 15,0 0-3-15,0 0-3 0,0 0-7 0,0 0-2 0,0 0-6 16,0 0 1-16,-2-13-3 0,2 13-1 0,0 0-4 16,0 0 0-16,0 0 0 0,0 0-1 0,0 0-1 15,0 0 3-15,0 0-1 0,0 0 4 0,0 0 0 16,0 0-3-16,2 14 3 0,-2-14-1 15,0 0 1-15,6 12-2 0,-6-12-2 0,0 0 0 0,6 20 1 16,-6-20 1-16,4 12 0 0,-4-12 5 0,6 17-3 16,-6-17 3-16,7 18-4 0,-7-18 3 0,5 15-7 15,-5-15 3-15,6 18-3 0,-6-18-1 0,8 20 0 16,-8-20-2-16,9 20 4 0,-9-20-2 0,8 22-2 16,-8-22 2-16,10 20-2 0,-10-20-3 0,8 24 4 0,-1-10 1 15,-7-14-1-15,8 22-3 0,-2-11 2 16,-2 0 1-16,2 2-2 0,-6-13 0 0,9 21-1 0,-9-21-1 15,10 19 3-15,-10-19 0 0,8 20 0 0,-8-20-2 16,11 19 1-16,-7-8 1 0,-4-11-2 0,10 17 1 16,-10-17-3-16,8 15 4 0,-8-15-3 0,8 15 6 15,-8-15-4-15,10 13 0 0,-10-13 0 0,8 10 0 16,-8-10-2-16,9 11 4 0,-9-11-3 0,10 8 2 16,-10-8-3-16,0 0 5 0,14 10-6 0,-14-10 5 15,0 0-4-15,15 5 4 0,-15-5-2 0,0 0 2 0,0 0-2 16,0 0 3-16,25-2-4 0,-25 2-2 0,0 0 0 15,0 0 3-15,18-7-2 0,-18 7-18 0,0 0 24 16,11-7-3-16,-11 7 1 0,0 0-1 0,8-13 2 16,-8 13-1-16,0 0-1 0,2-15 1 0,-2 15 2 15,0 0 9-15,0-21-17 0,0 21 2 0,-4-13-1 16,4 13 3-16,-4-15 1 0,4 15-1 0,-5-12 0 16,5 12-1-16,-8-11 1 0,8 11 0 0,-10-13-2 0,10 13 1 15,-10-11-2-15,10 11 3 0,-13-10 0 16,13 10-4-16,-10-7 1 0,10 7 2 0,0 0-24 0,-21-6 29 15,21 6-5-15,0 0 3 0,0 0-1 0,-25 6-1 16,25-6-1-16,-12 7-2 0,12-7 1 0,-10 11 0 16,10-11-4-16,-8 11-16 0,8-11-15 0,-8 13-12 15,8-13-16-15,-4 13-16 0,4-13-22 0,-4 15-14 16,4-15-23-16,0 0-1 0,-2 19-16 0,2-19-14 16,0 0-28-16,0 14-179 0,0-14 165 0</inkml:trace>
  <inkml:trace contextRef="#ctx0" brushRef="#br0" timeOffset="-167058.061">11905 17187 47 0,'0'0'247'15,"0"0"-47"-15,0 0-39 0,0 0-21 0,0 0-20 16,0 0 3-16,0 0-14 0,0 0 5 0,0 0-11 16,0 0-8-16,0 0-6 0,0 0-8 0,0 0-7 15,0 0-4-15,0 0-4 0,0 0-17 0,0 0-4 16,0 0-8-16,-7 11-2 0,7-11-8 0,0 0-5 0,0 0-6 16,-6 19 5-16,6-19-3 0,0 0-2 0,-4 14 1 15,4-14-1-15,-4 14-1 0,4-14-2 0,-4 13-2 16,4-13-3-16,-4 10 2 0,4-10-4 0,-5 12-1 15,5-12-5-15,0 0 5 0,-4 14-2 0,4-14 2 16,0 0-6-16,0 0-1 0,-4 14 2 0,4-14 2 16,0 0-1-16,0 0 0 0,0 0-2 0,0 0-4 0,0 0 2 15,0 0-3-15,0 0 3 0,0 0-1 0,0 0 4 16,0 0-10-16,0 0-4 0,0 0-7 0,0 0 2 16,0-17 2-16,0 17 1 0,4-12 4 0,-4 12 3 15,2-14-1-15,-2 14 5 0,2-13 0 0,-2 13 0 16,0 0 1-16,7-15 15 0,-7 15-17 0,0 0 1 15,4-14 2-15,-4 14 1 0,0 0-3 0,0 0 6 16,4-14 0-16,-4 14 4 0,0 0 3 0,0 0 0 0,0 0-1 16,4-11-2-16,-4 11 3 0,0 0-4 15,0 0-1-15,0 0 11 0,0 0 2 0,0 0 14 0,0 0 3 16,0 0 5-16,0 0-1 0,0 0-2 0,17 6-10 16,-17-6-1-16,0 0 4 0,10 13-4 15,-10-13-1-15,5 12 0 0,-5-12 3 0,8 10 0 0,-8-10-5 16,9 13 2-16,-9-13-5 0,8 13 1 0,-8-13-6 15,10 14 5-15,-10-14-5 0,9 12-2 0,-9-12 0 16,8 9-2-16,-8-9-5 0,8 11 5 0,-8-11-5 16,8 12 0-16,-8-12-1 0,0 0-10 0,11 14 12 0,-11-14-3 15,0 0-9-15,8 11-26 0,-8-11-18 0,0 0-18 16,0 0-27-16,10 11-26 0,-10-11-13 0,0 0-33 16,0 0-26-16,0 0-25 0,11 8-39 0,-11-8-166 15,0 0 108-15</inkml:trace>
  <inkml:trace contextRef="#ctx0" brushRef="#br0" timeOffset="-166678.502">12132 17280 245 0,'0'0'310'0,"-4"-15"-69"0,4 15-29 0,0 0-18 15,0 0-26-15,0 0-22 0,0 0-12 0,0 0-16 16,-8-11-22-16,8 11-10 0,0 0-9 0,0 0-6 0,0 0 0 16,0 0 3-16,0 0 0 0,0 0-4 15,0 0-3-15,0 0-2 0,0 0 0 0,0 0-2 0,0 0-4 16,0 0-2-16,0 0-6 0,0 0-4 0,0 0-9 16,0 0-7-16,0 0-5 0,0 0-7 0,0 0-4 0,0 0-2 15,0 0-2-15,0 0 0 0,0 0 0 16,0 0-4-16,0 0-1 0,0 0 0 0,0 0-1 0,22 4 0 15,-22-4-3-15,0 0 2 0,0 0-3 0,25 1 1 16,-25-1 1-16,0 0-2 0,0 0 1 0,25 2 4 16,-25-2-9-16,0 0-6 0,0 0-10 0,0 0-12 15,28 0-8-15,-28 0-13 0,0 0-10 0,0 0-15 16,0 0-13-16,0 0-19 0,25 0-19 0,-25 0-20 16,0 0-32-16,0 0-18 0,0 0-24 0,0 0-44 15,0 0-192-15,14-7 64 0</inkml:trace>
  <inkml:trace contextRef="#ctx0" brushRef="#br0" timeOffset="-166397.894">12120 17186 354 0,'-13'-7'352'0,"13"7"-72"15,0 0-70-15,0 0 19 0,-14-11-23 0,14 11-20 0,0 0-23 16,0 0-19-16,0 0-25 0,0 0-18 0,0 0-21 15,-17-5-11-15,17 5-13 0,0 0-9 0,0 0-7 16,0 0-5-16,0 0-9 0,0 0-2 0,0 0-6 16,0 0-3-16,0 0 3 0,0 0-2 0,0 0-3 15,0 0 1-15,0 0-4 0,0 0-1 0,0 0-1 16,0 0-2-16,23 2-2 0,-23-2 1 0,0 0-3 16,0 0-8-16,25 2-1 0,-25-2-23 0,0 0-14 0,0 0-25 15,27 0-28-15,-27 0-21 0,0 0-25 16,20 1-34-16,-20-1-33 0,0 0-40 0,0 0-58 0,27 0-134 15,-27 0 85-15</inkml:trace>
  <inkml:trace contextRef="#ctx0" brushRef="#br0" timeOffset="-165549.18">12444 17054 9 0,'-12'-7'313'0,"12"7"-68"16,0 0-50-16,0 0-13 0,0 0-27 0,-17-5-8 15,17 5-25-15,0 0-10 0,0 0-10 0,0 0-16 16,0 0-12-16,-16-8-16 0,16 8-7 0,0 0-12 16,0 0-2-16,0 0-7 0,0 0-3 0,-5-11 12 15,5 11-13-15,0 0-5 0,0 0 2 0,7-17-5 0,-7 17-5 16,0 0 4-16,12-11-6 0,-12 11-1 0,10-9-5 16,-10 9 0-16,13-7-1 0,-13 7 0 0,0 0 0 15,20-6-2-15,-20 6-2 0,0 0-2 0,0 0 4 16,27-2 2-16,-27 2 3 0,0 0-2 0,17 8 8 15,-17-8 1-15,0 0 3 0,9 13-3 0,-9-13 2 16,4 12-3-16,-4-12-4 0,2 14 1 0,-2-14 0 16,0 18-4-16,0-18 4 0,-4 16-2 0,4-16 1 0,-6 16 6 15,6-16-5-15,-5 18 3 0,5-18 4 0,-8 12-4 16,8-12 3-16,-11 15 1 0,11-15 2 0,-8 10 26 16,8-10-35-16,-8 11 3 0,8-11-3 0,0 0-2 15,0 0 0-15,-11 11-5 0,11-11-5 0,0 0-1 16,0 0 2-16,0 0-4 0,0 0 1 0,0 0-2 15,0 0 4-15,0 0-9 0,0 0 4 0,17-8-28 16,-17 8 29-16,16-7-4 0,-16 7-3 0,18-4 0 0,-18 4 4 16,21-6-5-16,-21 6 8 0,22-2-2 15,-22 2-27-15,0 0 34 0,31 2 2 0,-31-2 1 16,17 6 24-16,-17-6-9 0,17 10 6 0,-17-10 6 16,10 12 7-16,-10-12-3 0,6 15 12 0,-6-15 9 0,2 18 0 15,-2-18-1-15,-4 21-5 0,4-21-3 0,-8 24-3 16,4-13-2-16,-5 0-3 0,1 0-5 0,0 0-5 15,0-1-1-15,-5-1 0 0,3 0 0 0,10-9-2 16,-25 13-3-16,25-13-2 0,-25 9-3 0,25-9-2 16,-19 4-3-16,19-4-4 0,-21 5-9 0,21-5 8 15,0 0 0-15,-29 0-10 0,29 0-19 0,0 0-14 0,0 0-18 16,-29-3-16-16,29 3-26 0,0 0-26 0,0 0-28 16,0 0-17-16,0 0-18 0,-25-2-37 0,25 2-33 15,0 0-60-15,0 0-159 0,0 0 40 0</inkml:trace>
  <inkml:trace contextRef="#ctx0" brushRef="#br0" timeOffset="-162150.283">8589 14789 37 0,'0'0'148'0,"0"0"-13"0,-8-10-17 0,8 10-15 15,0 0-11-15,-8-11-12 0,8 11-7 0,0 0-10 16,0 0 2-16,-14-9-3 0,14 9-6 0,0 0-5 15,0 0-1-15,-17-7-1 0,17 7-2 0,0 0-14 16,0 0-3-16,0 0-8 0,0 0-2 0,0 0-4 16,-26 2 1-16,26-2-1 0,0 0 4 0,0 0-1 0,-17 11 7 15,17-11-4-15,0 0 4 0,-12 14 0 0,12-14 2 16,-9 11-4-16,9-11 3 0,-8 14-5 16,8-14 0-16,-6 16-2 0,6-16 4 0,-8 14-28 0,8-14 34 15,-7 20 1-15,7-20-1 0,-6 19 7 0,6-19-8 16,-4 20-5-16,4-20-6 0,-4 23 2 0,4-23-6 15,-2 22 1-15,2-22-3 0,0 26-3 0,2-13 0 16,-2 1 2-16,2 2-2 0,0 0 17 0,0-2-22 16,2 6 1-16,-2-5 0 0,2 3 0 0,1 0 0 15,-1 1 2-15,0 0-2 0,0 3-1 0,2-3 2 16,-2 4 0-16,2 0 1 0,1-1 1 0,-1 0 5 0,-2 0-2 16,2 2-1-16,0-4 7 0,1 2-10 0,-1 3 3 15,0-2-2-15,0-2 2 0,0 1-2 0,-1 1 0 16,1 0 1-16,-2-1-3 0,2-1 7 0,-2 0-8 15,0-1 0-15,-1-2 0 0,2 1 0 0,-1-3-2 16,0 4 15-16,0-2-19 0,0-2 2 0,-2 0 2 16,2-1-4-16,0 2 2 0,-1 0 2 0,-1-2-3 15,0-1 0-15,0 1 1 0,0-2-1 0,0 3 3 0,-2-16 5 16,2 24 1-16,-2-24 2 0,0 26-2 16,0-26-1-16,0 24-3 0,0-24 1 0,-2 25 0 0,2-25 4 15,-2 25 1-15,2-25-2 0,-2 25 2 0,2-25-4 16,-4 24 2-16,4-24-3 0,-5 23 4 0,5-23 0 15,-6 22 2-15,6-22-3 0,-6 25 3 0,6-25-2 0,-6 20-20 16,6-20 21-16,-6 18 2 0,6-18-6 0,-7 17 1 16,7-17-1-16,-7 19-2 0,7-19 0 0,-6 13 0 15,6-13-3-15,-6 15 4 0,6-15-3 0,-6 11 1 16,6-11-4-16,0 0 3 0,-9 15-2 0,9-15 4 16,0 0-4-16,-6 10 3 0,6-10-1 0,0 0-1 0,0 0-2 15,-8 12 2-15,8-12-2 0,0 0 1 0,0 0 1 16,0 0 3-16,0 0-4 0,-6 13 0 0,6-13-1 15,0 0 3-15,0 0-4 0,0 0 4 0,0 0-5 16,0 0 3-16,0 0-3 0,0 0 0 0,0 0-1 16,0 0 2-16,0 0-2 0,0 0 2 0,0 0-1 15,0 0 3-15,0 0-4 0,0 0 1 0,0 0 1 0,0 0 2 16,0 0-2-16,20-4 1 0,-20 4-5 0,0 0 7 0,0 0-4 16,27-2 1-16,-27 2-1 0,0 0 3 15,26-2 0-15,-26 2-3 0,0 0-2 0,31 2 3 0,-31-2-2 16,21 6 4-16,-21-6-22 0,20 7 24 0,-20-7-3 15,19 12 3-15,-9-3-5 0,-1-1 5 0,1 4-1 16,-5 1 1-16,3 0 3 0,1-1 6 0,-3 5-1 16,0-1 1-16,2 3 5 0,-1 2-9 0,-1-1-2 0,-2-2-1 15,0 4-1-15,0 1-1 0,0-1-2 0,0 2 2 16,1-3 3-16,-3 2-2 0,0-2-2 0,0 1 2 16,-2 0 3-16,2 0 2 0,-2 1-1 0,0-3 2 0,2 4-2 15,-2-1-2-15,0 0 1 0,0 1-1 16,-2 2 0-16,2-3-3 0,0 3 3 0,0-1-2 0,0 1 1 15,0-2 0-15,0 2 1 0,2 0-5 0,-2 0 3 16,2 0 2-16,-2 1-1 0,2-3-1 0,0 4 0 16,2 0 3-16,-2-1-3 0,2 1-2 0,-1 2 4 15,1-1-1-15,2 3-2 0,0-1 0 0,0 3-3 0,3-3 4 16,-1 3-2-16,-3-2 9 0,3 2-33 0,3-3 35 16,-3 1-30-16,2-1 21 0,3 2-22 0,-3-2 25 15,4 0-19-15,-1-2 21 0,-1-1-20 0,1 0 19 16,-1 0-20-16,2-4 21 0,-2-3-23 0,0 0 26 0,1-1-30 15,-1 0 31-15,2-4-23 0,-1-3 21 0,-1-1-18 16,1-1 18-16,-1-1-18 0,3-1 21 0,-3-1-21 16,-1-1 21-16,-11-7-24 0,23 8 25 0,-23-8-26 15,21 7 22-15,-21-7-20 0,18 3 14 0,-18-3-15 0,0 0 22 16,29 4-25-16,-29-4 20 0,0 0-27 0,23 2 10 16,-23-2-35-16,0 0 6 0,0 0-30 0,27 0-4 15,-27 0-36-15,0 0-17 0,0 0-42 0,0 0-26 0,24 2-32 16,-24-2-57-16,0 0-153 0,0 0 94 0</inkml:trace>
  <inkml:trace contextRef="#ctx0" brushRef="#br0" timeOffset="-150962.767">19729 1009 174 0,'0'0'199'0,"0"0"-42"0,0 0-25 0,0 0-20 16,0 0-11-16,0 0-14 0,0 0-11 0,0 0-13 0,0 0-5 15,0 0-9-15,0 0-5 0,0 0-8 0,0 0 2 16,0 0 2-16,0 0 9 0,0 0 4 0,0 0 6 16,0 0 2-16,0 0-2 0,0 0-10 0,0 0-6 15,0 0-2-15,0 0 1 0,0 0-4 0,-13-7-3 16,13 7-5-16,0 0-7 0,0 0-3 0,0 0 6 16,-4-13-8-16,4 13 9 0,0 0-17 0,-4-13 9 15,4 13-17-15,0 0 14 0,-2-14-23 0,2 14 17 0,0 0-15 16,0-20 14-16,0 20-14 0,0 0 14 15,2-19-15-15,-2 19 17 0,2-15-20 0,-2 15 18 0,0 0-18 16,4-16 15-16,-4 16-16 0,0 0 14 0,4-14-14 16,-4 14 14-16,0 0-11 0,0 0 15 0,9-13-18 15,-9 13 25-15,0 0-20 0,0 0 14 0,0 0-13 16,0 0 15-16,0 0-19 0,24 6 15 0,-24-6-13 16,9 11 18-16,-9-11-17 0,9 13-1 0,-9-13 2 15,8 17 6-15,-8-17-2 0,8 18 4 0,-8-18-2 16,11 18-4-16,-11-18-2 0,6 19 6 0,-6-19-1 0,8 19 3 15,-8-19-18-15,9 15 19 0,-9-15-3 0,6 14 1 16,-6-14 17-16,0 0-17 0,8 12 11 0,-8-12-14 16,0 0 17-16,6 12-18 0,-6-12 16 0,0 0-22 15,0 0 39-15,0 0-41 0,0 0 14 0,0 0-15 16,0 0 17-16,15-13-18 0,-15 13 13 0,0 0-21 16,8-18 21-16,-8 18-21 0,4-13 20 0,-4 13-19 15,6-13 18-15,-6 13-14 0,4-13 15 0,-4 13-11 16,7-13 14-16,-7 13-17 0,0 0 20 0,8-12-21 0,-8 12 17 15,0 0-16-15,8-11-26 0,-8 11 36 0,0 0 16 16,0 0-20-16,13-9-11 0,-13 9 19 0,0 0 13 16,0 0-16-16,0 0 16 0,19 3-16 0,-19-3 16 15,0 0-15-15,13 11 23 0,-13-11-20 0,0 0 20 16,10 16-9-16,-10-16 14 0,6 11-16 0,-6-11 20 16,6 15-10-16,-6-15 15 0,4 15-17 0,-4-15 16 15,5 14-23-15,-5-14 13 0,2 15-18 0,-2-15 14 16,4 14-18-16,-4-14 19 0,0 0-22 0,2 16 19 0,-2-16-19 15,0 0 35-15,4 13-43 0,-4-13 16 0,0 0-16 16,0 0 15-16,4 13-18 0,-4-13 6 0,0 0-23 16,0 0-1-16,0 0-32 0,0 0-12 0,0 0-43 15,0 0-19-15,0 0-34 0,6 9-32 0,-6-9-24 16,0 0-213-16,0 0 90 0</inkml:trace>
  <inkml:trace contextRef="#ctx0" brushRef="#br0" timeOffset="-150534.279">20176 1044 130 0,'0'0'271'16,"0"0"-51"-16,0 0-29 0,0 0-18 0,0 0-16 15,0 0-19-15,0 0-18 0,0 0-5 0,0 0-20 16,0 0 5-16,0 0-18 0,0 0 10 0,0 0-19 16,0 0 17-16,0 0-16 0,0 0 10 0,0 0-25 15,0 0 19-15,0 0-29 0,0 0 14 0,0 0-26 16,0 0 18-16,0 0-28 0,0 0 16 0,0 0-29 16,0 0 17-16,0 0-23 0,0 0 12 0,0 0-19 0,0 0 23 15,0 0-24-15,0 0 18 0,0 0-20 16,0 0 19-16,0 0-23 0,0 0 19 0,27 0-22 15,-27 0 19-15,0 0-18 0,0 0 23 0,24 2-20 0,-24-2 21 16,0 0-25-16,0 0 19 0,25 0-20 0,-25 0 19 16,0 0-19-16,0 0 23 0,22 0-24 0,-22 0 22 15,0 0-25-15,0 0 25 0,0 0-33 0,0 0 9 16,25 0-30-16,-25 0-2 0,0 0-33 0,0 0-1 0,0 0-20 16,0 0 0-16,0 0-29 0,0 0-7 15,23-1-11-15,-23 1-23 0,0 0-21 0,0 0-14 16,0 0-30-16,0 0-110 0,0 0 200 0</inkml:trace>
  <inkml:trace contextRef="#ctx0" brushRef="#br0" timeOffset="-150231.738">20197 976 242 0,'0'0'267'16,"0"0"-38"-16,0 0-25 0,-11-9-7 0,11 9-1 15,0 0-38-15,0 0 3 0,0 0-25 0,-14-5 7 0,14 5-37 16,0 0 7-16,0 0-38 0,0 0 11 0,0 0-41 16,0 0 8-16,0 0-27 0,0 0 9 0,0 0-21 15,0 0 11-15,0 0-19 0,0 0 30 0,0 0-24 16,0 0 22-16,0 0-28 0,0 0 22 16,0 0-25-16,0 0 21 0,0 0-26 0,21-6 25 0,-21 6-25 15,0 0 16-15,0 0-17 0,23-4 16 0,-23 4-18 16,0 0 18-16,23-4-22 0,-23 4 24 0,0 0-26 0,21-3 18 15,-21 3-30-15,0 0-9 0,21-3-33 0,-21 3-15 16,0 0-42-16,0 0-14 0,22-4-36 0,-22 4-30 16,0 0-26-16,0 0-23 0,0 0-192 0,25 0 85 15</inkml:trace>
  <inkml:trace contextRef="#ctx0" brushRef="#br0" timeOffset="-149820.143">20514 1006 120 0,'8'-10'275'0,"-8"10"-58"0,0 0-26 0,0 0-22 16,0 0-28-16,0 0-23 0,0 0-21 0,2-16-14 15,-2 16-8-15,0 0-8 0,0 0-9 0,-2-17-9 16,2 17-7-16,0 0 24 0,-4-15-15 0,4 15-25 15,-2-12 11-15,2 12-18 0,-4-13 11 0,4 13-11 0,-6-13 18 16,6 13-13-16,-4-11 10 0,4 11-15 0,0 0 19 16,-9-16-14-16,9 16 17 0,0 0-20 0,-3-10 16 15,3 10-28-15,0 0 15 0,0 0-24 0,-6-11 10 16,6 11-12-16,0 0 12 0,0 0-9 0,0 0 17 16,0 0-12-16,0 0 16 0,0 0-44 0,0 0 58 15,4 12-24-15,-4-12 17 0,0 0-14 0,5 18 16 16,-5-18-18-16,7 14 17 0,-7-14-21 0,4 17 19 15,-4-17-22-15,4 15 14 0,-4-15-20 0,6 16 19 16,-6-16-23-16,6 11 14 0,-6-11-14 0,7 15 19 0,-7-15-24 16,4 11 2-16,-4-11-9 0,6 13-1 0,-6-13-43 15,0 0-6-15,6 13-51 0,-6-13-31 0,0 0-34 16,6 10-34-16,-6-10-38 0,0 0-210 0,0 0 55 16</inkml:trace>
  <inkml:trace contextRef="#ctx0" brushRef="#br0" timeOffset="-149243.431">19706 1403 111 0,'0'0'230'0,"0"0"-52"0,0 0-13 0,0 0-23 15,0 0-15-15,-21-1-16 0,21 1-22 0,0 0-20 16,0 0-17-16,0 0-11 0,0 0 0 0,0 0 13 15,0 0-1-15,0 0 2 0,0 0-9 0,0 0-2 16,0 0-1-16,13-10 0 0,-13 10 0 0,0 0-4 0,29-3-9 16,-29 3-7-16,28-4-3 0,-28 4-5 15,35-3 4-15,-15-2 9 0,1 4-18 0,4-4 10 0,2 3-15 16,-1-4 13-16,2 2-20 0,1 0 13 0,2 1-13 16,2-3 13-16,2 1-13 0,2 2 11 15,0-3-16-15,0 1 2 0,-1-1-2 0,4 5 5 0,-3-2 2 16,2-1 2-16,-7 2 6 0,1-1 2 0,0 0 3 15,0 1-2-15,-2 1 3 0,-1 1 0 0,-1 0 4 16,-2 0 8-16,-2 0 3 0,-25 0 7 0,44 3-15 16,-44-3 16-16,42 4-14 0,-42-4 18 0,37 4-18 0,-37-4 11 15,33 7-21-15,-33-7 14 0,27 4-19 16,-27-4 12-16,22 3-19 0,-22-3 25 0,0 0-19 16,29 5 20-16,-29-5-16 0,0 0 19 0,20 3-23 15,-20-3 24-15,0 0-23 0,0 0 20 0,0 0-35 0,25 0 31 16,-25 0-29-16,0 0 23 0,0 0-30 0,0 0 6 15,0 0-40-15,0 0-5 0,17-3-37 0,-17 3-26 16,0 0-31-16,0 0-38 0,0 0-39 0,0 0-45 16,0 0-196-16,0 0 59 0</inkml:trace>
  <inkml:trace contextRef="#ctx0" brushRef="#br0" timeOffset="-148389.371">21438 821 65 0,'0'0'218'0,"-6"-9"-24"0,6 9-20 0,0 0-22 16,-8-13-17-16,8 13-11 0,0 0-5 0,-7-13 5 15,7 13-29-15,0 0 2 0,0 0-22 0,-8-12 5 16,8 12-3-16,0 0-20 0,0 0-26 0,0 0 11 0,0 0-15 16,0 0 29-16,0 0-35 0,0 0 13 15,0 0-16-15,-8 12 12 0,8-12-19 0,2 15 15 16,-2-15-17-16,2 16 16 0,-2-16-12 0,4 22 20 0,-2-7-10 16,2-2 10-16,-2 3-20 0,3 2 18 0,-1-2-15 15,0 0 18-15,0 5-25 0,2-1 18 0,0 2-19 16,1 1 9-16,-1-1-11 0,2 0 12 0,0 1-19 15,-1 0 13-15,1 0-13 0,0-3 16 0,0 2-18 16,2-1 14-16,-2-3-18 0,0 1 17 0,0-5-18 16,1 1 20-16,-1-2-23 0,0-2 29 0,1 0-24 15,-3-2 17-15,-6-9-13 0,14 14 9 0,-14-14-15 0,13 7-7 16,-13-7 5-16,0 0 3 0,18-6-19 0,-18 6 13 16,8-9-13-16,-8 9 13 0,7-15-15 15,-7 15 23-15,2-19-20 0,-2 19 23 0,0-18-15 16,0 18 18-16,-4-18-15 0,4 18 17 0,-7-17-18 0,7 17 20 15,-8-16-11-15,8 16 17 0,-8-13-41 0,8 13 52 16,-10-9-20-16,10 9 13 0,0 0-20 0,-15-10 16 16,15 10-20-16,0 0 19 0,0 0-25 0,0 0 25 15,-29 1-15-15,29-1 18 0,0 0-22 0,-14 14 39 16,14-14-46-16,-11 13 19 0,11-13-19 0,-10 15 16 0,10-15-26 16,-6 14-6-16,6-14-23 0,-6 17-15 0,6-17-16 15,-4 17-16-15,4-17-16 0,-2 15-12 0,2-15-13 16,0 0-7-16,0 20-15 0,0-20-25 0,0 0-119 15,6 17 231-15</inkml:trace>
  <inkml:trace contextRef="#ctx0" brushRef="#br0" timeOffset="-147339.358">21861 1348 115 0,'0'0'288'0,"0"0"-55"15,0 0-37-15,0 0-16 0,0 0-16 0,-6-10-25 0,6 10-13 16,0 0-10-16,0 0-15 0,0 0-16 15,0 0-15-15,0 0-6 0,0 0-9 0,0 0 8 0,0 0 12 16,0 0-20-16,0 0-23 0,4-14 15 0,-4 14-27 16,0 0 11-16,0 0-41 0,0 0 36 15,12-7-17-15,-12 7 15 0,0 0-29 0,0 0 22 0,19-4-16 16,-19 4 12-16,0 0-19 0,0 0 16 0,25 0-13 16,-25 0 15-16,0 0-21 0,20 4 13 0,-20-4-12 15,0 0 18-15,16 7-16 0,-16-7 19 0,0 0-20 16,12 9 19-16,-12-9-15 0,0 0 14 0,8 17-18 15,-8-17 18-15,2 13-19 0,-2-13 22 0,-2 17-19 16,2-17 13-16,-4 20-16 0,4-20 17 0,-4 20-18 0,4-20 11 16,-6 21-10-16,6-21 20 0,-6 20-20 0,6-20 9 15,-5 19-7-15,5-19 15 0,-5 18-15 0,5-18 14 16,-4 15-13-16,4-15 12 0,-2 13-13 0,2-13 19 16,0 0-20-16,0 16 16 0,0-16-13 0,0 0 15 15,6 13-17-15,-6-13 10 0,0 0-10 0,10 9 18 16,-10-9-17-16,0 0 17 0,14 6-20 0,-14-6 18 15,0 0-17-15,0 0 11 0,25 6-10 0,-25-6 15 16,0 0-14-16,0 0 10 0,27 1-19 0,-27-1-3 16,0 0-29-16,0 0-9 0,31-1-37 0,-31 1-23 0,0 0-39 15,23-6-38-15,-23 6-35 0,16-6-241 0,-16 6 49 16</inkml:trace>
  <inkml:trace contextRef="#ctx0" brushRef="#br0" timeOffset="-147017.499">22255 1303 39 0,'0'0'373'16,"0"0"-81"-16,0 0-42 0,0 0-21 0,0 0-30 15,0 0-26-15,0 0-37 0,0 0-16 0,-2-12-25 16,2 12-19-16,0 0-7 0,0 0-13 0,0 0 27 0,0 0-47 16,0 0 35-16,0 0-27 0,0 0 11 0,18-8-25 15,-18 8 13-15,0 0-28 0,19-3 16 0,-19 3-27 16,0 0 16-16,25-10-20 0,-25 10 11 16,18-6-14-16,-18 6 18 0,21-5-30 0,-21 5 3 0,18-7-28 15,-18 7-15-15,16-6-15 0,-16 6-17 0,14-5-18 16,-14 5-14-16,0 0-13 0,19-5-18 0,-19 5-36 15,0 0-40-15,0 0-206 0,0 0 100 0</inkml:trace>
  <inkml:trace contextRef="#ctx0" brushRef="#br0" timeOffset="-146800.601">22302 1188 120 0,'0'0'460'0,"0"0"-102"0,-16-8-41 0,16 8-31 0,0 0-51 15,0 0-10-15,0 0-59 0,0 0-3 16,-13-6-58-16,13 6 4 0,0 0-34 0,0 0 7 16,0 0-29-16,0 0 7 0,0 0-31 0,11-9 14 0,-11 9-30 15,0 0 20-15,22-6-30 0,-22 6-4 0,17-5-52 16,-17 5-12-16,21-6-61 0,-21 6-41 0,22-7-44 16,-22 7-65-16,22-8-70 0,-22 8-182 0,23-6-33 15</inkml:trace>
  <inkml:trace contextRef="#ctx0" brushRef="#br0" timeOffset="-146034.158">22808 736 267 0,'0'0'247'0,"0"0"-42"0,0 0-26 0,-9-11-22 15,9 11-26-15,0 0-19 0,0 0-34 0,0 0-14 16,0 0-10-16,0 0-4 0,0 0 0 0,0 0-3 16,0 0 14-16,0 0-3 0,-12 11 4 0,12-11-16 15,0 0 14-15,2 21-6 0,-2-21 12 0,2 17-18 16,-2-17 14-16,2 22-21 0,-2-22 19 0,2 27-21 15,-2-11 14-15,2 1-20 0,0 1 13 0,0 3-23 16,0-3 13-16,1 2-23 0,1 1 15 0,0 1-21 16,0 0 16-16,-1-1-26 0,3-1 22 0,-2-3-24 15,5 3 21-15,-3-2-24 0,2-4 25 0,2 1-22 0,-1-2 20 16,1-3-20-16,0 0 13 0,3-1-16 0,-13-9 10 16,20 11-41-16,-20-11 38 0,21 4-23 0,-21-4 15 15,0 0-14-15,26-3 14 0,-26 3-14 0,14-6 12 16,-14 6-16-16,11-10 24 0,-11 10-19 0,0 0 17 15,6-15-18-15,-6 15 22 0,0 0-14 0,-8-14 18 16,8 14-13-16,-13-8 22 0,13 8-15 0,-14-5 14 16,14 5-14-16,0 0 15 0,-30-2-17 0,30 2 15 15,-21 2-19-15,21-2 17 0,-18 7-13 0,18-7 12 16,-19 12-19-16,19-12 9 0,-15 12-22 0,15-12 0 16,-12 15-18-16,12-15-31 0,-6 15-35 0,6-15-15 0,-2 12-13 15,2-12-16-15,0 0-19 0,4 17-16 16,-4-17-28-16,0 0-137 0,14 8 192 0</inkml:trace>
  <inkml:trace contextRef="#ctx0" brushRef="#br0" timeOffset="-145556.973">23199 1213 65 0,'-12'7'288'0,"12"-7"-67"16,0 0-32-16,0 0-28 0,0 0-23 0,0 0-13 15,0 0-12-15,0 0-13 0,0 0-10 0,0 0-14 16,0 0-8-16,6-11-13 0,-6 11-10 0,0 0-7 15,8-14-7-15,-8 14-6 0,7-12-5 0,-7 12-2 16,8-14-4-16,-8 14-2 0,8-15-4 0,-8 15 1 16,8-13 1-16,-8 13-3 0,7-14 2 0,-7 14-1 15,6-10 0-15,-6 10 2 0,0 0 2 0,8-13-6 16,-8 13-3-16,0 0-1 0,0 0 1 0,7-9 6 0,-7 9 15 16,0 0 3-16,0 0-2 0,0 0 3 0,15 5-3 15,-15-5 4-15,0 0-3 0,8 17 3 0,-8-17-1 16,6 15-3-16,-6-15-3 0,8 18-3 0,-8-18 1 15,7 20 15-15,-7-20-22 0,8 22 15 0,-4-8-19 16,-4-14 8-16,8 21-15 0,-8-21 16 0,9 19-16 16,-9-19 10-16,8 18-16 0,-8-18 16 0,6 16-23 15,-6-16 7-15,6 11-31 0,-6-11-12 16,0 0-15-16,9 12-28 0,-9-12-23 0,0 0-19 0,0 0-21 0,12 8-35 16,-12-8-37-16,0 0-27 0,0 0-114 15,0 0 178-15</inkml:trace>
  <inkml:trace contextRef="#ctx0" brushRef="#br0" timeOffset="-145200.107">23678 795 63 0,'0'0'342'0,"0"0"-85"0,0 0-61 0,0 0-29 0,0 0-22 16,0 0-47-16,0 0 14 0,0 0-14 0,0 0-8 16,0 0-7-16,0 0-11 0,0 0-4 0,8 17-11 15,-8-17-4-15,4 16-2 0,-4-16 7 0,7 23-11 16,-2-11-7-16,-1 3 0 0,0 1 0 0,0 0-6 15,2-2-4-15,-2 4-8 0,3 0-3 0,-3-2-5 16,2 3 0-16,-2-5-3 0,2 4-4 0,0 0-1 0,-1-1-3 16,1-2-3-16,-2 3-18 0,0-4-25 0,0 1-17 15,-2-1-23-15,2-2-33 0,-4-12-32 16,7 20-34-16,-7-20-47 0,4 19-231 0,-4-19 63 0</inkml:trace>
  <inkml:trace contextRef="#ctx0" brushRef="#br0" timeOffset="-145002.168">23659 1070 360 0,'0'0'349'0,"0"0"-62"0,0 0-39 0,0 0-43 16,-12-8-23-16,12 8-15 0,0 0-1 0,0 0-34 16,0 0-7-16,0 0-37 0,0 0 4 0,0 0-39 15,18 7 10-15,-18-7-31 0,0 0 16 16,23 5-35-16,-23-5 13 0,0 0-33 0,28 2-19 15,-28-2-45-15,0 0-37 0,35 0-38 0,-35 0-36 0,23-3-36 16,-23 3-32-16,25-4-260 0,-25 4-7 0</inkml:trace>
  <inkml:trace contextRef="#ctx0" brushRef="#br0" timeOffset="-144467.295">24001 874 161 0,'0'0'188'0,"0"0"-55"0,0 0-21 0,0 0-24 15,0 0-14-15,0 0-1 0,0 0-6 0,0 0-4 16,0 0-5-16,0 0-3 0,0 0-2 0,0 0-13 0,0 0-5 16,0 0-2-16,0 0-2 0,0 0-7 0,0 0-3 15,0 0-5-15,0 0 2 0,23-1-8 0,-23 1 1 16,19-6-3-16,-19 6 6 0,20-2 1 0,-20 2 5 16,21-5 0-16,-21 5 2 0,25-2-8 0,-25 2 13 15,19-2 19-15,-19 2 10 0,0 0 1 0,27 0-5 16,-27 0 1-16,0 0 5 0,23 7-2 0,-23-7 2 15,12 10-4-15,-12-10-10 0,9 10 1 0,-9-10 18 0,4 16-8 16,-4-16-22-16,0 18 13 0,0-18-18 0,-2 21 7 16,2-21-18-16,-8 24 11 0,3-12-14 0,1 0 15 15,-2 0-13-15,2-1 11 0,-2 3-16 0,6-14 10 16,-9 21-21-16,9-21 16 0,-8 15-21 0,8-15 21 16,-4 15-27-16,4-15 22 0,-4 15-18 0,4-15 16 15,0 0-20-15,-2 15 22 0,2-15-22 0,0 0 16 0,0 0-20 16,6 15 16-16,-6-15-27 0,0 0 16 0,0 0-27 15,21 5-3-15,-21-5-6 0,0 0-4 0,18 2-11 16,-18-2-4-16,0 0-8 0,25 1-14 0,-25-1-19 16,0 0-19-16,27 0-17 0,-27 0-21 0,0 0-13 15,27 3-38-15,-27-3-131 0,0 0 197 0</inkml:trace>
  <inkml:trace contextRef="#ctx0" brushRef="#br0" timeOffset="-144090.489">24548 1123 117 0,'0'0'326'0,"0"0"-81"0,0 0-35 16,0 0-19-16,0 0-22 0,0 0-31 0,0 0-25 15,0 0-21-15,0 0-11 0,0 0-14 0,0 0-33 16,0 0 26-16,0 0-4 0,0 0 2 0,0 0-12 16,-19 7-6-16,19-7-9 0,0 0-7 0,-4 14 1 15,4-14-6-15,0 0-3 0,-4 15-4 0,4-15-2 0,0 0-3 16,0 15-1-16,0-15-2 0,0 0-3 0,8 15-7 16,-8-15 3-16,0 0-5 0,13 7-1 0,-13-7-7 15,0 0 1-15,0 0 5 0,0 0-2 0,24-1 7 16,-24 1-2-16,0 0 1 0,10-7 13 0,-10 7-10 15,0 0 5-15,0 0 5 0,2-14-6 0,-2 14 7 16,0 0 2-16,0 0-2 0,-6-11-3 0,6 11-1 16,0 0-2-16,0 0-15 0,0 0-17 0,-9-9-36 0,9 9-44 15,0 0-60-15,0 0-64 0,0 0-246 16,0 0 32-16</inkml:trace>
  <inkml:trace contextRef="#ctx0" brushRef="#br0" timeOffset="-143357.398">24956 1104 176 0,'0'0'284'0,"0"0"-53"0,0 0-32 16,0 0-15-16,0 0-15 0,0 0-25 0,0 0-4 16,0 0-21-16,-20 2-20 0,20-2-10 0,0 0-10 0,0 0-46 15,0 0 27-15,0 0-11 0,-2-12-11 0,2 12-7 16,2-14-9-16,-2 14-2 0,4-17-6 0,-4 17-8 16,4-24-16-16,0 8-8 0,-2 1-11 15,2-2-20-15,0 0 22 0,-2-1 3 0,1 1-1 16,1 2 2-16,-2 1 4 0,0-1 6 0,-2 15 5 0,2-22-1 15,-2 22 4-15,2-21 3 0,-2 21 1 0,0-14-4 16,0 14 4-16,0 0 10 0,0 0 4 0,0 0 8 16,0 0 5-16,0 0 6 0,0 0 0 0,0 0 0 15,-6 11-1-15,6-11-6 0,0 20 3 0,0-20-1 16,0 23-8-16,0-23-1 0,2 27 6 0,-2-13-13 0,2 1-2 16,2 0 0-16,-2-1-3 0,2 4 4 0,0-5-12 15,0 0 5-15,1 2-3 0,-1-3 5 0,-1 2 0 16,3-3-3-16,-2 2-3 0,0-3-15 0,3 2-7 15,-7-12-21-15,10 19-4 0,-6-7-17 0,-4-12-21 16,10 19-21-16,-10-19-21 0,11 16-26 0,-11-16-32 16,12 15-25-16,-12-15-185 0,10 13 149 0</inkml:trace>
  <inkml:trace contextRef="#ctx0" brushRef="#br0" timeOffset="-143036.431">25412 873 202 0,'0'0'310'0,"0"0"-74"16,0 0-43-16,0 0-21 0,0 0-15 0,0 0-20 15,0 0-12-15,0 0-7 0,0 0-12 0,0 0-10 16,0 0-15-16,6 15 14 0,-6-15-32 0,4 16 13 0,-4-16-24 15,5 19 15-15,-5-19-21 0,6 25 13 16,-3-10-24-16,1-1 14 0,2 4-22 0,0-4 26 0,1 3-18 16,-1 1 15-16,0-3-24 0,0 3 11 0,0 0-22 15,3-4 14-15,-3 3-22 0,0-2 16 0,0 0-27 16,1-2 21-16,-1 0-29 0,0-3 1 0,-6-10-43 16,8 19-8-16,-8-19-34 0,6 15-14 0,-6-15-10 15,9 12-33-15,-9-12-37 0,0 0-31 0,0 0-31 16,0 0-223-16,-2 12 42 0</inkml:trace>
  <inkml:trace contextRef="#ctx0" brushRef="#br0" timeOffset="-142849.596">25398 1156 126 0,'0'0'357'0,"0"0"-83"0,0 0-51 0,0 0-24 0,0 0-20 15,0 0-10-15,0 0-7 0,-13-8 12 0,13 8-29 16,0 0-3-16,0 0-35 0,0 0 3 0,0 0-42 15,0 0 8-15,27 0-37 0,-27 0 12 0,0 0-27 16,0 0 11-16,32 0-32 0,-32 0-6 0,21-3-47 16,-21 3-27-16,25-1-56 0,-25 1-47 0,24-5-66 15,-24 5-55-15,25-7-222 0,-25 7-26 0</inkml:trace>
  <inkml:trace contextRef="#ctx0" brushRef="#br0" timeOffset="-142256.888">25851 939 43 0,'0'0'328'0,"0"0"-89"0,0 0-37 0,0 0-19 16,0 0-14-16,-22-1-28 0,22 1-26 0,0 0-20 15,0 0-15-15,0 0-13 0,0 0-19 0,0 0-9 16,0 0-6-16,-4-14-4 0,4 14-7 0,0 0 0 16,8-14-5-16,-8 14-2 0,12-11-5 0,-12 11-4 0,17-13-1 15,-17 13 0-15,17-12-3 0,-17 12 0 0,21-11 2 16,-21 11-6-16,21-7 1 0,-21 7-2 0,20-4 3 16,-20 4-2-16,0 0 1 0,27 0-1 0,-27 0 3 15,17 8 4-15,-17-8 4 0,14 11 4 0,-14-11-3 16,8 15 4-16,-8-15 5 0,9 18 6 0,-9-18-1 15,1 22-2-15,-1-22-6 0,-1 22-6 0,1-22 5 16,-2 23-4-16,2-23-1 0,-7 23-3 0,7-23-5 16,-6 18 6-16,6-18-4 0,-4 14 5 0,4-14-4 0,-4 13 0 15,4-13-6-15,0 0-3 0,-4 15-6 0,4-15-4 16,0 0-3-16,0 0-1 0,0 0 0 0,0 0-1 16,0 0 4-16,0 0-2 0,0 0 0 0,0 0-3 15,12 8-4-15,-12-8 0 0,0 0 1 0,0 0-2 16,20-4 9-16,-20 4 0 0,0 0 0 0,0 0 3 15,25 4 3-15,-25-4 13 0,0 0 14 0,16 8 16 0,-16-8 12 16,9 12 18-16,-9-12 14 0,4 13 35 0,-4-13-13 16,0 18 19-16,0-18-26 0,-7 23 15 0,1-11-29 15,0 3 19-15,-4-1-17 0,-3 1 2 0,-1 1-23 16,0 0 12-16,-2-2-23 0,-1-2 11 0,-1 1-21 16,-1-2 10-16,1-2-23 0,1-1 9 0,0-1-21 15,2-2 11-15,15-5-20 0,-29 6 2 0,29-6-39 16,-23 4-16-16,23-4-47 0,-22 1-13 0,22-1-60 15,0 0-42-15,-27-1-46 0,27 1-70 0,0 0-336 16,-25-2-171-16</inkml:trace>
  <inkml:trace contextRef="#ctx0" brushRef="#br0" timeOffset="-141320.215">21617 2327 95 0,'0'0'258'0,"0"0"-50"0,2-19-33 15,-2 19-10-15,0 0-21 0,0-19-4 0,0 19-29 0,0-15-1 16,0 15-20-16,0 0 9 0,2-16-21 0,-2 16 8 15,0 0-22-15,0 0 8 0,2-14-20 0,-2 14 10 16,0 0-26-16,0 0 7 0,0 0-23 0,0 0 13 16,0 0-19-16,0 0 26 0,0 0-11 0,0 0 21 15,0 0-8-15,0 0 1 0,4 10-7 0,-4-10-5 16,4 19-8-16,-4-19 0 0,7 26-4 0,-5-13 4 16,2 3-1-16,0 1-4 0,0 0-4 0,0 4 1 0,1 0-5 15,2 2-1-15,-1 1-2 0,0-1 4 16,0-1 0-16,2 3-2 0,-1-2-6 0,1-2 7 0,-2-1-7 15,2 1 1-15,-1-7 0 0,-1 1-1 16,2 0 2-16,-4-2-1 0,4-2-5 0,-1 0 0 0,-7-11 5 16,12 13 0-16,-12-13-4 0,0 0 6 0,19 9-6 15,-19-9-4-15,0 0-7 0,15-11-6 0,-15 11-3 16,10-14 3-16,-10 14-2 0,9-19 1 0,-9 19-1 16,2-18 4-16,-2 18 2 0,0-19 5 0,0 19 2 15,-6-20-3-15,6 20 8 0,-9-18 1 0,9 18 8 0,-12-14 1 16,12 14-2-16,-11-9-3 0,11 9-1 15,0 0-2-15,-23-6 15 0,23 6-18 0,-15 6-2 0,15-6 0 16,-14 12 4-16,14-12-3 0,-15 18 0 0,9-6-8 16,0 0-13-16,0 1-16 0,2 1-12 0,0-3-21 15,-1 3-21-15,3 3-20 0,2-17-23 0,-2 21-6 16,2-21-28-16,2 23-25 0,-2-23-36 0,7 18-168 16,-7-18 145-16</inkml:trace>
  <inkml:trace contextRef="#ctx0" brushRef="#br0" timeOffset="-140724.526">22140 2838 112 0,'0'0'385'0,"0"0"-97"0,0 0-17 0,0 0-67 16,-15-11 17-16,15 11-24 0,0 0-20 0,0 0-27 15,0 0-16-15,-14-7-16 0,14 7-23 0,0 0-19 0,0 0-14 16,0 0-10-16,0 0-17 0,-12-7-9 16,12 7-3-16,0 0-6 0,0 0-8 0,0 0 3 0,0 0-5 15,0 0 1-15,0 0-3 0,8-13-2 0,-8 13-2 16,0 0 1-16,18-8-4 0,-18 8 5 0,0 0-3 16,25-7 0-16,-25 7-3 0,0 0-5 0,27-3 5 15,-27 3-4-15,0 0 2 0,23 1 0 0,-23-1-12 16,0 0 16-16,21 8 6 0,-21-8-5 0,8 9 2 0,-8-9 3 15,2 14-4-15,-2-14-1 0,-2 19 5 0,2-19 1 16,-6 24 4-16,-1-11 2 0,1 0 0 0,0 0-3 16,0 2 3-16,0-3-4 0,-1 2-3 0,3-1-1 15,-2 0 2-15,2-3-4 0,4-10 2 0,-8 19-4 16,8-19 1-16,-5 16 2 0,5-16-1 0,-2 15-1 16,2-15 2-16,0 0-7 0,7 15 6 0,-7-15 4 15,0 0-5-15,12 11-4 0,-12-11 6 0,0 0 1 16,19 8-3-16,-19-8-2 0,0 0 3 0,24 3-5 15,-24-3-9-15,0 0-10 0,24 0-17 0,-24 0-9 16,0 0-7-16,0 0-15 0,33 0-9 0,-33 0-4 16,0 0-36-16,0 0-31 0,25 0-31 0,-25 0-35 15,0 0-43-15,0 0-194 0,19-5 72 0</inkml:trace>
  <inkml:trace contextRef="#ctx0" brushRef="#br0" timeOffset="-140470.214">22485 2855 428 0,'0'0'390'0,"0"0"-62"0,0 0-20 16,-10-9-45-16,10 9-23 0,0 0-36 0,0 0-32 16,0 0-39-16,0 0-28 0,-11-7-26 0,11 7-12 15,0 0-14-15,0 0-13 0,0 0-3 0,0 0-3 16,0 0-3-16,0 0 3 0,0 0-10 0,17-6-2 0,-17 6-7 15,0 0-2-15,25-6-3 0,-25 6-1 16,18-3-5-16,-18 3-10 0,20-4-26 0,-20 4-19 0,23-6-28 16,-23 6-27-16,20-5-27 0,-20 5-31 0,21-6-44 15,-21 6-37-15,17-3-36 0,-17 3-261 0,0 0-53 0</inkml:trace>
  <inkml:trace contextRef="#ctx0" brushRef="#br0" timeOffset="-140258.231">22510 2756 450 0,'0'0'413'0,"0"0"-70"0,-17-6-58 0,17 6-34 0,0 0-33 16,0 0-40-16,0 0-35 0,0 0-34 16,0 0-23-16,0 0-16 0,0 0-17 0,0 0-7 0,0 0-8 15,0 0-6-15,0 0-7 0,0 0-7 0,17-6-25 16,-17 6-37-16,0 0-49 0,26-3-57 0,-26 3-78 15,22-6-81-15,-22 6-296 0,23-3-116 0</inkml:trace>
  <inkml:trace contextRef="#ctx0" brushRef="#br0" timeOffset="-139018.461">23058 2504 250 0,'0'0'270'0,"0"0"-22"0,0 0-36 16,0 0-2-16,0 0-36 0,0 0-9 0,0 0-32 16,-25 0 5-16,25 0-34 0,0 0 8 0,0 0-12 15,0 0-11-15,0 0-17 0,0 0-12 0,0 0-12 0,-8-9-2 16,8 9-1-16,0 0-7 0,0 0-2 15,4-15-13-15,-4 15 3 0,0 0-4 0,8-15-9 0,-8 15 2 16,8-9-3-16,-8 9-6 0,13-8 2 0,-13 8-4 16,0 0-2-16,20-9 1 0,-20 9 1 0,0 0-1 15,25-1-4-15,-25 1 2 0,0 0 3 0,24 7-5 0,-24-7 1 16,14 11 1-16,-14-11-1 0,11 15 0 0,-11-15 5 16,6 17 0-16,-6-17-4 0,2 19-1 0,-2-19 0 15,0 22 0-15,0-22 6 0,-6 23-9 0,2-10 2 16,0-2 1-16,-3 2 3 0,7-13-5 0,-10 20 1 0,10-20-1 15,-12 17-1-15,12-17 2 0,-10 15 0 16,10-15-3-16,-10 11 4 0,10-11-5 0,0 0-1 0,-12 13-3 16,12-13-4-16,0 0-9 0,0 0-3 0,-9 9-2 15,9-9 1-15,0 0-4 0,0 0 5 0,0 0-3 16,0 0 2-16,11-7-1 0,-11 7 1 0,0 0-9 0,22-8 18 16,-22 8-15-16,0 0 17 0,32-2-12 0,-32 2 13 15,27 0-12-15,-27 0 20 0,27 4-13 0,-27-4 17 16,29 8-12-16,-29-8 22 0,25 10-3 0,-25-10 27 15,20 13-1-15,-12-3 12 0,-8-10 9 0,12 17 4 0,-12-17-2 16,4 20-4-16,-4-20-2 0,-4 22-4 0,0-9 0 16,-2-2 0-16,0 2 1 0,-5-2-6 0,2 0 1 15,-3-2-4-15,-1 3-8 0,-1-5 0 0,-1 0-4 0,1 1-2 16,-1-2-5-16,15-6-3 0,-27 8-5 0,27-8 0 16,-22 5-5-16,22-5-3 0,-20 3-14 0,20-3-11 15,0 0-25-15,-25 6-24 0,25-6-28 0,0 0-34 16,0 0-18-16,-20 1-14 0,20-1-26 0,0 0-14 15,0 0-18-15,0 0-26 0,0 0-201 0,0 0 74 16</inkml:trace>
  <inkml:trace contextRef="#ctx0" brushRef="#br0" timeOffset="-138673.347">23686 2432 83 0,'-4'-15'335'15,"4"15"-83"-15,-6-11-20 0,6 11-28 0,0 0-9 16,-6-11-47-16,6 11-17 0,0 0-33 0,0 0-6 0,0 0-25 16,0 0 9-16,0 0-14 0,0 0 19 0,-15 9-23 15,15-9 14-15,2 13-21 0,-2-13 14 0,2 18-4 16,-2-18-4-16,6 25-1 0,-1-11-5 0,-1 1-7 15,2 2-3-15,-2 1-2 0,3 2-4 0,-1 1-7 16,1-1-2-16,1 1-3 0,0 0-6 0,-2 2-4 16,3-2 0-16,-1 3-1 0,-2-2-6 0,2-1-1 0,1-2-4 15,-3 0-9-15,0-3-16 0,0 1-23 0,0-2-22 16,-3-1-20-16,3-2-17 0,0-1-25 0,-6-11-30 16,6 18-35-16,-6-18-44 0,4 15-46 0,-4-15-177 0,0 0 54 15</inkml:trace>
  <inkml:trace contextRef="#ctx0" brushRef="#br0" timeOffset="-138497.818">23674 2820 67 0,'0'0'422'0,"-13"-9"-119"0,13 9-43 0,0 0-57 16,0 0-30-16,0 0-4 0,0 0-9 0,0 0-18 15,0 0-15-15,0 0-19 0,6-11-19 0,-6 11-14 0,0 0-19 16,23-4-14-16,-23 4-10 0,20-2-2 0,-20 2-13 15,25-5-20-15,-25 5-36 0,31-6-31 0,-31 6-43 16,33-7-59-16,-33 7-40 0,33-7-46 0,-33 7-247 16,32-10 3-16</inkml:trace>
  <inkml:trace contextRef="#ctx0" brushRef="#br0" timeOffset="-137992.526">24121 2591 351 0,'0'0'379'0,"0"0"-98"0,0 0-22 16,-18-3-34-16,18 3-25 0,0 0-33 0,0 0-35 16,0 0-29-16,0 0-22 0,-19-5-19 0,19 5-9 15,0 0-10-15,0 0-10 0,0 0-9 0,8-13-6 16,-8 13-2-16,13-11-8 0,-13 11-11 0,14-13-8 0,-14 13 12 15,20-14-28-15,-10 6-23 0,0 1 16 0,-10 7-12 16,23-13 19-16,-23 13-7 0,21-10 16 0,-21 10-10 16,18-9 20-16,-18 9 16 0,0 0-20 0,27-3-8 15,-27 3 22-15,0 0-9 0,23 3 21 0,-23-3-3 16,9 10 27-16,-9-10-12 0,9 11 26 0,-9-11 9 0,6 17-8 16,-6-17 3-16,0 18-12 0,0-18 2 0,-2 21-4 15,2-21-1-15,-4 23-1 0,0-10 1 0,-1 0 3 16,1 2-4-16,-1-2-1 0,1 0-7 0,0 2-5 15,-2-5-1-15,1 4-9 0,5-14-1 0,-6 20-7 0,6-20-1 16,-6 18-1-16,6-18-6 0,-2 15 4 0,2-15 1 16,0 0-1-16,0 19-1 0,0-19-1 0,0 0-6 15,8 13 4-15,-8-13-5 0,0 0-3 0,0 0-1 0,23 3-5 16,-23-3-11-16,0 0 1 0,26-2-7 0,-26 2-7 16,18-3 4-16,-18 3-3 0,0 0 3 0,27-5 5 15,-27 5-1-15,19-5 14 0,-19 5-21 0,0 0-6 16,29-5-10-16,-29 5-2 0,18-3-7 0,-18 3-23 15,20-4-1-15,-20 4-33 0,21-4-15 0,-21 4-31 16,18-6-24-16,-18 6-29 0,19-3-231 0,-19 3 78 0</inkml:trace>
  <inkml:trace contextRef="#ctx0" brushRef="#br0" timeOffset="-137622.801">24844 2538 224 0,'0'0'220'0,"-4"-19"-36"0,4 19-25 16,-5-15 5-16,5 15-21 0,-6-16 6 0,6 16-30 0,-4-14 5 16,4 14-19-16,-4-11 9 0,4 11-23 0,0 0 10 15,-6-15-13-15,6 15 2 0,0 0-26 0,0 0 3 16,-6-10-32-16,6 10 8 0,0 0-26 0,0 0 16 15,0 0-20-15,0 0 15 0,0 0-19 0,0 0 15 16,0 0-15-16,-3 14 19 0,3-14-4 0,5 15-7 16,-5-15 9-16,4 18 6 0,-4-18-2 0,8 22 1 0,-4-8 2 15,2 0 2-15,-2-1 1 0,3 4 0 0,-3-3-2 16,2 2-2-16,-3 0 0 0,3 0-5 0,1 3-5 16,-3-2-5-16,2-1 0 0,-2 1-3 0,2 0-4 0,-2-1-1 15,3-1-2-15,-1 0 0 0,-2-3-12 16,2 0-15-16,-2 1-20 0,-4-13-18 0,8 18-17 0,-8-18-18 15,9 15-21-15,-9-15-16 0,6 13-23 0,-6-13-27 16,0 0-30-16,8 11-29 0,-8-11-45 0,0 0-150 16,0 0 97-16</inkml:trace>
  <inkml:trace contextRef="#ctx0" brushRef="#br0" timeOffset="-137421.817">24778 2771 8 0,'0'0'375'0,"0"0"-92"16,-17-4-38-16,17 4-40 0,0 0-18 0,0 0-37 15,0 0-15-15,-19-8-29 0,19 8 19 0,0 0-3 16,0 0-9-16,0 0-3 0,0 0-10 0,0 0-12 0,0 0-13 16,0 0-9-16,0 0-10 0,25 2 0 0,-25-2-16 15,0 0-5-15,25-2-6 0,-25 2-7 0,0 0-3 16,31-2-4-16,-31 2-8 0,23-4-13 0,-23 4-20 16,26-3-52-16,-26 3-9 0,24-6-44 0,-24 6-54 15,25-3-46-15,-25 3-43 0,25-6-274 0,-25 6-57 16</inkml:trace>
  <inkml:trace contextRef="#ctx0" brushRef="#br0" timeOffset="-136825.783">25204 2517 223 0,'0'0'336'0,"0"0"-83"0,0 0-16 16,-16-5-22-16,16 5-14 0,0 0-33 0,0 0-7 16,0 0-21-16,-15-8-22 0,15 8-16 0,0 0-15 15,0 0-7-15,0 0-11 0,0 0-10 0,0 0-10 0,-14-6-6 16,14 6-15-16,0 0-5 0,0 0-7 0,0 0 2 16,0 0-9-16,0 0 3 0,0 0 0 0,0 0-6 15,6-15 0-15,-6 15-2 0,0 0-1 0,15-12-2 0,-15 12-6 16,12-9-9-16,-12 9 0 0,14-8-3 15,-14 8 0-15,15-8-14 0,-15 8 19 0,0 0 5 0,23-1 3 16,-23 1 2-16,0 0 4 0,18 3-2 0,-18-3 5 16,13 8 7-16,-13-8 6 0,10 13 4 0,-10-13 3 15,5 16 5-15,-5-16-1 0,2 19-3 0,-2-19-4 0,0 22-2 16,0-22-3-16,-3 26-4 0,1-11-6 0,-2 0 2 16,-2-1-3-16,2 1-1 0,-3 0 2 0,1-2-5 15,2 0 1-15,-2 0-1 0,6-13 0 0,-8 18-4 16,8-18-11-16,-7 17-12 0,7-17-12 0,-6 11-8 15,6-11 4-15,0 0 4 0,0 0 5 0,0 0 5 16,0 0 2-16,0 0 1 0,0 0-4 0,0 0 6 0,27-4 5 16,-27 4 0-16,15-11 4 0,-15 11-1 0,14-8 4 15,-14 8 5-15,13-9-2 0,-13 9-1 0,0 0 4 16,21-5 14-16,-21 5 8 0,0 0 10 0,21 3 7 0,-21-3 2 16,10 11 2-16,-10-11 15 0,8 12 5 0,-8-12 8 15,5 20 5-15,-5-20-1 0,0 24 2 0,0-24-4 16,-5 27 1-16,3-10-6 0,-2-3-3 0,0 1-7 0,0 1-3 15,-2-1-12-15,0-2-4 0,-1 2 1 16,1-4-14-16,0 2-4 0,-2-4-2 0,-1 2-11 0,2-2-21 16,7-9-26-16,-18 15-25 0,18-15-31 0,-23 9-14 15,23-9-44-15,-25 6-23 0,25-6-38 0,-25 4-48 16,25-4-81-16,-27 0-281 0,27 0-137 0</inkml:trace>
  <inkml:trace contextRef="#ctx0" brushRef="#br0" timeOffset="-135911.064">21998 4189 248 0,'0'0'252'0,"0"-21"-37"16,0 21-17-16,2-18-14 0,-2 18-13 0,2-18-17 0,-2 18-9 16,0-15-16-16,0 15-14 0,0 0-10 0,2-17-11 15,-2 17-22-15,0 0-4 0,0 0-14 0,0 0-7 16,3-15-3-16,-3 15 2 0,0 0 0 0,0 0-3 16,0 0-4-16,2 15-6 0,-2-15 0 0,2 17-6 15,-2-17 1-15,2 22-4 0,0-9-5 0,-2 3-1 0,0 1-2 16,2 2-3-16,-2-2-1 0,2 4-3 0,0 0-2 15,0 2 1-15,0 0-1 0,2 2-1 0,3-4 1 16,-3 3 5-16,2-3-8 0,0-1-1 0,0 1-2 16,3-3 4-16,-1-1-3 0,0-2-1 0,0-4 0 15,0 0 3-15,2-1-3 0,-2 1 1 0,-8-11 0 16,19 8-4-16,-19-8-1 0,16 6-1 0,-16-6-3 16,0 0-6-16,23-6-4 0,-23 6-4 0,12-7-2 15,-12 7 1-15,11-13 1 0,-11 13 5 0,4-15 3 16,-4 15-6-16,0-15 12 0,0 15-4 0,-6-14 5 0,6 14-1 15,-11-14 10-15,11 14 3 0,-12-11 11 0,12 11 1 16,-19-5-3-16,19 5-4 0,0 0-7 16,-27-2 5-16,27 2-4 0,-20 6-5 0,20-6 5 0,-18 14-4 15,8-4 1-15,4-1 0 0,-3 2-10 0,3 2-17 16,0 0-14-16,2 0-14 0,4-13-12 0,-2 22-11 16,2-22-22-16,2 21-40 0,-2-21-8 0,10 16-33 15,-10-16-46-15,17 11-60 0,-17-11-135 0,19 2 118 0</inkml:trace>
  <inkml:trace contextRef="#ctx0" brushRef="#br0" timeOffset="-135410.674">22433 4464 89 0,'0'0'347'0,"0"0"-77"0,0 0-21 0,0 0-17 16,0 0-31-16,0 0-9 0,-6 9-25 0,6-9-15 15,0 0-16-15,0 0-12 0,0 0-16 0,0 0-12 16,0 0-13-16,0 0-11 0,0 0-11 0,0 0-7 16,0 0-10-16,0 0-11 0,0 0-3 0,0 0-12 15,0 0-1-15,0 0-4 0,0 0-2 0,0 0-2 16,0 0-1-16,0 0-3 0,0 0 0 0,2-12-3 0,-2 12-2 15,0 0-1-15,19-6 1 0,-19 6 0 0,0 0 1 16,21-3-3-16,-21 3 2 0,0 0-1 0,0 0-1 16,24 3 2-16,-24-3 0 0,0 0 3 0,17 11-2 15,-17-11 6-15,4 13 1 0,-4-13 4 0,4 17 6 16,-4-17 2-16,2 18 3 0,-2-18 2 0,-2 24 4 16,2-24-1-16,-4 28-2 0,2-15-5 0,-2 2-2 15,0 0-1-15,2-2-4 0,-2 0-3 0,4-13 0 16,-5 20-3-16,5-20-3 0,-4 21-2 0,4-21 1 15,-2 16-2-15,2-16 2 0,-2 15-2 0,2-15 0 0,0 0-6 16,2 19 8-16,-2-19 3 0,0 0-2 16,6 14-2-16,-6-14 0 0,0 0 2 0,13 8-1 15,-13-8 0-15,0 0-1 0,20 3-1 0,-20-3-2 0,0 0-16 16,24 2-21-16,-24-2-24 0,0 0-21 0,27-4-27 16,-27 4-21-16,0 0-29 0,27-3-28 0,-27 3-42 15,16-6-38-15,-16 6-45 0,0 0-188 0,21-9 7 16</inkml:trace>
  <inkml:trace contextRef="#ctx0" brushRef="#br0" timeOffset="-135162.822">22808 4549 194 0,'0'0'406'0,"0"0"-86"0,0 0-35 0,0 0-40 15,0 0-15-15,0-13-34 0,0 13-25 0,0 0-26 16,0 0-25-16,0 0-26 0,0 0-15 0,0 0-16 16,0 0 6-16,0 0 2 0,0 0-5 0,8-8-1 15,-8 8-17-15,0 0-8 0,0 0-8 0,22-6-5 0,-22 6-25 16,0 0 19-16,24-8-6 0,-24 8-8 0,19-5-19 16,-19 5-26-16,19-6-29 0,-19 6-36 0,18-5-35 15,-18 5-30-15,17-6-41 0,-17 6-53 0,0 0-47 16,20-7-224-16,-20 7-38 0</inkml:trace>
  <inkml:trace contextRef="#ctx0" brushRef="#br0" timeOffset="-134940.37">22842 4434 126 0,'0'0'534'0,"0"0"-122"15,0 0-65-15,-15-6-52 0,15 6-33 0,0 0-36 16,0 0-42-16,0 0-46 0,0 0-28 0,0 0-18 16,-11-10-18-16,11 10-11 0,0 0-17 0,0 0-9 15,0 0-14-15,17-7-1 0,-17 7-34 0,0 0-38 0,23-6-44 16,-23 6-57-16,21-7-42 0,-21 7-55 0,23-4-60 16,-23 4-299-16,22-8-120 0</inkml:trace>
  <inkml:trace contextRef="#ctx0" brushRef="#br0" timeOffset="-133727.676">23404 4159 360 0,'0'0'350'0,"0"0"-67"0,0 0-37 16,0 0-32-16,-20-3-23 0,20 3-22 0,0 0-24 0,0 0-23 16,0 0-22-16,-22 5-16 0,22-5-11 0,0 0-12 15,0 0-3-15,-19 9-2 0,19-9-18 0,0 0 5 16,-10 9-17-16,10-9 9 0,0 0-14 0,-11 13 7 15,11-13-12-15,0 0 10 0,-4 15-2 0,4-15 1 16,0 0-15-16,2 14 0 0,-2-14 3 0,6 13-5 16,-6-13-2-16,9 8-1 0,-9-8-2 0,12 11 1 15,-12-11-2-15,17 10 0 0,-17-10 0 0,16 8 0 0,-16-8-4 16,19 11 6-16,-19-11-3 0,21 10 2 0,-21-10 1 16,23 13-5-16,-23-13 10 0,23 13 4 0,-23-13 8 15,23 16 4-15,-13-8 3 0,0 0 3 0,-1 1-1 16,1 2 2-16,-4-2 0 0,0 3 2 0,1-3-26 15,-4 4 22-15,-3-13-2 0,6 21-4 0,-6-21-9 16,2 23 1-16,-2-23-2 0,-2 22-3 0,2-22-4 16,-6 24 2-16,3-13 0 0,-4 3-27 0,1-6 24 15,6-8-2-15,-16 19-1 0,16-19-6 0,-17 11 1 16,17-11-9-16,-19 7-1 0,19-7-8 0,0 0-1 0,-26 0-5 16,26 0-3-16,-17-7 2 0,17 7-9 0,-14-13-8 15,14 13 1-15,-11-19-5 0,5 5-1 0,4 1 1 16,0-2-1-16,2-1 2 0,0-1 7 0,2 0 0 15,0 1-3-15,2-1-4 0,0 0 10 0,0 3 5 16,3-3 3-16,-1 2 8 0,0 1 5 0,0 0 1 16,-2 1 7-16,3 0 3 0,-3 3 11 0,-4 10 11 15,8-19 16-15,-8 19 11 0,6-19 5 0,-6 19 4 0,4-16-1 16,-4 16-4-16,2-13-6 0,-2 13-10 0,-2-15 2 16,2 15-4-16,-8-14-3 0,8 14 0 15,-10-10-1-15,10 10-3 0,-15-9-3 0,15 9-4 0,-16-6-3 16,16 6-5-16,-21-5-19 0,21 5 17 0,0 0-5 15,-32 1-5-15,32-1-12 0,-23 8-13 0,23-8-2 16,-22 11-47-16,11-2-37 0,11-9-39 0,-18 17-49 16,7-6-67-16,3 0-91 0,0 1-193 0,-1 2-69 15</inkml:trace>
  <inkml:trace contextRef="#ctx0" brushRef="#br0" timeOffset="-132994.404">21638 3932 87 0,'0'0'265'0,"-5"-13"-50"0,5 13-17 0,0 0-14 16,-6-15-13-16,6 15-11 0,0 0-19 0,0 0-14 15,-4-13-13-15,4 13-11 0,0 0-15 0,0 0-35 16,0 0 21-16,0 0-5 0,0 0-7 0,-10 13-9 15,10-13-2-15,0 24-4 0,0-10-9 0,0 6-6 16,0 2 11-16,2 3-25 0,0 5 4 0,2 5-2 16,0 4-6-16,0 4-1 0,3 5 0 0,1 5 1 15,-2-1-4-15,1 3-1 0,1 9 1 0,1-1-4 16,-1-10-2-16,0 1 1 0,-2-3-1 0,5-1 1 16,-3-1 1-16,0-5-4 0,1-5 1 0,1-4-1 0,-2-2-6 15,1-1-8-15,-1-7-8 0,-2-3-15 0,2 1-14 16,-4-7-15-16,3 1-9 0,-3-4-17 0,0 0-8 15,-4-13-19-15,7 17-31 0,-7-17-22 0,0 0-30 16,8 11-63-16,-8-11-122 0,0 0 159 0</inkml:trace>
  <inkml:trace contextRef="#ctx0" brushRef="#br0" timeOffset="-132326.505">21844 3782 248 0,'0'0'201'0,"4"-13"-29"0,-4 13-31 0,0 0-5 0,11-15-17 16,-11 15 5-16,10-9-23 0,-10 9 2 0,15-7-24 15,-15 7 2-15,18-8-18 0,-18 8 12 0,25-7-23 16,-25 7-33-16,32-6 23 0,-11 2 6 0,-1 3-21 16,7-2 8-16,0 1-23 0,4-1 15 0,-1 1-17 15,5 1 8-15,7-4-3 0,-1 1-2 0,3 1 0 16,8 0 7-16,3-3-11 0,-1 3-2 0,3-5-5 16,0 1 5-16,1 2-3 0,2-4-6 0,-3 2 5 15,1 0 1-15,1 0-1 0,-3-3-3 0,1 2 0 16,-4 0 1-16,-1-1 0 0,-4 1-4 0,-4 1 3 0,-3-1-1 15,0 3 1-15,-2-2-2 0,-2-2 2 0,-2 4 2 16,0-2-2-16,-5 2 3 0,-1-1-1 0,0 2-37 16,0-1 40-16,-2 2 4 0,-1-1-7 0,1-1 2 15,-1 3-2-15,-3 1 3 0,0-2-2 0,-23 3-5 16,44 0 4-16,-44 0-2 0,44 4 0 0,-44-4 1 0,41 5 2 16,-20-2-3-16,-3 1 0 0,0 1 1 15,-1 1-2-15,-1 0 5 0,1 1 4 0,-3 0 0 16,-2 2 2-16,1 0 2 0,-1-3 4 0,1 3 2 0,-5 2 4 15,2 1-2-15,-1 0 1 0,0 0-5 0,-3 2 3 16,2 1-1-16,-1 2 2 0,-1 0 1 0,0 4 8 16,0-2 0-16,0 4 1 0,1 0-6 15,-3 1-2-15,2 2-1 0,0 1-8 0,0-2 0 0,0 3-1 16,1 3 0-16,1 1 5 0,0-1-7 0,3 3 5 16,-3-1-7-16,2 0 6 0,-1 1-10 0,0 1-1 15,1 0 0-15,0-1 0 0,1 1-1 0,-3 3 3 0,2-1 4 16,-1 1 8-16,-3-1 1 0,2 3 1 15,-2 1-8-15,-2-1 3 0,-2-1-1 0,3 2-5 0,-5-2-3 16,2 1 3-16,-4-1-3 0,2-1 12 0,-2-5-18 16,-1-1-1-16,1-2-30 0,0-2-15 0,0-2-34 15,-2-2-29-15,0 0-34 0,0-6-38 0,0 0-42 16,-2-2-47-16,-1-4-233 0,3 2 4 0</inkml:trace>
  <inkml:trace contextRef="#ctx0" brushRef="#br0" timeOffset="-131777.797">22048 5125 239 0,'0'0'386'16,"0"0"-102"-16,0 0-52 0,0 0-41 0,0 0-25 15,0 0-19-15,-21 3-10 0,21-3-8 0,0 0-11 16,0 0-11-16,0 0-10 0,13 10-14 0,-13-10-9 16,22 3-8-16,-22-3-13 0,34 4-9 0,-11-2-8 15,6-2-8-15,4 1-6 0,2-1-4 0,6-1-2 16,4 1-7-16,5-2 12 0,7-2-13 0,5 2 11 16,1-1-14-16,13-1 0 0,0-1-4 0,4 1-1 15,-2-2-9-15,4 3 13 0,2-2-1 0,-1 0-2 0,-4 2-3 16,0-1-4-16,-4 2 4 0,-11 0 1 0,-3 2 2 15,-3 0-1-15,-11 2 10 0,-2-2-3 0,-3 3 22 16,-7 0 3-16,-3 0 25 0,-3-3-11 0,-2 5 13 16,-5-4-19-16,-22-1 11 0,38 4-21 0,-38-4 7 15,30 2-19-15,-30-2 10 0,24 3-16 0,-24-3 8 16,23 2-19-16,-23-2 10 0,0 0-22 0,27 2 0 16,-27-2-29-16,0 0-10 0,23 4-30 0,-23-4-12 15,0 0-44-15,18 9-17 0,-18-9-40 0,0 0-64 0,16 9-95 16,-16-9-224-16,0 0-90 0</inkml:trace>
  <inkml:trace contextRef="#ctx0" brushRef="#br0" timeOffset="-104334.437">19441 7596 171 0,'0'0'218'0,"0"0"-48"0,0 0-28 15,0 0-17-15,0 0-2 0,0 0-8 0,0 0-1 0,0 0-10 16,0 0 3-16,0 0-4 0,0 0 5 0,0 0-3 16,0 0 6-16,0 0-4 0,0 0 10 0,0 0-6 15,0 0 0-15,0 0-10 0,0 0-5 0,0 0-14 16,0 0-10-16,0 0-12 0,0 0-14 0,-14-4 1 15,14 4-9-15,0 0-7 0,0 0-7 0,0 0-5 0,-8-10-3 16,8 10-5-16,0 0-2 0,-5-15-1 0,5 15-18 16,0 0 17-16,0-20-17 0,0 20 12 0,5-16-12 15,-5 16 10-15,2-18-11 0,-2 18 7 0,6-17-14 16,-6 17 13-16,4-15-13 0,-4 15 11 0,6-15-16 16,-6 15 15-16,6-11-10 0,-6 11 11 0,0 0-8 15,11-11 7-15,-11 11-8 0,0 0 11 0,0 0-6 16,20-3 9-16,-20 3-9 0,0 0 11 0,18 9-10 0,-18-9 15 15,12 13-13-15,-12-13 10 0,11 15-6 16,-11-15 4-16,12 16 5 0,-12-16-1 0,10 20-2 0,-10-20-1 16,9 21 1-16,-9-21 1 0,8 18 0 0,-8-18-3 15,4 19 0-15,-4-19 2 0,6 14 0 0,-6-14 2 16,4 11-1-16,-4-11 3 0,0 0 0 0,7 13-1 16,-7-13 0-16,0 0-3 0,0 0-2 0,0 0-1 15,0 0-3-15,0 0-1 0,14-7-1 0,-14 7-9 16,4-11 8-16,-4 11-10 0,6-14 13 0,-6 14-9 15,9-14 11-15,-9 14-8 0,6-12 13 0,-6 12-14 0,6-14 16 16,-6 14-17-16,5-10 12 0,-5 10-9 0,0 0 8 16,11-14-5-16,-11 14 7 0,0 0 2 0,8-11-2 15,-8 11-7-15,0 0 6 0,0 0-8 0,0 0 8 16,16-6-7-16,-16 6 13 0,0 0-10 0,0 0 11 16,0 0-9-16,15 10 11 0,-15-10-8 0,0 0 4 15,8 17 6-15,-8-17 2 0,6 12 2 0,-6-12-2 16,4 16-2-16,-4-16-3 0,3 15 3 0,-3-15 0 0,2 18 5 15,-2-18-12-15,4 14 2 0,-4-14-8 16,2 14 6-16,-2-14-6 0,0 0 5 0,4 15-1 0,-4-15-6 16,0 0-7-16,0 0-18 0,8 12-25 0,-8-12-31 15,0 0-38-15,0 0-42 0,0 0-58 16,0 0-61-16,0 0-274 0,0 0-74 0</inkml:trace>
  <inkml:trace contextRef="#ctx0" brushRef="#br0" timeOffset="-104040.131">19858 7603 94 0,'0'0'426'0,"0"0"-103"0,0 0-56 0,0 0-25 15,-4-13-36-15,4 13-10 0,0 0-36 0,0 0-15 16,0 0-16-16,0 0-23 0,0 0-20 0,0 0-14 0,0 0-7 15,0 0 8-15,0 0 3 0,0 0-5 16,8-9-3-16,-8 9-6 0,0 0-11 0,0 0-7 16,0 0-10-16,25-3-3 0,-25 3-8 0,0 0-6 0,0 0-2 15,26-3-5-15,-26 3 0 0,0 0-1 16,0 0-3-16,26-1 3 0,-26 1-9 0,0 0-12 0,0 0-19 16,25 0-25-16,-25 0-32 0,0 0-28 0,0 0-38 15,0 0-28-15,25-2-45 0,-25 2-59 0,0 0-79 16,0 0-140-16,0 0 2 0</inkml:trace>
  <inkml:trace contextRef="#ctx0" brushRef="#br0" timeOffset="-103802.589">19872 7463 360 0,'0'0'411'16,"-20"-4"-69"-16,20 4-75 0,0 0-29 0,0 0-33 15,0 0-16-15,0 0-42 0,0 0-7 0,0 0-23 16,0 0 6-16,0 0-19 0,0 0 5 0,0 0-28 16,0 0 0-16,0 0-25 0,0 0 4 0,0 0-24 0,12-9 6 15,-12 9-18-15,0 0 5 0,23-8-20 16,-23 8-1-16,18-4-46 0,-18 4-19 0,18-6-42 0,-18 6-32 16,19-4-45-16,-19 4-37 0,18-6-45 0,-18 6-55 15,19-4-280-15,-19 4-106 0</inkml:trace>
  <inkml:trace contextRef="#ctx0" brushRef="#br0" timeOffset="-103288.752">20133 7381 265 0,'0'0'375'0,"0"0"-92"0,0 0-49 15,-15-6-11-15,15 6-20 0,0 0-10 0,0 0-31 16,0 0-13-16,-14-5-38 0,14 5-19 0,0 0-25 16,0 0-9-16,0 0-19 0,0 0-2 0,0 0-16 0,0 0 6 15,0 0-9-15,0 0 9 0,0 0-8 0,0 0 4 16,0 0-13-16,2-15 9 0,-2 15-9 16,0 0 15-16,16-6-20 0,-16 6 7 0,0 0-11 0,21-7 7 15,-21 7-10-15,17-6 11 0,-17 6-11 0,18-5 8 16,-18 5-5-16,0 0 1 0,25-6-5 0,-25 6 9 15,0 0-10-15,20-3 18 0,-20 3-6 0,0 0 16 16,0 0 1-16,0 0 26 0,24 3-8 0,-24-3 9 0,0 0-6 16,5 13-10-16,-5-13-2 0,-2 15-5 15,2-15-5-15,-5 19-5 0,5-19-2 0,-10 27-29 16,10-27 27-16,-8 21-4 0,2-9 0 0,1 0-5 0,1 1-1 16,4-13 0-16,-6 21-4 0,6-21 1 0,-3 19-1 15,3-19 1-15,-4 19-4 0,4-19 2 0,2 15 2 16,-2-15-1-16,5 15 2 0,-5-15 1 0,10 12-1 15,-10-12 1-15,15 9 0 0,-15-9-10 0,16 8 12 16,-16-8 1-16,19 6 1 0,-19-6 3 0,21 4 4 16,-21-4-1-16,0 0-2 0,25 5 0 0,-25-5-1 15,0 0-2-15,20 4 2 0,-20-4-1 0,0 0-2 16,0 0-1-16,18 3-2 0,-18-3-6 0,0 0-14 16,0 0-24-16,0 0-33 0,0 0-35 0,0 0-50 0,0 0-10 15,10 8-37-15,-10-8-31 0,0 0-55 0,0 0-86 16,0 0-154-16,0 0-33 0</inkml:trace>
  <inkml:trace contextRef="#ctx0" brushRef="#br0" timeOffset="-102766.22">19322 7869 293 0,'0'0'274'0,"0"0"-44"0,-20 8-29 16,20-8-7-16,0 0-24 0,-17 4-11 0,17-4-17 15,0 0-25-15,0 0-11 0,0 0-1 0,0 0 2 16,0 0-6-16,0 0-2 0,0 0-13 0,0 0-6 16,21 3 0-16,-21-3-6 0,30-2-12 0,-30 2 0 15,41-3-11-15,-18 3-6 0,4-4-5 0,4 3-7 16,-3-1-6-16,5-1-7 0,-2 2-1 0,4 1-1 0,-2-5-7 16,3 5 0-16,3-2 4 0,1 1-11 0,-4-1 6 15,-1 2-8-15,0-1 6 0,2 1-7 16,-1 0 7-16,-4-3-9 0,3 3 8 0,-4-1-8 0,0 1 16 15,-1 0-3-15,-3 0 10 0,-3 0-4 0,-24 0 8 16,46 4-12-16,-46-4 7 0,40 0-8 0,-40 0 14 16,35 3-8-16,-35-3 9 0,35 1-12 0,-35-1 8 15,29 2-13-15,-29-2 7 0,25 5-9 0,-25-5-2 16,24 1-1-16,-24-1-2 0,25 0 1 0,-25 0 0 16,23 3 0-16,-23-3-3 0,0 0 0 0,28-3 7 15,-28 3-17-15,0 0-11 0,0 0-28 0,31 0-14 0,-31 0-27 16,0 0-18-16,0 0-29 0,0 0-49 0,0 0-57 15,25 0-60-15,-25 0-113 0,0 0-149 0,0 0-77 16</inkml:trace>
  <inkml:trace contextRef="#ctx0" brushRef="#br0" timeOffset="-102423.284">20880 7616 399 0,'0'0'418'0,"0"0"-67"0,0 0-68 0,0 0-11 16,0 0-27-16,0 0-24 0,0 0-30 0,0 0-30 16,0 0-25-16,0 0-24 0,0 0-19 0,0 0-18 15,0 0-16-15,0 0-11 0,0 0-12 0,0 0-3 16,0 0-14-16,0 0-25 0,0 0-29 0,0 0-32 16,0 0-16-16,0 0-55 0,0 0-38 0,0 0-53 0,0 0-55 15,0 0-77-15,0 0-192 0,-25-2-66 0</inkml:trace>
  <inkml:trace contextRef="#ctx0" brushRef="#br0" timeOffset="-102253.287">20782 7481 429 0,'0'0'425'0,"0"0"-58"0,-8-11-69 0,8 11-24 0,0 0-38 16,0 0-15-16,-11-9-54 0,11 9-17 15,0 0-150-15,0 0 194 0,0 0-134 0,0 0 0 16,0 0-27-16,0 0 2 0,0 0-44 0,0 0-22 0,0 0-51 15,0 0-44-15,0 0-57 0,0 0-66 0,0 0-90 16,6 13-266-16,-6-13-119 0</inkml:trace>
  <inkml:trace contextRef="#ctx0" brushRef="#br0" timeOffset="-101171.799">21619 7178 353 0,'-8'-21'267'0,"8"21"-46"15,-9-13-26-15,9 13-19 0,-4-15-24 0,4 15-32 16,-6-11-12-16,6 11-27 0,0 0-8 0,-6-12-21 0,6 12-7 16,0 0 0-16,0 0 15 0,0 0 2 15,0 0 4-15,0 0-5 0,0 0 10 0,0 0-10 0,0 0 0 16,0 0-7-16,0 0 6 0,4 18-12 0,-4-18 1 16,2 20-10-16,-2-20 10 0,4 30-14 0,-4-13 10 15,2-1-19-15,0 5 16 0,0 0-5 0,1-2-6 16,-1 5-2-16,2 1-4 0,-2 0 1 0,2 1-5 15,0 0-4-15,0 0-4 0,2-2 0 0,1 2-3 16,-1-2-1-16,0-1-3 0,1 1 7 0,1-2-8 16,1-3 5-16,-1 0-8 0,0-1 4 0,1-2-6 0,1-2 5 15,-2 1-8-15,0-5-3 0,1 1 7 0,1-2 6 16,-10-9-9-16,21 13 7 0,-21-13-10 0,18 7 1 16,-18-7-11-16,0 0-5 0,26 0 2 0,-26 0-2 15,15-7-2-15,-15 7 0 0,8-10 9 16,-8 10-3-16,6-11 3 0,-6 11 1 0,-2-12 3 0,2 12 4 15,-8-16-1-15,8 16 4 0,-13-12 2 0,13 12-2 16,-15-11 2-16,15 11 2 0,-21-7-1 0,21 7 2 0,-23-4-3 16,23 4 0-16,0 0-4 0,-31 5 4 15,31-5 0-15,-20 9-1 0,20-9 2 0,-17 15 0 0,9-4-4 16,8-11-13-16,-15 21-40 0,15-21-39 0,-6 22-38 16,6-22-26-16,-2 22-29 0,2-22-42 0,4 18-43 15,-4-18-259-15,11 14-38 0</inkml:trace>
  <inkml:trace contextRef="#ctx0" brushRef="#br0" timeOffset="-100630.886">21994 7799 367 0,'0'0'294'0,"0"0"-48"0,0 0-12 15,0 0-11-15,-16-7-23 0,16 7-14 16,0 0-13-16,0 0-16 0,0 0-15 0,-15-6-19 0,15 6-13 16,0 0-16-16,0 0-7 0,0 0-22 0,0 0-4 15,0 0-16-15,-10-8-4 0,10 8-12 0,0 0-3 16,0 0-2-16,0 0-3 0,10-12-5 0,-10 12-3 15,0 0-3-15,15-11-1 0,-15 11-3 0,16-6-2 16,-16 6 2-16,17-6-3 0,-17 6-1 0,20-5-4 16,-20 5 2-16,0 0 0 0,25-3-2 0,-25 3 1 15,0 0-1-15,25 0 2 0,-25 0-1 0,0 0 2 0,20 3 0 16,-20-3 0-16,0 0 0 0,10 15 5 16,-10-15 7-16,4 13-3 0,-4-13 0 0,-2 18 3 0,2-18 1 15,-4 20-2-15,4-20 0 0,-8 24-3 0,6-14-4 16,-3 3-2-16,2-1-1 0,-1 2 2 0,4-14-3 15,-6 22 0-15,2-11 1 0,4-11-1 0,-4 21-2 16,4-21 2-16,-2 20-4 0,2-20 2 0,0 18 6 16,0-18-7-16,4 13 4 0,-4-13-4 0,8 13 2 15,-8-13 2-15,9 9-1 0,-9-9 0 0,15 6 0 16,-15-6-1-16,0 0 1 0,27 3-2 0,-27-3 3 0,0 0-2 16,29-2 2-16,-29 2-3 0,18-1 0 0,-18 1 1 15,19-6-2-15,-19 6-7 0,16-3-11 0,-16 3-10 16,0 0-13-16,22-8-15 0,-22 8-22 0,0 0-21 15,0 0-26-15,23-3-23 0,-23 3-39 0,0 0-55 16,0 0-52-16,0 0-261 0,0 0-73 0</inkml:trace>
  <inkml:trace contextRef="#ctx0" brushRef="#br0" timeOffset="-100311.248">22425 7772 387 0,'0'0'434'0,"0"0"-76"0,0 0-52 16,0 0-23-16,-14-6-13 0,14 6-15 0,0 0-37 0,0 0-32 16,0 0-29-16,0 0-29 0,0 0-27 0,0 0-21 15,0 0-19-15,0 0-16 0,0 0-7 0,0 0-4 16,0 0-3-16,0 0-3 0,0 0-2 0,0 0-3 15,0 0-4-15,0 0-4 0,24 0-1 0,-24 0 7 16,0 0-14-16,29 0-1 0,-29 0 20 0,0 0-36 16,31 0 20-16,-31 0-23 0,0 0 2 0,29-3-32 15,-29 3-19-15,0 0-21 0,22-3-18 0,-22 3-15 0,0 0-24 16,0 0-40-16,23-3-51 0,-23 3-39 16,0 0-81-16,0 0-264 0,8-11-125 0</inkml:trace>
  <inkml:trace contextRef="#ctx0" brushRef="#br0" timeOffset="-100087.047">22356 7664 412 0,'-17'-4'482'0,"17"4"-86"0,0 0-70 16,-20-5-24-16,20 5-28 0,0 0-44 0,0 0-44 0,-19-6-36 15,19 6-29-15,0 0-5 0,0 0-4 0,0 0 0 16,0 0-23-16,0 0 5 0,10-11-12 0,-10 11-13 15,17-6-8-15,-17 6-16 0,21-4-10 0,-21 4-4 16,20-6-8-16,-20 6-3 0,24-8-13 0,-24 8-36 16,21-6-44-16,-21 6-49 0,18-3-47 0,-18 3-45 15,0 0-56-15,25-2-70 0,-25 2-122 0,0 0-200 16,0 0-171-16</inkml:trace>
  <inkml:trace contextRef="#ctx0" brushRef="#br0" timeOffset="-94454.674">22937 7553 250 0,'0'0'304'16,"0"0"-67"-16,0 0-20 0,-17-7-8 0,17 7-17 15,0 0-27-15,0 0-6 0,-14-8-32 0,14 8-9 16,0 0-30-16,0 0 2 0,0 0-23 0,-13-7-2 15,13 7-22-15,0 0-3 0,0 0-16 0,0 0 2 16,0 0-12-16,0 0 5 0,0 0-4 0,0 0 8 16,2-15-10-16,-2 15 9 0,0 0-14 0,15-9 3 15,-15 9-6-15,14-7 4 0,-14 7-8 0,19-9 8 16,-19 9-7-16,21-10 6 0,-21 10-11 0,19-7 10 0,-19 7-11 16,23-8 8-16,-23 8-11 0,21-3 8 0,-21 3-6 15,0 0 9-15,24-4-8 0,-24 4 6 16,0 0-6-16,0 0 7 0,27 0-3 0,-27 0 13 0,0 0-9 15,0 0 11-15,17 7-9 0,-17-7 12 0,0 0-12 16,2 15 10-16,-2-15-10 0,-2 15 8 0,2-15-12 16,-6 18 11-16,6-18-3 0,-9 21 9 0,5-10-8 15,-2 0 2-15,2 1 3 0,-2 1-7 0,2 1 2 0,-3-3-2 16,7-11 0-16,-6 22 0 0,6-22-2 16,-6 20-1-16,6-20 4 0,-4 20 2 0,4-20 5 15,0 17 6-15,0-17 6 0,0 17 2 0,0-17 3 0,6 11-2 16,-6-11-1-16,8 11-1 0,-8-11 0 15,13 6-6-15,-13-6-4 0,16 5-8 0,-16-5 8 0,0 0-4 16,25 4-2-16,-25-4-3 0,0 0-3 0,26 3-1 16,-26-3-1-16,0 0-2 0,25-1-17 0,-25 1-31 15,0 0-29-15,22-2-29 0,-22 2-42 0,0 0-44 16,21-4-44-16,-21 4-65 0,0 0-381 0,0 0-187 16</inkml:trace>
  <inkml:trace contextRef="#ctx0" brushRef="#br0" timeOffset="-94083.191">23447 7690 275 0,'0'0'379'15,"0"0"-70"-15,0 0-39 0,0 0-23 0,0 0-25 0,0 0-12 16,0 0-24-16,0 0-20 0,0 0-18 0,0 0-11 15,0 0-11-15,0 0-8 0,0 0-11 16,0 0-13-16,0 0-14 0,0 0-13 0,-12 9-15 0,12-9-9 16,0 0-9-16,0 0-7 0,-8 9-7 0,8-9-3 15,0 0-4-15,0 0-4 0,-7 16-2 0,7-16-1 16,0 0-2-16,0 0-3 0,0 0-4 0,5 11-1 16,-5-11 1-16,0 0 0 0,0 0 1 0,0 0 0 0,0 0-2 15,0 0 2-15,20-4 2 0,-20 4-2 0,0 0 3 16,0 0 0-16,11-7 4 0,-11 7-1 0,0 0-4 15,0 0 4-15,0 0-3 0,0 0 0 0,0 0-2 16,0 0-3-16,0 0-1 0,0 0-2 0,0 0-4 16,0 0-8-16,0 0-18 0,0 0-17 0,0 0-30 15,0 0-26-15,0 0-43 0,0 0-50 0,0 0-42 16,-13 11-71-16,13-11-353 0,0 0-178 0</inkml:trace>
  <inkml:trace contextRef="#ctx0" brushRef="#br0" timeOffset="-93541.289">23903 7079 2 0,'-8'-14'430'0,"8"14"-112"0,-6-12-61 0,6 12-17 16,-9-12-21-16,9 12-12 0,0 0-14 0,-10-13-44 16,10 13 0-16,0 0-28 0,0 0-11 0,-10-10-36 15,10 10 5-15,0 0-18 0,0 0 14 0,-13 8-15 16,13-8 16-16,-8 10-9 0,8-10 14 0,-11 25-21 16,4-12 16-16,1 4-19 0,-2 1 14 0,2 4-12 15,-2 1 13-15,1 1-20 0,1 4 10 0,0-5-34 0,2 5 24 16,2 1-22-16,0-2 11 0,4 2-23 0,-2-1 10 15,4 1-19-15,2-4 13 0,2 1-16 0,1-4 13 16,1 0-4-16,2 0 0 0,3-2-4 0,-2-3-2 16,4-1-1-16,-1 0-1 0,1-5-3 0,-1 1-5 15,-1-2-14-15,-1-3-16 0,3 0-17 0,-17-7-20 0,25 10-27 16,-25-10-18-16,23 5-16 0,-23-5-22 0,21 6-24 16,-21-6-17-16,21 2-32 0,-21-2-32 15,0 0-56-15,25 2-313 0,-25-2-138 0</inkml:trace>
  <inkml:trace contextRef="#ctx0" brushRef="#br0" timeOffset="-93058.105">24103 7402 78 0,'0'0'414'0,"0"0"-95"0,-11-10-54 0,11 10-28 16,0 0-32-16,0 0-20 0,0 0-23 0,0 0-30 16,0 0-15-16,-10-10-29 0,10 10-7 0,0 0-19 15,0 0 4-15,0 0-4 0,0 0 6 0,8-12-12 16,-8 12 6-16,0 0-20 0,15-11 0 0,-15 11-19 16,14-9 7-16,-14 9-19 0,16-8 8 0,-16 8-13 15,18-10 9-15,-18 10-14 0,21-4 7 0,-21 4-11 16,19-6 9-16,-19 6-11 0,0 0 11 0,24 0-10 15,-24 0 9-15,0 0-12 0,21 6 12 0,-21-6-11 16,8 8 16-16,-8-8-15 0,6 14 13 0,-6-14-13 0,0 16 12 16,0-16-10-16,-4 19 9 0,0-5-11 0,0-2 10 15,-2 2-8-15,2-1 10 0,-2 2-8 0,-1-2 17 16,1 0-5-16,0 0 15 0,0 0-9 0,0-2 13 16,-1 2-2-16,7-13-3 0,-8 18-6 0,8-18-2 0,-6 17-1 15,6-17-5-15,-6 15 3 0,6-15 1 16,0 0 1-16,0 17 1 0,0-17-1 0,0 0-3 15,8 11-13-15,-8-11 15 0,0 0-15 0,0 0 11 0,27 0-13 16,-27 0 12-16,0 0-14 0,23-4 11 0,-23 4-16 16,0 0 15-16,22-2-30 0,-22 2-4 0,0 0-31 15,19-4-4-15,-19 4-19 0,0 0-4 0,0 0-18 16,24-3-10-16,-24 3-22 0,0 0-21 0,0 0-28 0,22-4-22 16,-22 4-23-16,0 0-33 0,19-5-202 15,-19 5 54-15</inkml:trace>
  <inkml:trace contextRef="#ctx0" brushRef="#br0" timeOffset="-92750.242">24501 7391 287 0,'4'-17'372'15,"-4"17"-72"-15,0 0-26 0,0 0-38 0,0 0-23 0,0-15-29 16,0 15-26-16,0 0-24 0,0 0-25 0,0 0-9 15,0 0-14-15,0 0 11 0,0 0-16 0,0 0 5 16,0 0-20-16,2 13 5 0,-2-13-19 0,2 14 8 16,-2-14-24-16,2 17 12 0,-2-17-15 0,6 21 8 15,-6-21-12-15,6 22 4 0,-2-9-19 0,3 0 4 16,-3-3-7-16,2 4 13 0,0-2-16 0,0 2 13 16,1-4-19-16,-2 4 14 0,-5-14-17 0,12 20 14 15,-12-20-17-15,10 19 15 0,-10-19-21 0,9 16-3 16,-9-16-38-16,6 13-8 0,-6-13-29 0,6 11-5 0,-6-11-39 15,0 0-36-15,2 13-34 0,-2-13-29 16,0 0-40-16,0 0-11 0,0 0-24 0,0 0-140 0,-23 4 80 16</inkml:trace>
  <inkml:trace contextRef="#ctx0" brushRef="#br0" timeOffset="-92554.683">24501 7588 154 0,'-13'-6'325'0,"13"6"-59"0,0 0-27 0,-14-8-9 15,14 8-18-15,0 0-9 0,0 0-3 0,-17-8-28 0,17 8-12 16,0 0-31-16,0 0-11 0,0 0-30 0,0 0-7 15,-12-6-18-15,12 6 15 0,0 0-5 0,0 0 30 16,0 0-18-16,0 0 6 0,0 0-24 0,0 0 6 16,27 3-23-16,-27-3 4 0,0 0-17 0,24 0 6 15,-24 0-21-15,0 0 9 0,29-3-22 0,-29 3 4 16,23-3-52-16,-23 3-29 0,22-5-59 0,-22 5-28 16,23-5-53-16,-23 5-47 0,22-5-47 0,-22 5-89 15,21-7-213-15,-21 7-115 0</inkml:trace>
  <inkml:trace contextRef="#ctx0" brushRef="#br0" timeOffset="-92071.387">24720 7444 407 0,'0'0'355'0,"0"0"-59"16,-7-12-45-16,7 12-45 0,0 0-30 15,0 0-37-15,0 0-26 0,0 0-21 0,0 0-18 16,0 0-14-16,3-12-14 0,-3 12-6 0,0 0-10 0,12-9-3 16,-12 9-11-16,0 0 1 0,21-9-5 0,-21 9-2 15,18-3-2-15,-18 3-3 0,17-8-3 0,-17 8 0 16,18-5 0-16,-18 5-1 0,0 0 0 0,23-4 6 16,-23 4 8-16,0 0 7 0,0 0 5 15,25 3 10-15,-25-3 7 0,0 0-4 0,7 11-1 0,-7-11-2 16,0 0-4-16,0 18-2 0,0-18 0 0,-3 15-11 15,3-15 10-15,-8 21-15 0,2-12 9 0,-1 2-15 16,3 0 8-16,4-11-15 0,-14 22 10 0,14-22-12 16,-9 19 8-16,9-19-11 0,-6 19 12 0,6-19-16 0,-6 12 18 15,6-12-15-15,-4 13 13 0,4-13-11 0,0 0 15 16,-2 16-13-16,2-16 15 0,0 0-13 16,4 14 10-16,-4-14-11 0,0 0 12 0,0 0-15 0,21 7 12 15,-21-7-15-15,0 0 12 0,0 0-16 0,31 0 16 16,-31 0-11-16,0 0 13 0,23-2-13 0,-23 2 11 15,0 0-12-15,23-2 13 0,-23 2-13 0,0 0 11 16,21-3-11-16,-21 3 12 0,0 0-13 0,0 0 8 0,18-4-24 16,-18 4-6-16,0 0-25 0,0 0-9 15,0 0-33-15,19-6-35 0,-19 6-34 0,0 0-50 0,0 0-62 16,0 0-329-16,8-11-120 0</inkml:trace>
  <inkml:trace contextRef="#ctx0" brushRef="#br0" timeOffset="-91651.568">24848 6947 237 0,'0'0'355'0,"0"0"-93"0,-8-12-52 0,8 12-27 16,0 0-22-16,0 0-24 0,0 0-24 0,0 0-20 0,0 0-22 16,17 6-11-16,-17-6-8 0,17 9 3 15,-17-9-7-15,27 15-1 0,-13-6-3 0,3 3 6 16,1 2 6-16,-1 1 4 0,1 2-2 0,0 4 2 0,0 0 1 16,-1 2 3-16,0 2-4 0,-3 2-1 0,0 2-3 15,-1 0-5-15,-3 0-4 0,-2 5-4 0,-1-2-6 16,-3 2-3-16,0-2 10 0,-4-1-17 0,2-1 10 15,-4 0-17-15,0 2 17 0,0-1-14 0,0-1 16 16,-2-1-14-16,-1-3 17 0,1 2-17 0,0-5 12 16,0 4-17-16,0-5 11 0,0 0-16 0,0-4 14 15,2 1-20-15,-3-3 13 0,1 1-13 0,2-3 6 0,-2 1-15 16,2-3 12-16,2-12-16 0,-4 21 9 0,4-21-27 16,-4 20-10-16,4-20-37 0,-4 12-11 0,4-12-38 15,-2 13-29-15,2-13-55 0,0 0-48 0,0 0-72 16,-7 13-376-16,7-13-204 0</inkml:trace>
  <inkml:trace contextRef="#ctx0" brushRef="#br0" timeOffset="-90442.273">21838 8460 82 0,'2'-11'273'16,"-2"11"-63"-16,0 0-32 0,0 0-18 0,0 0-8 15,2-16-9-15,-2 16-19 0,0 0-9 0,0 0-2 0,0 0-11 16,0 0 1-16,0 0-15 0,0-14 3 16,0 14-15-16,0 0-4 0,0 0-13 0,0 0-4 0,0 0-10 15,0 0 4-15,0 0-8 0,0 0 8 0,0 0-9 16,-2 13 11-16,2-13-8 0,0 17 3 0,0-17-8 16,-2 22 9-16,2-10-15 0,0 5 5 0,0 1 0 15,2-1-6-15,-2 4 0 0,2-1-4 0,0 4-2 16,2 0-3-16,-2 1-4 0,3 0-3 0,1-3-4 15,-2 2-2-15,2 0-1 0,-2-1 2 0,5-3-3 16,-3 0-1-16,0 1-2 0,0-6 0 0,5 1-2 16,-5-1 3-16,2-2-5 0,0-1 4 0,-2-4-3 0,-6-8-4 15,14 13-1-15,-14-13-1 0,0 0-6 0,25 5-1 16,-25-5-1-16,14-7-10 0,-14 7-5 0,13-11 2 16,-13 11 2-16,8-14 7 0,-8 14 4 0,4-18 1 15,-4 18 1-15,-2-20 4 0,2 20 0 0,-6-18 5 16,6 18 5-16,-11-15-1 0,11 15 0 0,-14-13-1 15,14 13-3-15,-15-6 2 0,15 6 6 0,0 0-8 16,-22 2 0-16,22-2-2 0,-14 12 2 0,14-12-4 16,-12 14 0-16,12-14-8 0,-8 19-18 0,8-19-18 0,-7 20-24 15,7-20-21-15,-2 21-23 0,2-21-14 0,2 18-34 16,-2-18-34-16,9 17-30 0,-9-17-66 0,10 15-133 16,-10-15 103-16</inkml:trace>
  <inkml:trace contextRef="#ctx0" brushRef="#br0" timeOffset="-89942.232">22344 8931 108 0,'0'0'419'15,"0"0"-81"-15,0 0-52 0,0 0-16 0,0 0-14 16,0 0-25-16,0 0-26 0,0 0-30 0,0 0-32 0,0 0-28 16,0 0-15-16,0 0-17 0,-13-7-18 15,13 7-11-15,0 0-14 0,0 0-9 0,0 0-5 0,0 0-5 16,0 0-4-16,0 0-2 0,0 0-4 0,8-11-5 16,-8 11 0-16,0 0 1 0,15-10-2 0,-15 10-1 15,14-7 0-15,-14 7-3 0,16-9 1 0,-16 9-1 16,18-9-3-16,-18 9 0 0,19-8 0 0,-19 8-3 15,17-4 1-15,-17 4 3 0,0 0-3 0,20-3 0 16,-20 3 5-16,0 0 5 0,0 0-1 0,19 9 2 16,-19-9 0-16,2 13 3 0,-2-13 0 0,0 16-1 0,0-16 1 15,-4 23-3-15,2-10 0 0,-2-3-1 0,-1 6-3 16,-1-4 5-16,2 4-6 0,0-6-1 0,0 5 1 16,-2-2-13-16,1-1 24 0,1 0-20 0,4-12 20 15,-8 21-14-15,8-21 16 0,-6 19-15 16,6-19 17-16,-6 14-8 0,6-14 4 0,-4 12-17 0,4-12 14 15,0 0-12-15,-3 16 17 0,3-16-11 0,0 0 15 16,0 0-18-16,7 14 14 0,-7-14-17 0,0 0 16 16,16 6-4-16,-16-6-2 0,0 0-3 0,25-2-19 15,-25 2-28-15,21-2-32 0,-21 2-26 0,20-5-26 0,-20 5-29 16,23-4-20-16,-23 4-28 0,22-10-42 0,-22 10-35 16,20-7-302-16,-20 7-97 0</inkml:trace>
  <inkml:trace contextRef="#ctx0" brushRef="#br0" timeOffset="-89683.208">22810 8979 503 0,'0'0'459'0,"0"0"-71"15,0 0-62-15,0 0-16 0,0 0-34 0,4-11-33 16,-4 11-47-16,0 0-23 0,0 0-41 0,0 0-16 15,0 0-34-15,0 0-8 0,0 0-22 0,0 0 0 16,0 0-21-16,17-5 6 0,-17 5-19 0,0 0 12 16,21-2-20-16,-21 2 2 0,19-4-36 0,-19 4-13 15,22-6-33-15,-22 6-28 0,21-4-18 0,-21 4-21 0,23-6-29 16,-23 6-31-16,20-6-26 0,-20 6-36 0,16-6-45 16,-16 6-288-16,0 0-104 0</inkml:trace>
  <inkml:trace contextRef="#ctx0" brushRef="#br0" timeOffset="-89492.661">22833 8866 21 0,'0'0'582'0,"0"0"-137"0,0 0-86 0,-13-9-59 0,13 9-21 16,0 0-22-16,0 0-36 0,0 0-30 0,1-13-24 15,-1 13-25-15,0 0-25 0,14-9-17 0,-14 9-24 16,0 0-14-16,25-10-13 0,-25 10-10 0,21-5-8 15,-21 5-18-15,23-6-50 0,-23 6-50 0,27-5-53 16,-27 5-59-16,29-8-70 0,-29 8-68 0,29-5-419 16,-29 5-269-16</inkml:trace>
  <inkml:trace contextRef="#ctx0" brushRef="#br0" timeOffset="-88539.196">23275 8678 234 0,'0'0'415'0,"0"0"-97"15,0 0-26-15,0 0-47 0,0 0-20 0,0 0-32 0,-15-6-24 16,15 6-37-16,0 0-17 0,0 0-34 0,0 0-4 15,0 0-20-15,0 0 1 0,9-13-18 0,-9 13 2 16,0 0-17-16,20-8 2 0,-20 8-16 0,19-5 10 16,-19 5-11-16,20-3 5 0,-20 3-11 0,21-2 17 15,-21 2-4-15,0 0 16 0,31 2-10 0,-31-2 26 16,19 7-8-16,-19-7 21 0,11 9-2 0,-11-9 10 16,8 17-22-16,-8-17 15 0,5 20-7 0,-5-20-6 0,-3 24-8 15,1-9-8-15,-2 0-6 0,2 0-5 0,-4 1-3 16,2-1-7-16,1 2-2 0,-1-2-4 0,-3 1-1 15,3-1-1-15,0-2-3 0,2 2-1 0,-2-3 0 16,4-12-1-16,-4 19-3 0,4-19 0 0,-4 19 1 16,4-19 1-16,0 13 1 0,0-13 1 0,0 0 3 15,6 14-2-15,-6-14 0 0,0 0-2 0,0 0-2 16,21 4-10-16,-21-4-17 0,0 0-24 0,23-7-22 16,-23 7-26-16,17-6-26 0,-17 6-9 0,16-5-29 15,-16 5-31-15,19-6-22 0,-19 6-37 0,19-6-46 0,-19 6-302 16,0 0-115-16</inkml:trace>
  <inkml:trace contextRef="#ctx0" brushRef="#br0" timeOffset="-88305.254">23716 8888 446 0,'0'0'454'0,"0"0"-46"0,0 0-71 0,0 0-25 0,0 0-20 15,0 0-32-15,0 0-26 0,0 0-19 0,0 0-22 16,0 0-19-16,0 0-25 0,0 0-24 0,0 0-22 16,0 0-21-16,0 0-14 0,0 0-15 0,0 0-14 15,0 0-8-15,0 0-13 0,0 0-33 0,0 0-41 16,0 0-48-16,0 0-43 0,0 0-28 0,0 0-26 0,0 0-28 16,0 0-50-16,23 5-54 0,-23-5-104 15,0 0-198-15,0 0-146 0</inkml:trace>
  <inkml:trace contextRef="#ctx0" brushRef="#br0" timeOffset="-87741.454">23821 8615 267 0,'0'0'323'0,"-4"-11"-56"16,4 11-23-16,0 0-28 0,-4-13-26 0,4 13-21 16,0 0-32-16,0 0-14 0,-4-13-28 0,4 13-10 15,0 0-18-15,0 0 13 0,0 0-4 0,0 0 4 16,0 0-15-16,0 0 3 0,0 0-19 0,0 0 3 15,2 15-15-15,-2-15 4 0,2 13-18 0,-2-13 7 16,4 18-20-16,-4-18 14 0,4 20-18 0,-4-20 11 16,7 23-15-16,-7-23 9 0,6 26-13 0,-6-26 11 0,5 20-2 15,-5-20-5-15,8 19-8 0,-8-19-3 0,9 17-3 16,-9-17-4-16,8 12-4 0,-8-12-4 0,0 0-7 16,16 7-15-16,-16-7-6 0,0 0-14 0,17-7 2 15,-17 7-17-15,14-17 9 0,-7 5 7 0,-1 0 10 0,0-2-8 16,0 1 39-16,0-4 24 0,1 4 35 15,-3-4 16-15,0 4 12 0,-2 0 30 0,-2 13-1 0,6-20 25 16,-6 20-2-16,2-18 14 0,-2 18-32 0,4-15-6 16,-4 15-31-16,0 0 3 0,0 0-22 0,0 0 6 15,0 0-18-15,0 0 11 0,0 0-19 0,0 0 9 16,4 20-17-16,-4-20 11 0,5 26-20 0,-5-13 15 16,2 4-6-16,-1-1-2 0,1 1-1 0,0 1-3 15,2 1-3-15,-2-3-1 0,0 1-8 0,0 2-16 16,-2-5-15-16,2 1-16 0,0 0-19 0,-2-15-20 0,2 26-17 15,-2-26-33-15,0 22-41 0,0-22-44 16,-2 24-54-16,2-24-95 0,-6 20-220 0,0-8-107 16</inkml:trace>
  <inkml:trace contextRef="#ctx0" brushRef="#br0" timeOffset="-87037.126">22200 9883 204 0,'0'0'326'16,"0"0"-69"-16,2-15-37 0,-2 15-21 0,0 0-21 15,2-19-18-15,-2 19-9 0,0 0-3 0,4-17-21 16,-4 17-1-16,0 0-24 0,4-13 10 0,-4 13-32 16,0 0 6-16,0 0-20 0,0 0 11 0,0-13-16 15,0 13 10-15,0 0-20 0,0 0 8 0,0 0-22 16,0 0 5-16,0 0-18 0,0 0 13 0,-4 16-17 15,4-16 13-15,-2 17-13 0,2-17 9 0,-2 23-18 0,2-9 12 16,0 1-19-16,2 1 14 0,-2 1-5 0,4 0-2 16,0 1-2-16,0 1-1 0,3 2-1 15,-1-2 10-15,0 1-16 0,1 1 0 0,2-4 1 16,-3 0-2-16,2-3 0 0,0 1 1 0,3-4 0 0,-3 0 1 16,-8-11 2-16,14 17-1 0,-14-17-1 0,17 9 1 15,-17-9 1-15,0 0-2 0,0 0 0 0,27-3 2 16,-27 3-6-16,10-11-2 0,-10 11-3 0,6-16-1 0,-6 16 1 15,2-18 5-15,-2 18-22 0,0-18 22 16,0 18-15-16,-6-16 16 0,6 16-12 0,-6-16 14 16,6 16-15-16,-10-10 13 0,10 10-15 0,0 0 16 15,-17-8-14-15,17 8 15 0,0 0-5 0,-21 9-4 0,21-9-11 16,-10 13-17-16,10-13-16 0,-10 18-9 0,6-6-21 16,4-12-26-16,-7 22-15 0,7-22-26 0,-4 23-18 15,4-23-39-15,0 21-21 0,0-21-23 0,4 16-262 16,-4-16-9-16</inkml:trace>
  <inkml:trace contextRef="#ctx0" brushRef="#br0" timeOffset="-86560.427">22672 10068 19 0,'0'0'440'0,"0"0"-82"0,0 0-50 16,0 0-25-16,0 0-23 0,0 0-27 0,0 0-29 0,0 0-29 15,0 0-36-15,0 0-23 0,0 0-24 0,0 0-16 16,0 0-16-16,0 0-13 0,0 0-10 0,0 0-5 16,-12-6-5-16,12 6-3 0,0 0-1 0,8-12-8 15,-8 12 0-15,11-9-4 0,-11 9-3 0,15-8-2 16,-15 8-3-16,16-11 1 0,-16 11-4 0,17-9 2 15,-17 9-2-15,14-6-2 0,-14 6 1 0,0 0 1 16,21-3 5-16,-21 3 7 0,0 0 5 0,0 0 0 16,15 11 3-16,-15-11-1 0,2 14 3 0,-2-14-2 15,-5 20-3-15,5-20-2 0,-6 23-4 0,0-10 0 0,0 3-4 16,2 0-1-16,-2-2-3 0,-1 5 0 0,-1-4 0 16,2 1-15-16,2-3 15 0,-2 2-12 0,-1 0 12 15,3-2-12-15,0 1 14 0,4-14-15 0,-8 19 15 16,8-19-14-16,-4 18 13 0,4-18-14 0,-7 15 17 15,7-15-17-15,0 0 20 0,-2 15-11 0,2-15 19 0,0 0-10 16,0 0 12-16,7 13-16 0,-7-13 14 16,0 0-5-16,0 0-2 0,0 0-5 0,29 0-13 0,-29 0-29 15,18-6-27-15,-18 6-33 0,19-5-27 0,-19 5-31 16,20-6-33-16,-20 6-26 0,21-7-51 0,-21 7-61 16,21-7-243-16,-21 7-82 0</inkml:trace>
  <inkml:trace contextRef="#ctx0" brushRef="#br0" timeOffset="-86285.191">23051 10094 412 0,'0'0'434'0,"0"0"-62"0,0 0-70 15,0 0-40-15,0 0-39 0,0 0-36 0,0 0-36 16,0 0-33-16,0 0-15 0,0 0 2 0,0 0-10 16,5-11-9-16,-5 11-9 0,0 0-10 0,0 0-13 15,24-4-9-15,-24 4-11 0,0 0-5 0,25-7-5 0,-25 7-6 16,20-4-3-16,-20 4 1 0,21-3-21 16,-21 3-32-16,18-6-30 0,-18 6-30 0,0 0-43 0,29-3-29 15,-29 3-41-15,0 0-41 0,0 0-61 16,29 1-297-16,-29-1-122 0</inkml:trace>
  <inkml:trace contextRef="#ctx0" brushRef="#br0" timeOffset="-86077.155">23072 10021 483 0,'0'0'493'0,"0"0"-89"0,0 0-65 0,-14-9-30 16,14 9-25-16,0 0-49 0,0 0-28 0,0 0-24 15,-9-11-25-15,9 11-31 0,0 0-24 0,0 0-18 16,0 0-20-16,15-7-9 0,-15 7-27 0,0 0 5 16,25-6-27-16,-25 6-77 0,18-5-14 0,-18 5-59 15,22-5-27-15,-22 5-57 0,27-6-48 0,-27 6-58 16,27-5-398-16,-27 5-236 0</inkml:trace>
  <inkml:trace contextRef="#ctx0" brushRef="#br0" timeOffset="-85492.168">23324 9830 130 0,'0'0'461'0,"0"0"-114"0,0 0-33 15,-12-6-39-15,12 6-45 0,0 0-44 0,0 0-33 16,0 0-38-16,0 0-14 0,0 0-33 0,0 0-7 15,-23 6-20-15,23-6 1 0,0 0-17 0,-10 9 1 16,10-9-8-16,0 0 7 0,-8 15-7 0,8-15 11 16,-5 11-17-16,5-11 4 0,0 0-9 0,-6 15 7 15,6-15-10-15,0 0 7 0,2 14-6 0,-2-14 4 16,0 0-10-16,15 12 10 0,-15-12-11 0,16 3 7 16,-16-3-15-16,21 3 11 0,-21-3-13 0,29 0 11 15,-29 0-11-15,31 1 12 0,-31-1-10 0,32 4 8 0,-32-4-5 16,33 2 12-16,-33-2-10 0,31 5 17 0,-31-5 1 15,31 8 23-15,-31-8-9 0,27 9 15 0,-27-9-19 16,22 10 12-16,-22-10-10 0,16 16 15 16,-16-16-15-16,15 15 10 0,-15-15-3 0,10 17-7 0,-10-17-3 15,6 16-8-15,-6-16 0 0,4 18-3 0,-4-18-2 16,0 17-1-16,0-17 0 0,-2 13-1 0,2-13 3 16,-6 11-1-16,6-11 3 0,-8 9 2 0,8-9 1 0,0 0-5 15,-17 5 1-15,17-5-2 0,0 0-2 0,0 0-2 16,-24-6-3-16,24 6-2 0,-10-10-19 0,10 10 0 15,-10-13-21-15,10 13 2 0,-6-16-26 0,6 16 8 16,-5-21-16-16,5 21 5 0,-2-23-17 0,2 23 6 16,-2-25-10-16,2 25 8 0,0-24 15 0,0 24 15 15,-2-22 6-15,2 22 22 0,-4-22 16 0,4 22 19 16,-8-19 17-16,8 19 7 0,-8-18 18 0,8 18-20 16,-15-12 7-16,15 12-16 0,-16-7 10 0,16 7-15 0,-21-3 12 15,21 3-16-15,0 0 7 0,-31 4-14 0,31-4 8 16,-20 8-15-16,20-8 6 0,-22 12-23 0,22-12-23 15,-21 16-28-15,11-9-22 0,10-7-37 0,-17 18-42 16,7-9-56-16,10-9-60 0,-15 16-275 0,15-16-73 16</inkml:trace>
  <inkml:trace contextRef="#ctx0" brushRef="#br0" timeOffset="-84926.162">21627 9630 255 0,'0'0'243'0,"-4"-26"-43"16,4 26-31-16,-6-22-6 0,6 22-15 0,-6-20-11 15,6 20-3-15,-9-20-9 0,9 20 11 0,-6-16-13 16,6 16 0-16,-6-13-23 0,6 13-7 0,0 0-26 0,-6-12-8 16,6 12-11-16,0 0 0 0,0 0-7 15,-4 12 6-15,4-12-11 0,2 26 12 0,2-9-13 16,0 3 6-16,2 4-15 0,0 4 4 0,5 6-13 0,-1 1 5 15,3 7 1-15,1 5-6 0,-1 0-6 0,6 9 3 16,-2 4 0-16,-1 0-15 0,3 1 12 0,-5 0-15 16,3 1 10-16,-3-2-11 0,1-2 12 0,-4-7-11 15,-1-2 10-15,1-1-23 0,-1-4 1 0,-2-7-28 16,1-2-7-16,-3-3-27 0,2-7-17 0,-2 0-15 16,-2-6-17-16,3 1-21 0,-3-8-13 0,-4-12-33 15,4 18-47-15,-4-18-239 0,0 0 34 0</inkml:trace>
  <inkml:trace contextRef="#ctx0" brushRef="#br0" timeOffset="-84411.185">21984 9654 202 0,'0'0'269'0,"6"-11"-53"0,-6 11-27 16,12-11-9-16,-12 11-24 0,19-11-29 0,-19 11-16 16,29-9-18-16,-29 9-15 0,37-8-15 0,-13 4-12 15,3 1-10-15,4-1-5 0,2 0-7 0,5 1-7 16,3-3-4-16,3 1 8 0,10-2 21 0,0-4 0 16,13 1-4-16,-2-5-13 0,5 2-5 0,-1-3-13 15,4 1-13-15,-2-4-8 0,1 3-10 0,-3 1 0 0,2-4-6 16,-6 4 4-16,-3 1 3 0,-8 3 5 15,-6 0 0-15,2 1 3 0,-11 3 4 0,-3-1 3 16,1 2 5-16,-6 1 3 0,-2-1 2 0,0 5 5 0,-3-5-5 16,-1 5 2-16,-2-1-1 0,-1-1 0 0,-22 3-3 15,44 0-1-15,-44 0-6 0,40 3 2 0,-40-3 3 16,42 2 1-16,-42-2-7 0,37 3 6 0,-37-3-1 16,35 8 2-16,-20-3 5 0,2 1 8 0,-5 1 9 15,1 3 15-15,-1 1 8 0,-2 2 14 0,-1 3 1 16,-1-1 3-16,-2 2-15 0,0 5 6 0,-1 1-12 15,1-2 7-15,-4 5-12 0,2 0 6 0,-2 2-13 0,2 0 5 16,-2 1-18-16,2 2 10 0,0 3-16 16,1 2 6-16,-2-1-12 0,1 1 9 0,2-1-3 0,2 0 0 15,1 0-4-15,-1 2-2 0,0-3-3 16,2 1 1-16,-1 0-14 0,1-2 14 0,0 1-14 0,-1-1 12 16,-1 0-18-16,0-4-3 0,0 3-37 0,-1-8-22 15,-1 2-48-15,0 0-48 0,-4-2-60 0,0-4-86 16,0-3-283-16,-4 2-114 0</inkml:trace>
  <inkml:trace contextRef="#ctx0" brushRef="#br0" timeOffset="-84059.16">22592 10810 212 0,'0'0'347'15,"0"0"-74"-15,0 0-20 0,0 0-13 0,0 0-28 16,16 6-14-16,-16-6-22 0,23 0-17 0,-23 0-8 16,35-6-22-16,-35 6-12 0,44-6-26 0,-15 3-2 15,2 1-28-15,11-4 4 0,-2 2-27 0,10-4 5 16,3 2-19-16,4-1 7 0,3 3-19 0,-1-2 10 15,5 1-17-15,-3 1 9 0,3 1-15 0,-2 0 4 16,-1 2-18-16,-1-3 2 0,-3 4-14 0,-5 0 10 0,-3 0-12 16,-2 2 15-16,-2 0-8 0,-5-1 2 0,-3-1-15 15,-5 3-1-15,-3-3-17 0,0 1-11 0,-29-1-3 16,43 2-4-16,-43-2-19 0,34 4-41 0,-34-4-79 16,23 0-118-16,-23 0-209 0,0 0-47 0</inkml:trace>
  <inkml:trace contextRef="#ctx0" brushRef="#br0" timeOffset="-83112.151">24751 4523 207 0,'0'0'217'0,"10"-9"-56"0,-10 9-18 0,0 0-14 16,0 0-10-16,0 0-3 0,0 0-2 0,0 0-7 15,14 6-1-15,-14-6 0 0,0 0 1 0,9 12-7 16,-9-12-3-16,4 10-1 0,-4-10-4 0,4 18-5 0,-4-18-5 16,4 21-8-16,-4-21-7 0,2 24-16 15,-2-24-5-15,0 24-5 0,0-24-6 0,0 20-7 0,0-20-5 16,0 18-3-16,0-18 1 0,2 15-2 0,-2-15-2 16,0 0-1-16,0 0-1 0,0 0-6 0,25-4 2 15,-13-13-8-15,6-6 3 0,9-6-3 0,6-13-4 16,4-2-3-16,5-3 3 0,4-6-9 0,20-17 4 15,1 1-38-15,2 2-22 0,0 0-21 0,-11 15-55 16,-7 10-37-16,0 1-55 0,-3 6-80 0,-3 1-188 16,-9 9 2-16</inkml:trace>
  <inkml:trace contextRef="#ctx0" brushRef="#br0" timeOffset="-82243.623">24463 9987 161 0,'0'0'194'15,"0"0"-40"-15,0 0-15 0,0 0-16 0,23-5-2 0,-23 5-14 16,0 0-12-16,0 0-3 0,17-10-12 16,-17 10-8-16,0 0 0 0,14-9 5 0,-14 9 0 15,0 0 5-15,12-13 2 0,-12 13 5 0,11-11 5 16,-11 11-1-16,8-11 4 0,-8 11 3 0,6-11 5 0,-6 11-24 16,0 0 6-16,10-11-20 0,-10 11 4 0,0 0-20 15,0 0 3-15,0 0-23 0,10-10 11 0,-10 10-8 16,0 0 10-16,0 0-12 0,6 16 6 0,-6-16-20 15,4 16 10-15,-4-16-18 0,2 23 11 0,-2-23-16 16,0 27 14-16,2-11-16 0,-2-1 13 0,0 2-2 16,0-2-15-16,0 0 13 0,0-15-13 0,2 26 14 15,-2-26-13-15,0 19 14 0,0-19-10 0,0 16 14 0,0-16-13 16,0 0 14-16,9 12-15 0,-9-12 16 0,0 0-16 16,20-16 10-16,-5 3-13 0,-1-8 12 0,7-4-15 15,6-11 9-15,1-10-29 0,7-4-13 0,2-4-20 16,17-27-6-16,-3 1-18 0,4 3-23 0,-2-2-21 15,3 4-15-15,-7 14 0 0,8-14-12 0,-7 22-41 16,-7 6-59-16,2 4-337 0,-4 3-99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9-29T21:16:57.1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769 5891 330 0,'0'0'264'0,"0"0"-54"0,0 0-34 0,0 0-23 16,0 0-21-16,0 0-22 0,0 0-6 0,0 0-8 16,0 0-6-16,0 0-13 0,0 0-1 0,0 0-6 15,0 0-4-15,0 0 2 0,0 0 0 0,0 0 23 16,0 0-18-16,0 0 12 0,0 0-28 0,0 0 23 16,0 0-27-16,0 0 17 0,0 0-19 0,0 0 11 15,0 0-18-15,0 0 14 0,0 0-17 0,0 0 9 16,0 0-15-16,0 0 10 0,0 0-14 0,0 0 17 0,0 0-10 15,0 0 4-15,0 0-16 0,0 0 6 0,0 0-16 16,0 0 6-16,10-12-3 0,-10 12-2 0,0 0-11 16,-6-11 13-16,6 11-15 0,0 0 12 0,-6-11-13 15,6 11 12-15,0 0-7 0,-10-11 9 0,10 11-15 16,0 0 9-16,-11-10-12 0,11 10 9 0,0 0-12 16,-10-7 9-16,10 7-11 0,0 0 10 0,0 0-15 0,-18-6 12 15,18 6-14-15,0 0 11 0,0 0-9 16,0 0 9-16,-22 6-6 0,22-6 9 0,-11 10-12 15,11-10 12-15,-12 11-12 0,12-11 15 0,-10 14-14 16,10-14 12-16,-11 21-9 0,5-10 12 0,0 2-13 0,2 0 13 16,0 0-14-16,-3 2 18 0,3-1-16 0,2 3 12 15,-2-2-12-15,2 2 12 0,0-1-8 0,2-1 17 16,-2 1-15-16,2-1 10 0,2 2-7 0,-2-2 11 16,4-3-9-16,-2 4 13 0,2-5-11 0,0 2 19 0,3-3 0 15,1 2 21-15,-8-12-9 0,16 16 12 0,-16-16-8 16,19 13 8-16,-19-13-11 0,21 7-2 0,-21-7-8 15,20 5 3-15,-20-5-12 0,0 0 3 0,30 0-10 16,-30 0 4-16,0 0-26 0,29-5-12 0,-29 5-33 16,0 0-16-16,21-3-40 0,-21 3-18 0,0 0-44 0,0 0-17 15,18-5-58-15,-18 5-47 0,0 0-68 0,0 0-325 16,0 0-195-16</inkml:trace>
  <inkml:trace contextRef="#ctx0" brushRef="#br0" timeOffset="753.635">1034 6301 272 0,'0'0'234'0,"0"0"-31"0,0 0-22 0,0 0-11 15,0 0-8-15,0 0-16 0,0 0-7 0,0 0-3 16,0 0 12-16,0 0-28 0,0 0 7 0,0 0-31 0,0 0 14 16,0 0-23-16,0 0 7 0,0 0-18 0,0 0 13 15,0 0-20-15,0 0 9 0,0 0-17 0,0 0 11 16,0 0-22-16,0 0 8 0,-5-13-18 0,5 13 5 15,0 0-15-15,0 0 7 0,0 0-18 0,-6-13 7 16,6 13-13-16,0 0 8 0,-4-14-16 0,4 14 8 16,0 0-14-16,-3-14 9 0,3 14-13 0,0 0 10 0,0-15-10 15,0 15 8-15,0 0-12 0,3-16 13 16,-3 16-13-16,0 0 10 0,6-15-12 0,-6 15 14 0,0 0-11 16,11-11 11-16,-11 11-16 0,0 0 14 0,12-9-17 15,-12 9 16-15,0 0-13 0,17-6 15 0,-17 6-12 16,0 0 16-16,0 0-15 0,20 3 13 0,-20-3-10 15,0 0 12-15,17 10-12 0,-17-10 13 0,10 9-14 0,-10-9 28 16,8 13-30-16,-8-13 15 0,7 13-15 0,-7-13 17 16,8 13-14-16,-8-13 15 0,6 15-16 0,-6-15 18 15,4 10-17-15,-4-10 14 0,0 0-12 0,6 18 14 16,-6-18-28-16,0 0 29 0,5 11-16 0,-5-11 12 16,0 0-15-16,0 0 9 0,0 0-17 0,0 0 8 15,0 0-20-15,0 0 15 0,0 0-17 0,0 0 20 16,0 0-14-16,13-11 18 0,-13 11-14 0,6-12 19 15,-6 12-14-15,6-14 16 0,-6 14-16 0,7-13 20 0,-7 13-19 16,6-11 17-16,-6 11-16 0,8-12 15 0,-8 12-13 16,8-8 14-16,-8 8-17 0,0 0 26 0,13-12-26 15,-13 12 18-15,0 0-18 0,0 0 20 0,18-5-12 16,-18 5 16-16,0 0-10 0,0 0 21 0,21 5-11 0,-21-5 19 16,0 0-13-16,14 12 15 0,-14-12-17 0,7 10 14 15,-7-10-17-15,6 13 14 0,-6-13-17 0,6 14 12 16,-6-14-16-16,6 13 11 0,-6-13-15 15,4 13 15-15,-4-13-4 0,0 0-1 0,6 14-10 0,-6-14 11 16,0 0-12-16,0 0 12 0,6 13-14 0,-6-13 4 16,0 0-30-16,0 0-6 0,0 0-45 0,0 0-7 15,0 0-60-15,0 0-19 0,0 0-59 0,0 0-58 16,0 0-62-16,0 0-229 0,0 0-87 0</inkml:trace>
  <inkml:trace contextRef="#ctx0" brushRef="#br0" timeOffset="1168.182">1545 6186 76 0,'0'0'394'0,"0"0"-87"0,0 0-47 0,0 0-14 0,0 0-55 15,0 0-9-15,0 0-33 0,0 0-3 0,0 0-31 16,0 0 9-16,0 0-33 0,0 0 11 0,0 0-26 16,0 0 11-16,0 0-14 0,0 0 17 0,0 0-16 15,0 0 15-15,0 0-17 0,0 0 10 0,0 0-15 16,0 0 7-16,0 0-19 0,0 0 3 0,0 0-13 16,0 0-1-16,0 0-18 0,0 0 5 0,0 0-13 15,0 0 8-15,19 2-9 0,-19-2 14 0,0 0-10 0,0 0 1 16,0 0-12-16,0 0 8 0,18 4-10 0,-18-4 4 15,0 0-9-15,0 0 11 0,22 4-14 0,-22-4 10 16,0 0-11-16,0 0 10 0,25-2-10 0,-25 2 9 16,0 0-10-16,0 0 10 0,27-4-11 0,-27 4 10 15,0 0-28-15,0 0-3 0,25-2-28 0,-25 2 0 16,0 0-40-16,0 0 2 0,18-3-33 0,-18 3 14 16,0 0-28-16,0 0-1 0,0 0-30 0,19-6-9 0,-19 6-47 15,0 0-44-15,0 0-32 0,0 0-227 0,0 0-31 16</inkml:trace>
  <inkml:trace contextRef="#ctx0" brushRef="#br0" timeOffset="1621.063">1578 6073 209 0,'0'0'303'0,"0"0"-57"0,0 0-35 16,0 0-18-16,0 0-24 0,0 0-21 0,0 0-12 15,0 0 4-15,0 0-26 0,0 0 8 0,0 0-30 0,0 0 19 16,0 0-29-16,-25 0 13 0,25 0-20 0,0 0 17 16,0 0-18-16,0 0 16 0,0 0-14 0,0 0 14 15,0 0-14-15,0 0 8 0,0 0-16 0,0 0 8 16,0 0-21-16,0 0 2 0,0 0-20 0,-12 8 5 0,12-8-21 15,0 0 3-15,0 0-17 0,0 0 10 16,0 0-15-16,0 0 12 0,0 0-12 0,0 0 12 0,0 0-12 16,17 5 11-16,-17-5-11 0,0 0 8 0,0 0-9 15,22 4 12-15,-22-4-11 0,0 0 12 0,0 0-8 16,24 0 13-16,-24 0-6 0,0 0 10 0,0 0-5 16,25 4 6-16,-25-4-11 0,0 0 8 0,0 0-15 0,25 0 8 15,-25 0-12-15,0 0 9 0,0 0-10 16,22 0 9-16,-22 0-8 0,0 0 7 0,0 0-10 0,23-2 14 15,-23 2-16-15,0 0 10 0,0 0-17 0,25-6-5 16,-25 6-28-16,0 0-7 0,0 0-30 0,17-2-2 16,-17 2-39-16,0 0-1 0,0 0-36 0,0 0-15 15,0 0-62-15,17-6-64 0,-17 6-129 0,0 0-172 16,0 0-112-16</inkml:trace>
  <inkml:trace contextRef="#ctx0" brushRef="#br0" timeOffset="3388.078">2045 5866 95 0,'0'0'330'0,"0"0"-82"0,0 0-51 0,0 0-33 15,0 0-22-15,0 0-26 0,0 0-22 0,0 0-17 16,0 0-15-16,0 0-11 0,0 0-12 0,0 0-6 15,0 0-3-15,0 0-7 0,0 0 1 0,0 0 0 16,17 6-1-16,-17-6-1 0,0 0 21 0,0 0-20 16,21-4 12-16,-21 4-18 0,0 0 10 0,20-4-18 0,-20 4 13 15,19-3-16-15,-19 3 12 0,16-6-19 0,-16 6 12 16,21-5-14-16,-21 5 15 0,19-4-17 0,-19 4 13 16,17-5-14-16,-17 5 16 0,17-5-17 0,-17 5 16 15,0 0-16-15,20-5 16 0,-20 5-19 0,0 0 17 16,0 0-15-16,21-2 25 0,-21 2-14 0,0 0 27 15,0 0-19-15,17 7 22 0,-17-7-14 0,0 0 19 0,4 16-18 16,-4-16 14-16,2 16-16 0,-2-16 14 16,2 21-20-16,-2-21 20 0,0 24-21 0,0-24 16 0,0 26-18 15,2-12 12-15,-2 0-14 0,0 3 20 0,2 1-15 16,0-4 20-16,0 4-19 0,0-3 20 0,-2 2-24 16,2 1 25-16,0-3-24 0,1 2 26 0,-1 1-24 15,0-5 23-15,0 4-22 0,0-3 15 0,0 0-18 16,-2-14 17-16,4 24-2 0,-4-24-3 0,2 22-5 15,-2-22-1-15,4 19-3 0,-4-19-4 0,2 16-1 0,-2-16 1 16,2 15-2-16,-2-15 0 0,0 0 0 0,4 15-6 16,-4-15-7-16,0 0-12 0,0 0-13 0,0 14-16 15,0-14-42-15,0 0-11 0,0 0-33 0,0 0-40 16,0 0-52-16,0 0-36 0,0 0-39 0,0 0-164 16,0 0 53-16</inkml:trace>
  <inkml:trace contextRef="#ctx0" brushRef="#br0" timeOffset="3848.023">2191 6135 319 0,'-10'-10'289'0,"10"10"-51"15,0 0-28-15,0 0-8 0,0 0-42 0,-14-8 4 16,14 8-33-16,0 0 4 0,0 0-30 0,0 0 8 15,0 0-28-15,0 0 17 0,-14-4-32 0,14 4 15 16,0 0-26-16,0 0 19 0,0 0-19 0,0 0 16 16,0 0-20-16,0 0 14 0,0 0-19 0,0 0 10 15,0 0-22-15,0 0 12 0,0 0-26 0,0 0 8 16,0 0-23-16,0 0 10 0,0 0-20 0,0 0 17 0,0 0-20 16,0 0 18-16,0 0-17 0,0 0 16 0,0 0-15 15,0 0 14-15,0 0-18 0,28-3 17 0,-28 3-15 16,0 0 16-16,29 3-15 0,-29-3 14 0,22-3-12 15,-22 3 14-15,25 0-11 0,-25 0 16 0,25 0-12 16,-25 0 18-16,25-1-9 0,-25 1 11 0,24-4-9 0,-24 4 11 16,22-2-8-16,-22 2 10 0,21-2-16 15,-21 2-5-15,0 0 2 0,25-4 13 0,-25 4-12 0,0 0 11 16,21-1-13-16,-21 1 10 0,0 0-11 0,0 0 9 16,0 0-13-16,22-2 11 0,-22 2-12 0,0 0 9 15,0 0-11-15,0 0 10 0,0 0-15 0,0 0 0 0,0 0-35 16,0 0-3-16,23-2-33 0,-23 2 0 15,0 0-30-15,0 0 10 0,0 0-33 0,0 0-5 0,0 0-39 16,0 0-15-16,0 0-45 0,0 0-48 0,0 0-46 16,0 0-197-16,4-13-24 0</inkml:trace>
  <inkml:trace contextRef="#ctx0" brushRef="#br0" timeOffset="4815.544">2532 5706 286 0,'0'0'265'0,"0"0"-47"0,0 0-20 15,0 0-35-15,0 0-7 0,0 0-36 0,0 0 0 0,0 0-29 16,0 0 8-16,0 0-27 0,0 0 6 0,0 0-17 15,0 0 13-15,0 0-21 0,0 0-9 0,0 0 12 16,0 0 15-16,0 0-25 0,0 0 6 0,0 0-19 16,0 0 16-16,0 0-24 0,-10-9 19 0,10 9-25 15,0 0 17-15,0 0-24 0,0 0 13 0,-8-12-24 16,8 12 21-16,0 0-25 0,0 0 20 0,-7-11-25 16,7 11 21-16,0 0-24 0,0 0 21 0,-2-15-21 15,2 15 20-15,0 0-4 0,4-12-20 0,-4 12 21 0,0 0-2 16,11-18 1-16,-11 18-3 0,10-11-3 0,-10 11 2 15,13-9-1-15,-13 9-2 0,12-6-2 0,-12 6 2 16,16-6-1-16,-16 6 2 0,0 0-3 0,23-6-19 16,-23 6 25-16,0 0-17 0,21 1 23 0,-21-1-22 0,0 0 22 15,20 11-17-15,-20-11 15 0,10 6-16 16,-10-6 19-16,10 9-16 0,-10-9 17 0,8 11-19 0,-8-11 20 16,9 12-21-16,-9-12 21 0,0 0-18 0,8 15 18 15,-8-15-19-15,0 0 23 0,6 12-23 0,-6-12 20 16,0 0-18-16,0 0 23 0,6 13-15 0,-6-13 11 15,0 0-23-15,0 0 16 0,0 0-23 0,0 0 14 16,0 0-24-16,0 0 18 0,0 0-14 0,0 0 23 16,0 0-19-16,19-7 22 0,-19 7-19 0,0 0 17 0,4-11-16 15,-4 11 24-15,0 0-21 0,8-15 15 16,-8 15-12-16,7-9 16 0,-7 9-20 0,8-11 19 0,-8 11-19 16,10-11 17-16,-10 11-14 0,11-10 16 0,-11 10-17 15,11-7 15-15,-11 7-16 0,0 0 18 0,19-9-13 16,-19 9 16-16,0 0-19 0,18-6 15 0,-18 6-15 15,0 0 17-15,0 0-12 0,27 4 22 0,-27-4-16 0,0 0 26 16,19 6-2-16,-19-6 11 0,10 9-5 0,-10-9-10 16,10 7-6-16,-10-7 9 0,9 9-1 0,-9-9-1 15,0 0 0-15,12 14-4 0,-12-14 3 0,0 0-1 16,8 14-6-16,-8-14 0 0,0 0-1 0,0 0-2 16,5 13-5-16,-5-13 3 0,0 0-5 0,0 0 1 15,0 0-9-15,7 11-16 0,-7-11-12 0,0 0-29 0,0 0-43 16,0 0-13-16,0 0-56 0,0 0-53 15,0 0-64-15,0 0-272 0,0 0-77 0</inkml:trace>
  <inkml:trace contextRef="#ctx0" brushRef="#br0" timeOffset="24643.615">3629 6410 26 0,'0'0'298'16,"0"0"-90"-16,0 0-36 0,0 0-40 0,0 0-10 0,0 0-21 15,0 0-4-15,0 0-22 0,0 0-9 0,0 0-23 16,0 0 6-16,0 0-18 0,0 0 6 0,0 0-10 16,0 0 3-16,0 0-7 0,0 0 18 0,0 0-10 15,0 0 16-15,19-1-14 0,-19 1 11 0,0 0-14 0,0 0 3 16,0 0-22-16,9-14 11 0,-9 14-15 15,0 0 5-15,8-16-9 0,-8 16 11 0,4-12-15 0,-4 12 8 16,4-16-20-16,-4 16 11 0,4-17-10 0,-4 17 27 16,7-17-32-16,-7 17 18 0,2-16-11 0,-2 16 13 15,4-15-10-15,-4 15 12 0,2-13-12 0,-2 13 13 16,0 0-17-16,2-16 18 0,-2 16-13 0,0 0 14 0,2-15-12 16,-2 15 14-16,0 0-17 0,0 0 15 15,4-13-16-15,-4 13 15 0,0 0-15 0,0 0 13 0,0 0-18 16,0 0 15-16,0 0-12 0,0 0 18 0,0 0-16 15,0 0 20-15,0 0-15 0,0 0 14 0,0 0-18 16,19 3 17-16,-19-3-13 0,6 10 12 0,-6-10-12 16,10 11 12-16,-10-11-16 0,11 13 17 0,-11-13-18 15,12 13 18-15,-12-13-16 0,10 11 15 0,-10-11-16 16,9 11 16-16,-9-11-14 0,7 9 15 0,-7-9-14 16,0 0 22-16,10 13-6 0,-10-13 26 0,0 0-13 0,0 0 19 15,6 13-21-15,-6-13 8 0,0 0-19 0,0 0 14 16,-6 11-18-16,6-11 11 0,0 0-12 0,0 0 14 15,-12 9-15-15,12-9 15 0,0 0-17 0,0 0 15 16,-16 5-18-16,16-5 13 0,0 0-17 0,0 0 18 16,0 0-21-16,0 0 16 0,-20 5-21 0,20-5 17 15,0 0-21-15,0 0 5 0,0 0-21 0,0 0-25 16,0 0 33-16,0 0 17 0,0 0-13 0,0 0 16 16,0 0-15-16,0 0 15 0,0 0-15 0,0 0 14 0,12-7-15 15,-12 7 13-15,0 0-13 0,19-10 11 0,-19 10-13 16,11-7 14-16,-11 7-18 0,0 0 24 0,19-11-14 15,-19 11 15-15,0 0-11 0,14-9 16 0,-14 9-12 16,0 0 12-16,12-11-11 0,-12 11 20 0,0 0-9 16,0 0 25-16,11-7-14 0,-11 7 14 0,0 0-16 15,0 0 14-15,0 0-19 0,0 0 15 0,0 0-20 16,0 0 12-16,0 0-19 0,12-7 12 0,-12 7-16 0,0 0 14 16,0 0-17-16,0 0 16 0,0 0-14 15,0 0 14-15,4 12-15 0,-4-12 14 0,0 0-15 0,0 0 14 16,4 16-11-16,-4-16 11 0,0 0-13 0,5 13 12 15,-5-13-12-15,0 0 25 0,6 11-26 0,-6-11 15 16,0 0-12-16,0 0 17 0,14 10-17 0,-14-10 16 16,0 0-15-16,0 0 17 0,0 0-24 0,27-5 10 0,-27 5-25 15,9-7-9-15,-9 7 8 0,13-9 12 0,-13 9-16 16,8-13 13-16,-8 13-10 0,8-14 10 0,-8 14-10 16,5-12 19-16,-5 12-14 0,2-13 11 0,-2 13-7 15,0-14 16-15,0 14-13 0,-5-12 18 0,5 12-10 16,-8-13 21-16,8 13-15 0,-10-11 14 0,10 11-16 15,-14-8 21-15,14 8-12 0,-10-9 17 0,10 9-17 0,-14-8 16 16,14 8-17-16,0 0 14 0,-19-4-18 16,19 4 11-16,0 0-13 0,0 0 11 0,0 0-14 0,-27 2 13 15,27-2-14-15,0 0 21 0,-10 7-23 0,10-7 13 16,0 0-10-16,-8 12 12 0,8-12-14 0,0 0 13 16,-5 18-14-16,5-18 17 0,0 0-15 0,2 15 15 15,-2-15-14-15,0 0 18 0,5 17-14 0,-5-17 15 0,0 0-14 16,12 12 14-16,-12-12-13 0,0 0 15 0,14 6-15 15,-14-6 13-15,0 0-16 0,23-4 14 16,-23 4-16-16,19-10 5 0,-19 10-22 0,18-15 5 0,-8 7-19 16,0-2-2-16,0-1-18 0,1 2 4 0,-3-3-11 15,0 0 10-15,1 1-4 0,-3-2 15 0,0 1 2 16,-2 0 15-16,0 1 1 0,-4 11 11 0,4-23 4 16,-4 23 14-16,2-20-1 0,-2 20 11 0,-2-19-1 15,2 19 16-15,-4-20-7 0,4 20 15 0,-6-17-8 16,6 17 10-16,-6-13-6 0,6 13 8 0,-8-12-16 0,8 12 8 15,-7-11-21-15,7 11 7 0,0 0-13 0,-8-11 7 16,8 11-13-16,0 0 9 0,0 0-11 0,0 0 9 16,0 0-12-16,0 0 11 0,0 0-10 0,-16 9 13 15,16-9-9-15,0 0 14 0,-5 19-7 0,5-19 15 16,0 18-11-16,0-18 17 0,0 18-15 0,0-18 16 16,2 24-18-16,-2-24 23 0,5 26-15 0,-3-12 9 15,0 0-14-15,2 1 13 0,0 0-9 0,0-1 9 0,0-1-9 16,2 4 12-16,1-4-15 0,-1 0 14 15,2 0-19-15,0-1 11 0,-1 0-2 0,3-1-2 0,-4 2-5 16,2-5-1-16,1 4-4 0,-9-12 1 0,15 19-1 16,-15-19 1-16,11 14-1 0,-11-14-3 0,12 11-7 15,-12-11-16-15,8 12-17 0,-8-12-21 0,0 0-32 16,11 11-16-16,-11-11-44 0,0 0-55 0,0 0-275 0,0 0 38 16</inkml:trace>
  <inkml:trace contextRef="#ctx0" brushRef="#br0" timeOffset="24909.463">4273 6356 244 0,'0'0'439'0,"0"0"-98"15,0 0-54-15,0 0-44 0,0 0-29 0,0 0-21 16,0 0-28-16,0 0-19 0,0 0-31 0,0 0-20 16,10 8-20-16,-10-8-13 0,0 0-14 0,0 0-9 0,0 0-7 15,0 0-14-15,0 0-18 0,0 0-18 0,0 0-28 16,0 0-28-16,0 0-23 0,0 0-35 0,0 0-37 16,0 0-20-16,0 0-24 0,8 9-17 0,-8-9-49 15,0 0-137-15,0 0 124 0</inkml:trace>
  <inkml:trace contextRef="#ctx0" brushRef="#br0" timeOffset="26753.56">4554 6290 131 0,'0'0'325'0,"-6"-12"-88"0,6 12-24 0,0 0-30 16,-9-12 2-16,9 12-87 0,0 0 45 0,-8-11-27 15,8 11-2-15,0 0-19 0,0 0-10 0,-12-9-13 16,12 9-4-16,0 0-25 0,0 0-7 0,0 0-4 0,0 0-1 16,0 0-7-16,0 0 3 0,-22 1-2 15,22-1 0-15,0 0-1 0,-6 13-5 0,6-13 1 0,0 0-5 16,-6 18-1-16,6-18-3 0,0 0-2 0,-2 14-2 15,2-14-2-15,0 0-2 0,0 17 1 0,0-17-1 16,0 0 0-16,8 14 1 0,-8-14-4 0,0 0-2 16,12 11 1-16,-12-11 0 0,0 0 1 0,16 6-2 15,-16-6-11-15,0 0-3 0,20-6-9 0,-20 6-30 16,15-6 18-16,-15 6-5 0,14-11-19 0,-14 11 13 16,13-14-11-16,-13 14 12 0,10-15-5 0,-10 15 23 0,6-16-7 15,-6 16 22-15,2-17-11 0,-2 17 22 16,-2-17-4-16,2 17 17 0,-6-13-10 0,6 13 22 0,-8-11-14 15,8 11 36-15,-15-9-26 0,15 9-10 0,-16-4 18 16,16 4-7-16,0 0 15 0,-29-2-9 0,29 2-4 16,-18 6 1-16,18-6-9 0,-18 5-1 0,18-5-1 15,-17 7-6-15,17-7-1 0,-14 11 1 0,14-11-5 16,-11 8 0-16,11-8-4 0,-8 10 4 0,8-10-2 0,0 0 4 16,-4 15-7-16,4-15 1 0,0 0-3 0,6 18 0 15,-6-18-7-15,10 7 1 0,-10-7-3 0,13 7 5 16,-13-7-1-16,16 8-5 0,-16-8 0 0,21 6-11 15,-21-6 15-15,22 7-11 0,-22-7 14 0,27 9-10 16,-27-9 15-16,24 9-13 0,-24-9 18 0,25 13-13 16,-25-13 16-16,23 14 1 0,-13-6 0 0,-10-8 7 15,19 17 3-15,-14-6-2 0,1 3 10 0,1-4-2 16,-5 2 4-16,2 0 0 0,-4-12-1 0,4 26-6 0,-4-26 3 16,2 24-5-16,-2-24-2 0,-2 23-2 0,2-23 1 15,0 20-1-15,0-20-2 0,-2 18 1 0,2-18-3 16,-4 13 4-16,4-13-5 0,0 0 1 0,-4 15-6 15,4-15-1-15,0 0-3 0,0 0 3 0,0 0-10 16,0 0 0-16,-11-10-27 0,11 10 21 0,0-18-6 16,0 18-45-16,4-22 38 0,-4 22-3 0,4-29-3 0,-1 14-3 15,-1-1-5-15,2-2 5 0,-2 4-12 0,2-4 12 16,-2 0-7-16,0 2 14 0,0-3-8 0,-2 3 12 16,2-1-4-16,-2-2 13 0,-2 3-6 0,2 1 15 15,-2-4-6-15,0 5 13 0,0-3-8 0,0 3 17 16,-2 1-4-16,0 0 17 0,4 13-7 0,-5-21 11 15,5 21-15-15,-4-18 8 0,4 18-17 0,-4-13 5 16,4 13-9-16,0 0 11 0,-4-16-12 0,4 16 9 16,0 0-10-16,0 0 12 0,0 0-10 0,0 0 9 15,8-11-8-15,-8 11 8 0,0 0-10 0,0 0 11 0,0 0-12 16,25 6 16-16,-25-6-19 0,0 0 14 0,25-1-11 16,-25 1 10-16,0 0-14 0,29-6 11 0,-29 6-14 15,21-3 15-15,-21 3-9 0,18-4 9 0,-18 4-11 16,0 0 12-16,24-6-9 0,-24 6 19 0,0 0 6 0,0 0 27 15,25 2-5-15,-25-2 23 0,0 0-14 16,8 12 11-16,-8-12-13 0,0 0 10 0,4 19-18 0,-4-19 10 16,-2 17-20-16,2-17 9 0,-2 16-8 0,2-16-6 15,0 19-6-15,0-19-6 0,-2 19 1 0,2-19-4 16,2 16-2-16,-2-16-2 0,2 15-6 0,-2-15-10 16,4 13-11-16,-4-13 1 0,6 10-22 0,-6-10 14 15,0 0-14-15,15 8 5 0,-15-8-17 0,0 0 7 16,0 0-19-16,23-2 1 0,-23 2-16 0,14-7 7 15,-14 7-8-15,12-9 14 0,-12 9 2 0,11-11 19 0,-11 11 2 16,8-9 20-16,-8 9 6 0,0 0 21 0,10-15 6 16,-10 15 24-16,0 0 1 0,4-11 20 0,-4 11-2 15,0 0 12-15,0 0-15 0,0 0 3 0,6-11-20 16,-6 11 8-16,0 0-16 0,0 0 12 0,0 0-16 16,0 0 14-16,-4 11-14 0,4-11 12 0,0 0-20 15,-2 14 12-15,2-14-12 0,0 0 4 0,-3 19-19 16,3-19 19-16,3 15-17 0,-3-15 12 0,4 13-13 0,-4-13 13 15,6 13-15-15,-6-13 12 0,8 13-13 16,-8-13 13-16,8 9-15 0,-8-9 14 0,0 0-17 0,19 8 12 16,-19-8-18-16,0 0 8 0,0 0-20 0,29-2 7 15,-29 2-18-15,14-10 6 0,-14 10-17 0,13-9 3 16,-13 9-10-16,10-10 11 0,-10 10 2 0,8-17 14 16,-8 17 2-16,7-12 16 0,-7 12-2 0,2-13 18 15,-2 13 2-15,0 0 19 0,-4-20-3 0,4 20 10 16,-7-9-11-16,7 9 7 0,-10-10-23 0,10 10 33 0,-14-7-12 15,14 7 13-15,0 0-16 0,-23-4 12 0,23 4-19 16,0 0 10-16,-25 2-19 0,25-2 14 16,0 0-18-16,-25 8 13 0,25-8-15 0,-14 9 11 0,14-9-14 15,-12 11 9-15,12-11-15 0,-10 9 18 0,10-9-15 16,-6 11 12-16,6-11-14 0,-6 13 16 0,6-13-17 16,0 0 13-16,-5 15-18 0,5-15 10 0,0 0-18 15,3 14 12-15,-3-14-15 0,0 0 13 0,10 8-16 0,-10-8 10 16,0 0-14-16,0 0 4 0,24 0-12 0,-24 0 4 15,14-7-7-15,-14 7 9 0,19-6-5 0,-19 6 13 16,16-7 0-16,-16 7 11 0,15-9-1 0,-15 9 24 16,12-8 13-16,-12 8 24 0,0 0 2 0,0 0 16 15,17-6-10-15,-17 6 6 0,0 0-13 0,0 0 15 16,0 0-21-16,0 0 11 0,14 8-19 0,-14-8 9 0,0 0-20 16,4 15 11-16,-4-15-4 0,0 0-10 15,4 15-1-15,-4-15-3 0,0 0-3 0,7 16-9 16,-7-16 6-16,0 0 0 0,10 13-4 0,-10-13 0 0,0 0-1 15,13 9-2-15,-13-9-2 0,0 0-1 16,0 0-5-16,25-2-5 0,-25 2-23 0,17-7 11 0,-17 7-20 16,14-13 6-16,-14 13-16 0,17-18 6 0,-9 6-17 15,0 0 3-15,1-3-15 0,-1 0 2 0,-2-1-6 16,0-3 9-16,0 2-4 0,-1-5 9 0,-1 5 10 16,0-3 11-16,-2 0 10 0,-2-2 11 0,1 2 25 0,-2-1 24 15,1 1 14-15,-2 0 23 0,-2 2-4 16,2 0 17-16,-3 4-8 0,1-4 11 0,-2 6-19 0,2-1 14 15,-2 1-20-15,6 12 10 0,-11-18-24 0,11 18 9 16,-10-9-20-16,10 9 13 0,0 0-19 0,-16-7 15 16,16 7-15-16,0 0 10 0,-15 7-13 0,15-7 18 15,-8 13-19-15,8-13 16 0,-6 19-19 0,6-19 17 0,-2 23-20 16,2-8 18-16,0 2-18 0,0 1 12 0,2-1-19 16,2 4 20-16,-2-3-2 0,2 0-8 0,2 3 3 15,0 1 5-15,1-4 4 0,-1 2 0 0,2-1-4 16,0-2 21-16,-1-3-20 0,1 2-1 0,0-4-2 15,2 1-6-15,-1 0 2 0,-2-4-9 0,3 2 3 16,-1-1-3-16,-9-10-2 0,20 14-18 0,-20-14-29 16,17 14-29-16,-17-14-35 0,14 11-42 0,-14-11-48 15,13 7-41-15,-13-7-48 0,0 0-189 0,12 8 43 16</inkml:trace>
  <inkml:trace contextRef="#ctx0" brushRef="#br0" timeOffset="27514.315">5439 6307 567 0,'0'0'441'0,"0"0"-97"0,0 0-83 16,0 0-47-16,0 0-41 0,0 0-32 0,0 0-32 16,-9 9-20-16,9-9-24 0,0 0-13 0,0 0-20 15,0 0-18-15,0 0-27 0,0 0-35 0,0 0-50 16,0 0-56-16,0 0-79 0,0 0-87 0,21 3-192 0,-21-3-11 16</inkml:trace>
  <inkml:trace contextRef="#ctx0" brushRef="#br0" timeOffset="28353.628">5882 6311 21 0,'0'0'331'0,"0"0"-86"15,0 0-42-15,0 0-30 0,0 0-14 0,0 0-25 0,-17-4-20 16,17 4-18-16,0 0-15 0,0 0-11 0,-8-10-3 15,8 10-12-15,0 0-12 0,0 0-8 0,-8-15-10 16,8 15-4-16,0 0-4 0,-4-15-1 0,4 15-1 16,0 0-5-16,-2-16-1 0,2 16-3 0,0 0-25 15,0-19 26-15,0 19-2 0,2-13-3 0,-2 13 0 16,4-12-1-16,-4 12-2 0,6-11 1 0,-6 11 0 0,10-11 0 16,-10 11 0-16,11-7-16 0,-11 7 19 0,0 0 2 15,18-9-5-15,-18 9 6 0,0 0-2 0,0 0-3 16,25 6 2-16,-25-6-1 0,15 6 0 0,-15-6-1 15,12 9 3-15,-12-9-2 0,10 13-5 0,-10-13 5 16,10 13 0-16,-10-13 2 0,8 13-2 0,-8-13 0 16,8 13-1-16,-8-13 2 0,6 11-1 0,-6-11 0 15,0 0 3-15,9 13 0 0,-9-13 2 0,0 0-2 0,0 0-8 16,0 0-11-16,8 12-9 0,-8-12-13 0,0 0-3 16,0 0 1-16,4-12 3 0,-4 12 0 0,4-15-3 15,-4 15 13-15,4-15-2 0,-4 15 12 0,7-17-7 16,-7 17 16-16,6-14-9 0,-6 14 11 0,6-15-7 15,-6 15 9-15,8-12-9 0,-8 12 10 0,6-12-6 16,-6 12 9-16,0 0 0 0,11-11 13 0,-11 11-5 0,0 0 16 16,0 0-11-16,18-6 12 0,-18 6-11 15,0 0 19-15,15 10-12 0,-15-10 9 0,10 8-2 16,-10-8-1-16,7 12-1 0,-7-12 4 0,9 15 2 0,-9-15 0 16,6 15-1-16,-6-15-5 0,8 14-1 0,-8-14-6 15,4 13-2-15,-4-13-1 0,7 10-6 0,-7-10-3 16,0 0-2-16,6 13 4 0,-6-13-4 0,0 0 0 15,0 0-10-15,6 13-13 0,-6-13-17 0,0 0-21 16,0 0-22-16,0 0-19 0,0 0-25 0,0 0-27 16,0 0-33-16,0 0-64 0,10 7-142 0,-10-7 160 0</inkml:trace>
  <inkml:trace contextRef="#ctx0" brushRef="#br0" timeOffset="28870.947">6319 6099 216 0,'-16'-5'276'0,"16"5"-68"0,0 0-25 16,0 0-34-16,0 0-9 0,0 0-30 0,0 0-4 0,0 0-26 15,0 0 2-15,0 0-20 0,0 0 5 16,0 0-23-16,0 0 8 0,0 0-24 0,0 0 11 0,0 0-17 16,-19 5 20-16,19-5 0 0,0 0 2 0,0 0-9 15,0 0 0-15,0 0-9 0,0 0-6 0,19 6-3 16,-19-6-4-16,0 0-8 0,0 0-11 0,27 0-20 16,-27 0-12-16,0 0-25 0,28-2 2 0,-28 2-15 15,23-4 10-15,-23 4-2 0,22-3 18 0,-22 3 2 16,0 0 13-16,29 0 2 0,-29 0 10 0,0 0 5 0,23 1 35 15,-23-1 11-15,0 0 28 0,14 8-1 0,-14-8 22 16,0 0 0-16,6 14 0 0,-6-14 0 0,-2 16-1 16,2-16 2-16,-6 14-6 0,6-14-9 0,-8 18 0 15,8-18-14-15,-11 19-2 0,5-8-7 0,0 1-5 16,-2-2-6-16,2 2-1 0,-1-1-5 0,1 0-1 16,6-11-1-16,-14 20-2 0,14-20-1 0,-12 19-1 15,12-19-2-15,-10 17-3 0,10-17-6 0,-8 14-3 16,8-14 1-16,-9 15-2 0,9-15 0 0,-8 9 0 15,8-9-1-15,0 0 3 0,-8 13-23 0,8-13-14 0,0 0-19 16,0 0-16-16,-8 12-20 0,8-12-17 0,0 0-18 16,0 0-20-16,0 0-19 0,0 0-19 0,0 0-28 15,10-12-39-15,-10 12-169 0,10-13 119 0</inkml:trace>
  <inkml:trace contextRef="#ctx0" brushRef="#br0" timeOffset="29169.709">6569 6140 211 0,'0'0'352'0,"0"0"-65"0,0 0-45 0,0 0-35 15,0 0-36-15,0 0-16 0,0 0-19 0,0 0-17 16,0 0-15-16,0 0-14 0,0 0-7 0,0 0-9 16,0 0-6-16,-8 9-6 0,8-9-6 0,0 0-7 0,-10 15 2 15,10-15-15-15,-9 11 3 0,9-11-8 0,-9 15 2 16,9-15-5-16,-12 17-3 0,6-7-2 15,-3 1-2-15,9-11-3 0,-12 19-3 0,4-7 1 0,1-2-4 16,1 2-4-16,-2-1-2 0,4 0-2 0,4-11 4 16,-11 16-5-16,11-16 0 0,-8 15-2 0,8-15 0 15,-8 15-6-15,8-15-9 0,-4 11-15 0,4-11-6 16,0 0-41-16,-6 13 0 0,6-13-11 0,0 0-7 16,0 0-15-16,0 0-33 0,0 0-31 0,0 0-43 15,0 0-33-15,0 0-236 0,0 0 28 0</inkml:trace>
  <inkml:trace contextRef="#ctx0" brushRef="#br0" timeOffset="29685.908">6732 6246 275 0,'0'0'310'15,"0"0"-60"-15,0 0-39 0,0 0-31 0,0 0-49 16,8-10-3-16,-8 10-24 0,0 0-25 0,0 0-16 0,0 0-12 16,0 0-12-16,6-14-9 0,-6 14-3 15,0 0-22-15,4-17-9 0,-4 17-12 0,4-15-3 16,-4 15-1-16,2-18 0 0,-2 18 3 0,2-21 19 0,-2 21-26 16,0-20 15-16,0 20-4 0,0-21 21 0,0 21-3 15,0-20 21-15,0 20 5 0,-2-17 12 0,2 17 6 16,0-14-2-16,0 14-1 0,0 0-9 0,-2-15-11 0,2 15-7 15,0 0 1-15,0 0 2 0,0 0 6 16,0 0 1-16,0 0 0 0,0 0 1 0,0 0 1 0,4 13 1 16,-4-13 0-16,5 18-2 0,-5-18-4 0,6 24 4 15,-4-9-2-15,2 2-6 0,-2-2-1 0,2 0-2 16,0 3-6-16,0-1 0 0,1-3-5 0,-3 1 0 16,2-2-1-16,-2 2-1 0,2-2 0 0,-4-13-23 0,6 20-28 15,-6-20-33-15,4 17-35 0,-4-17-54 16,2 14-76-16,-2-14-355 0,0 0-110 0</inkml:trace>
  <inkml:trace contextRef="#ctx0" brushRef="#br0" timeOffset="34567.265">727 7707 45 0,'0'0'196'0,"0"0"-40"0,0 0-29 16,0 0-15-16,0 0-17 0,0 0-9 0,0 0-4 15,0 0-5-15,0 0-8 0,0 0-5 0,0 0-5 16,0 0-9-16,0 0-5 0,0 0-16 0,0 0 10 16,0 0-1-16,0 0 0 0,7-10-4 0,-7 10 3 15,0 0-10-15,0 0-5 0,0 0-3 0,2-12-3 16,-2 12-2-16,0 0-2 0,4-16-1 0,-4 16 2 0,0 0-4 16,2-16 2-16,-2 16 0 0,2-15-5 15,-2 15 1-15,0-14 1 0,0 14-2 0,0 0 3 16,0-21 0-16,0 21 0 0,0 0 0 0,-2-18 4 0,2 18 6 15,0 0 2-15,-4-19 4 0,4 19-4 0,0 0 1 16,-6-13-2-16,6 13-4 0,0 0-4 0,0 0-5 16,-10-11-6-16,10 11 2 0,0 0 1 0,0 0-2 15,0 0-4-15,0 0-10 0,-18 4 14 0,18-4-3 0,-8 11 2 16,8-11-1-16,-7 15 15 0,7-15-19 16,-8 16 13-16,8-16-14 0,-8 20 16 0,8-20-20 0,-6 23 18 15,6-23-14-15,-4 22 17 0,4-22-16 0,-5 25 19 16,5-25-17-16,0 25 15 0,0-25-9 0,5 25 16 15,-5-25-13-15,4 25 15 0,0-12-10 0,2-4 20 16,-2 2-16-16,2 0 18 0,-6-11-14 0,13 19 15 0,-13-19-17 16,14 13 18-16,-14-13-19 0,14 11 17 15,-14-11-30-15,16 9 24 0,-16-9-22 0,0 0 20 0,21 5-18 16,-21-5 12-16,0 0-21 0,0 0 16 0,27-3-17 16,-27 3 16-16,0 0-34 0,20-9 1 0,-20 9-33 15,13-6-4-15,-13 6-39 0,10-8-14 0,-10 8-44 16,0 0-36-16,17-10-45 0,-17 10-219 0,0 0 74 0</inkml:trace>
  <inkml:trace contextRef="#ctx0" brushRef="#br0" timeOffset="35007.06">1067 7993 90 0,'16'8'280'16,"-16"-8"-66"-16,0 0-30 0,0 0-20 0,0 0-16 16,0 0-13-16,0 0-30 0,0 0-24 0,0 0-14 15,0 0-12-15,13-9-10 0,-13 9-5 0,0 0 7 16,0 0-18-16,0-18 6 0,0 18-21 0,0-14 12 0,0 14-22 15,-2-15 17-15,2 15-16 0,0-14 11 0,0 14-14 16,-3-15 20-16,3 15-15 0,-2-13 16 0,2 13-11 16,0 0 23-16,-6-17-15 0,6 17 15 0,0 0-12 15,-4-12 4-15,4 12-24 0,0 0 13 0,0 0-20 16,0 0 15-16,0 0-18 0,0 0 16 0,0 0-13 0,0 0 16 16,0 0-42-16,0 0 47 0,0 0-13 15,0 0 15-15,0 0-15 0,4 12 13 0,-4-12-13 0,4 13 14 16,-4-13-18-16,7 12 23 0,-7-12-18 0,6 16 16 15,-6-16-19-15,6 15 14 0,-6-15-15 0,6 12 15 16,-6-12-22-16,6 15 18 0,-6-15-18 0,4 12 20 16,-4-12-22-16,0 0 8 0,9 12-40 0,-9-12-8 15,0 0-42-15,6 11-26 0,-6-11-26 0,0 0-33 16,0 0-32-16,8 12-227 0,-8-12 97 0</inkml:trace>
  <inkml:trace contextRef="#ctx0" brushRef="#br0" timeOffset="35285.024">1333 7904 222 0,'0'0'396'0,"0"0"-85"0,0 0-69 0,0 0-33 0,0 0-54 15,0 0-6-15,0 0-45 0,0 0-5 0,13-5-37 16,-13 5 6-16,0 0-24 0,0 0 14 0,0 0 4 15,0 0-14-15,0 0-29 0,20 4 17 0,-20-4-22 16,0 0 12-16,17 5-18 0,-17-5 14 0,0 0-20 16,16 5-9-16,-16-5 8 0,0 0 18 0,21 6-26 15,-21-6 6-15,0 0-31 0,23 3 4 0,-23-3-39 16,0 0-8-16,0 0-43 0,30-3-19 0,-30 3-36 0,0 0-45 16,20-3-19-16,-20 3-168 0,0 0 135 0</inkml:trace>
  <inkml:trace contextRef="#ctx0" brushRef="#br0" timeOffset="35476.139">1373 7857 424 0,'0'0'381'0,"0"0"-58"0,0 0-77 16,0 0-23-16,0 0-59 0,0 0-9 0,0 0-44 15,0 0-4-15,0 0-23 0,0 0-14 0,0 0-15 16,0 0-10-16,0 0-10 0,0 0-24 0,0 0 17 0,0 0-6 15,0 0-4-15,18-8-11 0,-18 8-21 0,17-4-27 16,-17 4-49-16,18-7-24 0,-18 7-61 0,21-6-31 16,-21 6-39-16,22-4-264 0,-22 4-5 0</inkml:trace>
  <inkml:trace contextRef="#ctx0" brushRef="#br0" timeOffset="36083.278">1830 7649 213 0,'0'0'228'0,"0"0"-44"0,0 0-32 0,3-13-12 16,-3 13-26-16,0 0-4 0,14-11-27 0,-14 11-4 0,12-7-26 15,-12 7 4-15,15-10-26 0,-15 10 6 16,15-7-18-16,-15 7 8 0,19-7-8 0,-19 7 11 0,19-2-12 15,-19 2 14-15,0 0-13 0,26-2 13 0,-26 2-12 16,0 0 18-16,27 6-12 0,-27-6 20 0,15 9-14 16,-15-9 21-16,12 14-20 0,-12-14 22 0,11 19-22 15,-5-8 50-15,-2 1-36 0,-4-12-4 0,6 25 0 16,-3-10-5-16,-1 0-4 0,0 0-10 0,-2 0-1 16,0-1-4-16,0 4-3 0,0-4-3 0,0 1-11 15,0-3-8-15,0-12 14 0,0 24-27 0,0-24-3 16,-2 25-29-16,2-25-7 0,0 20-34 0,0-20-2 15,-2 15-35-15,2-15-24 0,-2 15-51 0,2-15-49 0,0 0-167 16,-7 11 116-16</inkml:trace>
  <inkml:trace contextRef="#ctx0" brushRef="#br0" timeOffset="36305.682">1912 7861 197 0,'0'0'381'0,"0"0"-98"0,0 0-36 16,0 0-59-16,0 0-31 0,-10-10-28 0,10 10-13 15,0 0-3-15,0 0 2 0,0 0-6 0,0 0-8 16,14-11-9-16,-14 11-8 0,0 0-22 0,19-8-8 16,-19 8-5-16,16-8-7 0,-16 8-6 0,19-8-8 15,-19 8-1-15,21-8-9 0,-21 8-1 0,20-5-4 16,-20 5-3-16,21-7-1 0,-21 7-15 0,18-6-1 0,-18 6-13 16,18-4-14-16,-18 4-16 0,17-4-17 0,-17 4-23 15,0 0-36-15,24-4-17 0,-24 4-39 0,0 0-23 16,23-4-49-16,-23 4-216 0,0 0 48 0</inkml:trace>
  <inkml:trace contextRef="#ctx0" brushRef="#br0" timeOffset="37083.536">1027 8855 263 0,'0'0'270'16,"0"0"-49"-16,0 0-33 0,0 0-17 0,0 0-1 15,0 0-46-15,0 0 1 0,0 0-38 0,-8-12-3 16,8 12-28-16,0 0 6 0,0 0-28 0,-3-12 8 0,3 12-22 16,0 0 12-16,-4-14-17 0,4 14 15 0,0 0-19 15,-8-16 17-15,8 16-3 0,0 0 2 0,-9-14-16 16,9 14 22-16,0 0-16 0,-10-11-14 0,10 11 15 16,0 0 12-16,0 0-21 0,-17-9 14 0,17 9-26 15,0 0 19-15,0 0-19 0,-20 5 38 0,20-5-48 16,-13 9 17-16,13-9-16 0,-12 15 23 0,12-15-13 15,-12 15 22-15,5-4-14 0,-1-2 16 0,2 4-15 16,2 0 20-16,0-2-21 0,-1 0 18 0,1 3-21 0,4-14-6 16,-5 20 11-16,5-20 13 0,-2 24-18 0,2-24 18 15,0 20-18-15,0-20 21 0,2 18-22 16,-2-18 19-16,3 16-22 0,-3-16 20 0,9 14-21 0,-9-14 22 16,10 15-24-16,-10-15 21 0,14 11-17 0,-14-11 17 15,17 10-21-15,-17-10 14 0,16 3-20 0,-16-3 10 16,21 5-35-16,-21-5-9 0,0 0-42 0,31 0-22 15,-31 0-59-15,21-3-45 0,-21 3-41 0,17-5-259 0,-17 5-9 16</inkml:trace>
  <inkml:trace contextRef="#ctx0" brushRef="#br0" timeOffset="37584.019">1214 8964 322 0,'0'0'339'15,"0"0"-93"-15,0 0-23 0,0 0-45 0,0 0-21 0,0 0-39 16,0 0-5-16,0 0-41 0,0 0 1 0,-18 4-34 16,18-4 4-16,0 0-25 0,0 0 9 15,0 0-19-15,0 0 12 0,0 0-18 0,0 0 15 0,0 0-19 16,0 0 17-16,0 0-19 0,0 0 16 0,0 0-19 15,0 0 18-15,0 0-15 0,0 0 14 0,18-5-16 16,-18 5 17-16,0 0-17 0,17-4 15 0,-17 4-16 16,0 0 15-16,21-8-14 0,-21 8 13 0,0 0-15 15,20-7 13-15,-20 7-17 0,0 0 20 0,0 0-17 0,25-1 20 16,-25 1-15-16,0 0 20 0,0 0-5 0,16 4 23 16,-16-4-10-16,0 0 21 0,6 14-23 0,-6-14 16 15,0 13-20-15,0-13 13 0,-4 19-20 0,4-19 13 16,-7 18-20-16,7-18 17 0,-7 21-17 0,3-7 16 15,-2-3-16-15,0 1 20 0,2 0-18 0,-3 0 14 16,1-2-18-16,6-10 16 0,-8 18-22 0,8-18 17 0,-8 16-18 16,8-16 16-16,-7 12-20 0,7-12 20 0,0 0-24 15,-6 15 18-15,6-15-19 0,0 0-2 0,0 0 17 16,-2 15 9-16,2-15-18 0,0 0 17 0,0 0-16 16,0 0 20-16,13 9-22 0,-13-9 18 0,0 0-16 15,0 0 20-15,0 0-26 0,26 0 10 0,-26 0-30 16,0 0-4-16,0 0-31 0,25-3-10 0,-25 3-35 15,0 0-27-15,0 0-20 0,22-3-23 0,-22 3-25 16,0 0-237-16,0 0 80 0</inkml:trace>
  <inkml:trace contextRef="#ctx0" brushRef="#br0" timeOffset="37866.293">1593 9082 222 0,'0'0'441'0,"0"0"-90"0,0 0-74 0,0 0-33 15,0 0-30-15,0 0-37 0,0 0-33 0,0 0-24 16,0 0-25-16,0 0-22 0,0 0-15 0,0 0-11 16,0 0-9-16,0 0-6 0,0 0-5 0,0 0-3 15,0 0-6-15,21-1 0 0,-21 1-5 0,0 0-1 16,0 0-3-16,0 0-3 0,25-2 1 0,-25 2-3 15,0 0-7-15,0 0-12 0,29-4-21 0,-29 4-19 16,0 0-25-16,23-3-38 0,-23 3-15 0,0 0-48 0,21-4-30 16,-21 4-35-16,0 0-254 0,18-5 8 0</inkml:trace>
  <inkml:trace contextRef="#ctx0" brushRef="#br0" timeOffset="38084.717">1633 8991 363 0,'0'0'345'15,"0"0"-82"-15,0 0-26 0,0 0-59 0,0 0-18 16,-17-6-42-16,17 6-19 0,0 0-23 0,0 0 7 16,0 0-17-16,0 0 10 0,0 0-15 0,0 0-9 0,0 0-8 15,0 0-11-15,21-4-7 0,-21 4-4 16,0 0-16-16,25-2-32 0,-25 2-23 0,21-4-35 0,-21 4-51 15,22-3-32-15,-22 3-44 0,23-6-55 0,-23 6-167 16,24-5 97-16</inkml:trace>
  <inkml:trace contextRef="#ctx0" brushRef="#br0" timeOffset="38878.96">1995 8607 245 0,'0'0'202'0,"0"0"-41"0,0 0-25 0,0 0-18 16,0 0-8-16,0 0-1 0,0 0-1 0,0 0-23 0,0 0 4 15,0 0-15-15,0 0-3 0,0 0-20 0,8 15 7 16,-8-15-14-16,0 0 11 0,2 21-17 0,-2-21 14 16,-2 16-20-16,2-16 16 0,-2 22-21 0,2-22-17 15,-2 23 18-15,2-23 10 0,-4 24-21 0,2-9 14 16,-2-2-23-16,4-13 12 0,-5 23-19 0,5-23 13 15,-4 21-14-15,4-21 11 0,-2 20-17 0,2-20 13 16,-2 17-21-16,2-17-13 0,-2 14-5 0,2-14 8 0,0 0-26 16,0 19 5-16,0-19-12 0,0 0 19 0,0 0-6 15,4 12 18-15,-4-12-9 0,0 0 8 0,0 0-12 16,0 0 6-16,0 0-11 0,0 0 8 0,23-4-11 16,-23 4 12-16,0 0-7 0,14-10 7 0,-14 10-4 15,0 0 15-15,17-11-4 0,-17 11 12 0,0 0-5 16,15-8 11-16,-15 8-1 0,0 0 10 0,15-8-3 15,-15 8 18-15,0 0-2 0,0 0 14 0,19-6-11 16,-19 6 11-16,0 0-11 0,0 0 12 0,16-6-8 0,-16 6 16 16,0 0-9-16,0 0 19 0,0 0-8 0,0 0 3 15,10-7-19-15,-10 7 5 0,0 0-17 0,0 0 5 16,0 0-10-16,0-15 12 0,0 15-7 0,0 0 3 16,-8-14-14-16,8 14 14 0,-6-12-8 0,6 12 24 15,-8-9-7-15,8 9 23 0,-9-9-14 0,9 9 22 16,0 0-14-16,-12-13 20 0,12 13-21 0,0 0 16 15,-8-9-23-15,8 9 8 0,0 0-23 0,0 0 8 0,0 0-21 16,-13-9 13-16,13 9-18 0,0 0 13 0,0 0-16 16,0 0 18-16,0 0-12 0,0 0 18 0,2 14-15 15,-2-14 24-15,5 11-15 0,-5-11 19 0,6 15-18 16,-6-15 18-16,8 16 1 0,-8-16-3 0,10 19-1 16,-10-19-4-16,11 18-4 0,-11-18-3 0,12 21-2 15,-12-21-2-15,8 18-2 0,-8-18 0 0,13 17 2 0,-13-17-6 16,10 18-1-16,-10-18 3 0,10 14-5 15,-10-14 2-15,9 12-4 0,-9-12 4 0,8 12-3 0,-8-12-1 16,6 10 2-16,-6-10 0 0,0 0-4 0,8 12-12 16,-8-12-15-16,0 0-18 0,0 0-24 0,9 11-16 15,-9-11-37-15,0 0-18 0,0 0-46 0,0 0-41 16,0 0-64-16,0 0-140 0,0 0 99 0</inkml:trace>
  <inkml:trace contextRef="#ctx0" brushRef="#br0" timeOffset="39534.349">2199 8757 145 0,'0'0'262'0,"0"0"-59"0,0 0-19 16,0 0-27-16,0 0 2 0,0 0-27 0,0 0-3 15,0 0-26-15,-4 11 6 0,4-11-26 0,0 0-1 0,0 0-26 16,0 0 4-16,2 17-25 0,-2-17 9 0,0 0-23 16,0 0 8-16,11 14-8 0,-11-14-5 0,0 0-13 15,0 0 13-15,12 8-15 0,-12-8 14 0,0 0-16 16,0 0 20-16,0 0-24 0,0 0 15 0,29-2-19 15,-29 2 4-15,0 0-18 0,12-11 7 0,-12 11-15 16,9-13 9-16,-9 13-14 0,6-13 16 0,-6 13-15 0,2-12 20 16,-2 12-9-16,0 0 15 0,0-19-11 15,0 19 21-15,0 0-14 0,-2-19 20 0,2 19-13 16,0 0 23-16,-8-12-16 0,8 12 17 0,0 0-15 0,-11-10 10 16,11 10-16-16,0 0 14 0,0 0-13 0,0 0 12 15,-22 3-14-15,22-3 19 0,-11 10-20 0,11-10 18 16,-10 15-15-16,10-15 16 0,-10 17-14 0,10-17 11 15,-9 18-18-15,9-18 17 0,-6 19-20 0,6-19 10 16,-4 18-28-16,4-18 10 0,0 13-28 0,0-13 4 16,2 13-18-16,-2-13 11 0,0 0-2 0,8 13 15 0,-8-13-5 15,0 0 16-15,0 0-10 0,0 0 13 0,29-4-3 16,-29 4 11-16,0 0-4 0,19-11 14 0,-19 11-5 16,0 0 21-16,16-11 5 0,-16 11 19 0,0 0 0 15,15-8 26-15,-15 8-6 0,0 0 20 0,0 0-25 16,0 0 25-16,0 0-9 0,0 0 23 0,23 4-22 15,-23-4 12-15,6 12-12 0,-6-12-12 0,6 14-8 16,-6-14-9-16,4 19-9 0,-4-19-3 0,6 22-4 16,-6-22-8-16,4 24-4 0,-4-24 2 0,6 22-5 15,-6-22-2-15,4 20-6 0,-4-20 6 0,6 19-4 0,-6-19-8 16,6 15-18-16,-6-15-20 0,2 13-38 0,-2-13-41 16,4 12-25-16,-4-12-41 0,0 0-80 0,0 0-228 15,2 14 9-15</inkml:trace>
  <inkml:trace contextRef="#ctx0" brushRef="#br0" timeOffset="40300.464">1065 10001 49 0,'0'0'318'0,"0"0"-72"0,0 0-42 0,0 0-27 16,0 0-19-16,0 0 1 0,0 0-39 0,0 0 8 15,-11-8-25-15,11 8 7 0,0 0-27 0,0 0 2 16,-14-8-22-16,14 8 4 0,0 0-24 0,-13-7 12 16,13 7-26-16,0 0 15 0,-17-9-26 0,17 9 19 0,0 0-23 15,-23-6 20-15,23 6-23 0,0 0 10 0,-21-6-17 16,21 6 12-16,0 0-20 0,0 0 14 0,-29 5-19 16,29-5 18-16,-12 7-18 0,12-7 16 0,-12 13-18 15,12-13 18-15,-11 18-14 0,7-6 20 0,4-12-18 16,-6 23 21-16,6-23-3 0,-2 27 4 0,2-27-21 15,0 28 19-15,2-14-22 0,0 2 19 0,2-1-15 16,0 0 21-16,2-2-20 0,-1 0 15 0,1 1-17 0,2-3 22 16,-2 0-23-16,5 1 21 0,-3-4-19 0,-8-8 15 15,14 14-20-15,-14-14 25 0,17 11-36 0,-17-11 40 16,19 8-22-16,-19-8 18 0,0 0-8 0,25 0-16 16,-25 0-39-16,0 0-10 0,25-6-44 0,-25 6-22 15,17-6-48-15,-17 6-28 0,14-7-45 0,-14 7-262 16,0 0-2-16</inkml:trace>
  <inkml:trace contextRef="#ctx0" brushRef="#br0" timeOffset="40935.752">1256 10232 126 0,'0'0'329'0,"0"0"-87"0,0 0-34 0,0 0-46 15,0 0-9-15,0 0-29 0,0 0-6 0,0 0-39 16,0 0 7-16,0 0-27 0,-13-8 6 0,13 8-22 16,0 0 7-16,0 0-21 0,0 0 4 0,0 0-17 15,0 0 7-15,0 0-18 0,0 0 12 0,0 0-4 16,0 0-8-16,0 0-12 0,0 0 13 0,0 0-16 15,0 0 16-15,7-12-16 0,-7 12 17 0,0 0-17 16,0 0 11-16,0 0-9 0,18-6 13 0,-18 6-11 0,0 0 11 16,0 0-10-16,23-2 12 0,-23 2-13 0,0 0 14 15,0 0-16-15,26 3 17 0,-26-3-15 0,0 0 16 16,16 5-17-16,-16-5 22 0,0 0-14 0,15 12 39 16,-15-12-31-16,0 0 21 0,8 13-15 0,-8-13 18 15,4 13-25-15,-4-13 20 0,0 15-20 0,0-15 17 16,-2 13-23-16,2-13 17 0,-4 15-20 0,4-15 16 15,-4 12-19-15,4-12 16 0,0 0-17 0,-6 15 18 0,6-15-19 16,0 0 15-16,-5 11-20 0,5-11 22 0,0 0-30 16,0 0 14-16,0 0-24 0,-4 13 11 0,4-13-17 15,0 0 20-15,0 0-10 0,0 0 22 0,0 0-16 16,0 0 18-16,0 0-16 0,0 0 19 0,19 5-11 16,-19-5 10-16,0 0-13 0,0 0 13 0,23 1-17 15,-23-1 19-15,0 0-14 0,18 5 19 0,-18-5-19 16,0 0 19-16,17 9-8 0,-17-9 29 0,10 8-7 15,-10-8 24-15,8 12-14 0,-8-12 23 0,5 16-18 0,-5-16 22 16,0 18-26-16,0-18 18 0,-5 20-23 0,5-20 20 16,-6 21-29-16,2-10 19 0,-2 0-23 0,0 1 18 15,-3-2-28-15,9-10 23 0,-16 19-24 0,16-19 19 16,-17 12-24-16,17-12 21 0,-16 13-24 0,16-13 11 0,-15 6-34 16,15-6 7-16,0 0-33 0,-20 8-8 15,20-8-35-15,0 0-8 0,0 0-39 0,0 0-22 16,-16-8-19-16,16 8-22 0,0 0-50 0,2-13-163 0,-2 13 117 15</inkml:trace>
  <inkml:trace contextRef="#ctx0" brushRef="#br0" timeOffset="41262.716">1718 10272 423 0,'-17'-5'356'0,"17"5"-78"0,0 0-20 16,0 0-36-16,0 0-24 0,-18-5-28 0,18 5-29 15,0 0-31-15,0 0-22 0,0 0-20 0,0 0-24 16,0 0-8-16,0 0-7 0,0 0-7 0,0 0-7 15,0 0 0-15,0 0 1 0,0 0-6 0,0 0-4 16,0 0 1-16,0 0 2 0,10-6-6 0,-10 6 3 16,0 0 1-16,0 0-9 0,27-3-20 0,-27 3-13 0,0 0-19 15,24-2-16-15,-24 2-28 0,0 0-44 16,24-5-22-16,-24 5-38 0,0 0-30 0,23-2-244 0,-23 2 37 16</inkml:trace>
  <inkml:trace contextRef="#ctx0" brushRef="#br0" timeOffset="41482.128">1685 10157 231 0,'0'0'437'0,"0"0"-102"0,0 0-62 0,0 0-55 15,0 0-37-15,0 0-31 0,0 0-24 0,0 0-21 16,0 0-12-16,0 0-17 0,0 0-15 0,0 0-13 15,0 0-8-15,6-11-6 0,-6 11-10 0,0 0-12 16,0 0-32-16,27-3-30 0,-27 3-40 0,18-5-48 0,-18 5-51 16,20-7-57-16,-20 7-289 0,21-5-40 15</inkml:trace>
  <inkml:trace contextRef="#ctx0" brushRef="#br0" timeOffset="64334.555">1937 9969 30 0,'0'0'285'0,"0"0"-75"0,0 0-27 16,0 0-38-16,0 0-5 0,0 0-24 0,0 0 6 15,0 0-26-15,0 0 10 0,0 0-23 0,0 0 18 0,0 0-16 16,0 0 13-16,0 0-18 0,0 0 17 15,0 0-13-15,0 0 9 0,0 0-8 0,0 0-4 0,0 0-9 16,0 0-13-16,0 0-8 0,0 0 0 0,-4 11-6 16,4-11-4-16,0 0-6 0,0 0-10 0,0 0-1 15,0 0-7-15,0 0-3 0,0 0-7 0,0 0 1 16,0 0-6-16,0 0-1 0,0 0-2 0,0 0 0 16,8-11 0-16,-8 11 1 0,0 0 0 0,0 0-2 15,12-12-3-15,-12 12 0 0,0 0-5 0,0 0-5 16,17-8-1-16,-17 8-1 0,0 0 5 0,0 0-2 15,23 0 4-15,-23 0 0 0,0 0 0 0,18 5 0 0,-18-5 6 16,0 0-1-16,17 9 2 0,-17-9 4 0,9 11-4 16,-9-11 4-16,8 14-3 0,-8-14 0 0,5 16 4 15,-5-16 1-15,4 17-1 0,-4-17 2 0,0 17-2 16,0-17-1-16,0 16-1 0,0-16 4 0,-2 14 0 16,2-14-1-16,0 0 0 0,-7 17 2 0,7-17-14 0,0 0 15 15,-6 11-3-15,6-11-2 0,0 0-2 0,0 0 1 16,0 0-3-16,-9 8-2 0,9-8-2 0,0 0 1 15,0 0-6-15,0 0 1 0,0 0-3 0,0 0 0 16,0 0-1-16,0 0 2 0,2-14-2 0,-2 14-6 16,0 0-4-16,0 0-7 0,13-8 4 0,-13 8 6 15,0 0 2-15,0 0 3 0,0 0 3 0,29 0 3 16,-29 0 1-16,0 0 6 0,21 8-2 0,-21-8 5 0,12 10-5 16,-12-10 3-16,13 11 4 0,-13-11 1 15,10 11 0-15,-10-11 2 0,8 13 3 0,-8-13 3 0,7 14 2 16,-7-14-1-16,4 14 1 0,-4-14 3 15,0 0-1-15,2 18 0 0,-2-18 0 0,0 0-1 0,-4 15-1 16,4-15 6-16,0 0-1 0,-11 15-1 0,11-15-2 16,0 0-3-16,-16 11 0 0,16-11-4 0,0 0 0 0,-19 6 2 15,19-6-5-15,0 0 0 0,-20 7-2 16,20-7 3-16,0 0-5 0,-19 3-1 0,19-3-1 16,0 0-1-16,0 0 2 0,-21 8-4 0,21-8-8 0,0 0-11 15,0 0-11-15,0 0-7 0,-15 7-3 0,15-7-15 16,0 0 10-16,0 0-19 0,0 0 6 0,0 0-28 15,-4 14-9-15,4-14-29 0,0 0-10 0,0 0-27 16,0 0-24-16,0 0-238 0,0 0 103 0</inkml:trace>
  <inkml:trace contextRef="#ctx0" brushRef="#br0" timeOffset="65344.471">2165 9932 149 0,'0'0'205'0,"0"0"-45"0,0 0-29 0,0 0-17 0,0 0-27 15,-4-13-4-15,4 13-16 0,0 0 1 0,0 0-8 16,0 0 1-16,0 0-12 0,0 0 7 0,-6-12-15 15,6 12 12-15,0 0-13 0,0 0 11 0,0 0-15 16,0 0 10-16,0 0-13 0,0-14 9 0,0 14-19 0,0 0 9 16,0 0-18-16,0 0 8 0,0 0-19 15,0 0 11-15,0 0-17 0,0 0 11 0,0 0-14 16,0 0 17-16,0 0-13 0,0 0 13 0,10-10-12 0,-10 10 15 16,0 0-12-16,0 0 15 0,0 0-17 0,0 0 19 15,13 8-12-15,-13-8 20 0,0 0-16 0,5 10 18 16,-5-10-12-16,0 0 15 0,6 16-14 0,-6-16 13 15,2 13-17-15,-2-13 13 0,2 14-14 0,-2-14 10 16,0 18-13-16,0-18-10 0,0 18 13 0,0-18 11 16,-2 20-3-16,2-20-3 0,0 21-5 0,0-21-1 0,-4 17 12 15,4-17-19-15,0 19-1 0,0-19 0 16,-2 15-3-16,2-15 0 0,-2 15-1 0,2-15 0 0,0 0-3 16,0 17 1-16,0-17 1 0,0 0-3 0,0 0 10 15,0 14-9-15,0-14-1 0,0 0 3 0,0 0 3 16,0 0-3-16,0 0 4 0,0 0 0 0,0 0-1 15,0 0-3-15,0 0 2 0,27 0-2 0,-27 0-2 16,0 0-2-16,12-7-13 0,-12 7 13 0,0 0-15 16,0 0 8-16,19-5-11 0,-19 5 18 0,0 0-13 15,0 0 14-15,0 0-3 0,18-5 6 0,-18 5-17 0,0 0 22 16,0 0-16-16,0 0 19 0,0 0-21 0,0 0 24 16,0 0-3-16,21-2 1 0,-21 2-15 0,0 0 14 15,0 0-13-15,0 0-19 0,0 0 11 0,0 0 10 16,8-11-19-16,-8 11 14 0,0 0-15 0,0 0 18 15,0-16-12-15,0 16 17 0,0 0-12 0,0-15 12 16,0 15-9-16,0 0 13 0,-4-19-11 0,4 19 12 16,-4-12-10-16,4 12 19 0,-4-13-7 0,4 13 19 0,0 0-16 15,-4-14 21-15,4 14-18 0,0 0 17 0,-6-11-21 16,6 11 12-16,0 0-20 0,0 0 13 16,0 0-20-16,0 0 13 0,0 0-10 0,0 0 13 0,0 0-15 15,0 0 15-15,0 0-20 0,0 0 22 0,0 0-16 16,-7 13 17-16,7-13-13 0,2 16 16 0,-2-16-18 15,5 15 18-15,-5-15 0 0,2 17-1 0,-2-17-1 16,4 16 34-16,-4-16-41 0,6 18 2 0,-6-18 1 16,4 18 3-16,-4-18 4 0,6 19-1 0,-6-19-2 0,7 17 0 15,-7-17 3-15,4 17-1 0,-4-17-3 0,6 18 0 16,-6-18 6-16,6 16-6 0,-6-16 0 0,6 18-1 16,-6-18-5-16,6 16 3 0,-6-16-5 0,4 15 3 15,-4-15-21-15,6 14 22 0,-6-14-3 0,4 14 2 16,-4-14-3-16,0 0-11 0,6 13-14 0,-6-13-31 15,0 0-6-15,4 12-47 0,-4-12-4 0,0 0-34 16,0 0-18-16,6 11-36 0,-6-11-38 0,0 0-194 16,0 0 102-16</inkml:trace>
  <inkml:trace contextRef="#ctx0" brushRef="#br0" timeOffset="66082.054">2395 10054 116 0,'-6'-13'250'16,"6"13"-60"-16,0 0-8 0,0 0-31 0,0 0 1 0,0 0-21 15,-7-12-4-15,7 12-28 0,0 0 3 16,0 0-27-16,0 0 2 0,0 0-23 0,0 0 6 0,-4-11-24 16,4 11 9-16,0 0-23 0,0 0 12 0,0 0-26 15,0 0 17-15,0-17-18 0,0 17 10 0,0 0-18 16,0 0 16-16,6-10-18 0,-6 10 14 0,0 0-16 16,0 0 14-16,9-9-16 0,-9 9 17 0,0 0-15 15,0 0 17-15,0 0-17 0,0 0 16 0,0 0-14 16,27 1 15-16,-27-1-15 0,0 0 14 0,12 10-13 15,-12-10 14-15,0 0-13 0,12 11 17 0,-12-11-15 0,0 0 19 16,9 14-15-16,-9-14 17 0,0 0-14 0,6 14 17 16,-6-14 0-16,0 0 0 0,4 12-1 0,-4-12-5 15,0 0-3-15,0 15-3 0,0-15 0 0,0 0-4 16,-6 13-1-16,6-13-5 0,0 0 5 0,-8 13-1 16,8-13 1-16,0 0 0 0,-11 11 2 0,11-11-3 15,0 0 4-15,0 0-4 0,-12 10-1 0,12-10 0 16,0 0-1-16,0 0-1 0,0 0 2 0,0 0-5 15,-15 5 2-15,15-5-2 0,0 0-8 0,0 0-1 16,0 0-1-16,0 0 0 0,0 0-4 0,0 0 6 0,0 0 0 16,2-17-5-16,-2 17-14 0,0 0 17 0,13-11-21 15,-13 11 12-15,0 0-11 0,16-9 9 0,-16 9-13 16,0 0 16-16,21-6-14 0,-21 6 20 0,0 0-5 16,0 0 8-16,30 2-28 0,-30-2 40 15,14 6-16-15,-14-6 15 0,15 9-1 0,-15-9 5 0,12 15 3 16,-12-15 26-16,11 15-26 0,-11-15-24 0,10 18 48 15,-10-18 15-15,6 21-8 0,-6-21-4 0,4 22 6 16,-4-22-2-16,0 23 0 0,0-23 0 0,-2 21 4 16,2-21 1-16,-4 20-2 0,4-20-3 0,-6 17 5 0,6-17-4 15,-8 17-3-15,8-17-6 0,-13 10 0 0,13-10-9 16,-12 10-3-16,12-10-5 0,0 0-1 0,-19 7-7 16,19-7 2-16,0 0-3 0,-16 6-4 0,16-6-8 15,0 0-11-15,0 0-6 0,0 0-11 0,-20 2-10 16,20-2-18-16,0 0-9 0,0 0-11 0,0 0-30 15,0 0-3-15,0 0-49 0,0 0-17 0,0 0-35 16,-25 2-24-16,25-2-237 0,0 0 38 0</inkml:trace>
  <inkml:trace contextRef="#ctx0" brushRef="#br0" timeOffset="74387.655">11095 6035 5 0,'0'0'362'0,"0"0"-95"0,0 0-57 0,0 0-39 15,0 0-25-15,0 0-23 0,0 0-21 0,0 0-11 0,0 0-8 16,0 0-8-16,0 0 5 0,0 0-3 0,15-6 1 16,-15 6-1-16,0 0-3 0,0 0 1 0,0 0-1 15,0 0-1-15,0 0 10 0,10-9-16 0,-10 9 8 16,0 0-9-16,0 0 1 0,0 0-15 0,0 0 7 0,0 0-16 15,0 0 7-15,0 0-23 0,0 0 8 16,6-11-19-16,-6 11 8 0,0 0-20 0,0 0 7 16,0-18-17-16,0 18 9 0,0 0-17 0,-2-19 12 0,2 19-13 15,-2-11 12-15,2 11-12 0,0 0 12 0,-2-20-11 16,2 20 15-16,-4-12-11 0,4 12 12 0,0 0-11 16,-6-15 9-16,6 15-11 0,0 0 10 0,-9-12-11 15,9 12 16-15,0 0-16 0,0 0 11 0,-12-8-10 16,12 8 11-16,0 0-12 0,0 0 12 0,-19 8-8 15,19-8 7-15,-10 11-5 0,10-11 8 0,-10 15-10 16,10-15 12-16,-12 18-13 0,6-7 14 0,2 2-13 16,-2 1 12-16,2-2-14 0,-2 3 13 0,3-3-9 15,-1 1 10-15,2 4-8 0,0-3 8 0,0 3-11 0,2-2 10 16,0 2-12-16,2 2 18 0,2-3-12 0,-2 0 16 16,5 2-11-16,-1-2 13 0,0 0-12 0,0-1 11 15,2 0-11-15,0-2 14 0,0 0-12 0,2 0 14 16,-1-2-17-16,3-1 11 0,-12-10-13 0,19 15 14 15,-19-15-13-15,14 10 12 0,-14-10-12 0,15 10 14 16,-15-10-11-16,0 0 13 0,16 5-16 0,-16-5 10 16,0 0-15-16,0 0 0 0,23-4-25 0,-23 4-9 0,0 0-33 15,12-7-24-15,-12 7-39 0,0 0-37 0,12-7-48 16,-12 7-43-16,0 0-54 0,0 0-180 0,0 0 13 16</inkml:trace>
  <inkml:trace contextRef="#ctx0" brushRef="#br0" timeOffset="75024.387">11418 6449 301 0,'0'0'283'0,"0"0"-53"15,0 0-29-15,0 0-24 0,0 0-20 0,0 0-19 16,0 0-10-16,-4-13-11 0,4 13 4 0,0 0-14 16,0 0 1-16,0 0-18 0,-5-13 3 0,5 13-9 0,0 0 2 15,0 0-17-15,-2-14 3 0,2 14-16 0,0 0 5 16,-4-16-19-16,4 16 4 0,0 0-24 0,0-16 5 16,0 16-16-16,0 0 12 0,0-16-18 0,0 16 7 15,0 0-13-15,4-18 10 0,-4 18-12 0,5-11 10 16,-5 11-16-16,8-9 16 0,-8 9-12 0,8-9 8 15,-8 9-10-15,0 0 11 0,17-7-7 0,-17 7 10 16,0 0 1-16,0 0-7 0,22-4-7 0,-22 4 12 16,0 0-12-16,18 6 15 0,-18-6-14 0,0 0 12 15,14 13-13-15,-14-13 14 0,9 9-13 0,-9-9 11 16,8 11-11-16,-8-11 12 0,6 11-14 0,-6-11 15 0,6 11-14 16,-6-11 12-16,0 0-12 0,7 13 9 0,-7-13-24 15,0 0 29-15,0 0-13 0,8 11 6 0,-8-11-14 16,0 0 11-16,0 0-14 0,0 0 8 0,0 0-11 15,0 0 10-15,0 0-8 0,0 0 9 0,0 0-12 0,16-7 7 16,-16 7-8-16,9-9 10 0,-9 9-10 16,8-13 14-16,-8 13-26 0,12-12 26 0,-12 12-10 0,13-13 9 15,-13 13-5-15,14-11 7 0,-14 11-4 0,16-9 1 16,-16 9 0-16,16-5 2 0,-16 5 2 0,0 0 4 16,25-6 16-16,-25 6-8 0,0 0 9 0,23 6-5 15,-23-6 17-15,0 0-10 0,16 10 11 0,-16-10-13 16,11 12 12-16,-11-12-13 0,8 11 11 0,-8-11-16 15,4 12 9-15,-4-12-12 0,4 13 9 0,-4-13-15 16,0 0 16-16,6 14-17 0,-6-14 12 0,0 0-10 16,0 0 10-16,4 14-13 0,-4-14-3 0,0 0-26 15,0 0-3-15,0 0-27 0,0 0-10 0,0 0-22 16,-2 14-20-16,2-14-24 0,0 0-33 0,0 0-26 0,0 0-32 16,0 0-43-16,0 0-194 0,0 0 57 0</inkml:trace>
  <inkml:trace contextRef="#ctx0" brushRef="#br0" timeOffset="75359.484">11898 6261 196 0,'0'0'387'0,"0"0"-107"15,0 0-18-15,0 0-43 0,13-8-24 0,-13 8-30 16,0 0-26-16,0 0-23 0,0 0-21 0,0 0-14 15,0 0-14-15,0 0-2 0,0 0 1 0,0 0 5 16,0 0-14-16,0 0 4 0,24 2-8 0,-24-2 7 16,0 0-10-16,10 6 16 0,-10-6-21 0,0 0 14 15,10 17-19-15,-10-17 10 0,11 8-22 0,-11-8 12 16,6 13-19-16,-6-13 11 0,8 15-20 0,-8-15 12 0,8 18-19 16,-8-18 15-16,6 19-17 0,-6-19 12 0,9 18-17 15,-9-18 17-15,4 19-20 0,-4-19 15 0,6 16-17 16,-6-16 9-16,4 15-26 0,-4-15 2 0,4 12-24 15,-4-12 5-15,0 0-18 0,7 14 0 0,-7-14-11 16,0 0-6-16,0 0-21 0,6 11-7 0,-6-11-27 16,0 0-25-16,0 0-34 0,0 0-28 0,0 0-34 15,0 0-253-15,0 0-2 0</inkml:trace>
  <inkml:trace contextRef="#ctx0" brushRef="#br0" timeOffset="75585.99">11935 6404 54 0,'0'0'349'0,"0"0"-71"0,0 0-41 15,0 0-22-15,0 0-28 0,-18-5-26 0,18 5-12 16,0 0-50-16,0 0 27 0,0 0-7 0,0 0-23 16,0 0-14-16,0 0 20 0,0 0-6 0,0 0 10 15,0 0-16-15,0 0 9 0,0 0-19 0,0 0 9 16,0 0-20-16,0 0 5 0,0 0-29 0,22 0 8 0,-22 0-23 16,0 0 9-16,18-4-22 0,-18 4 11 0,0 0-19 15,25-7-2-15,-25 7-44 0,19-7-13 0,-19 7-35 16,18-8-15-16,-18 8-37 0,19-9-31 0,-19 9-31 15,18-5-43-15,-18 5-43 0,18-8-304 0,-18 8-103 16</inkml:trace>
  <inkml:trace contextRef="#ctx0" brushRef="#br0" timeOffset="76425.667">12319 6469 331 0,'0'0'281'0,"0"0"-53"0,0 0-23 15,0 0-23-15,0 0-20 0,0 0-19 0,0 0-6 0,0 0-17 16,0 0-4-16,0 0-23 0,0 0-4 0,0 0-19 15,0 0 0-15,0 0-15 0,0 0 0 0,0 0-20 16,0 0 0-16,0-15-14 0,0 15 3 0,4-14-12 16,-4 14 2-16,4-18-15 0,-4 18 9 0,6-21-11 15,-6 21 6-15,7-20-5 0,-7 20 8 0,6-20-10 16,-6 20 10-16,4-14-11 0,-4 14 12 0,4-13-31 16,-4 13 33-16,0 0-13 0,3-15 9 0,-3 15-8 0,0 0 7 15,0 0-9-15,6-10 13 0,-6 10-2 0,0 0 16 16,0 0-12-16,0 0 15 0,0 0-6 0,9 10 10 15,-9-10-2-15,0 0-3 0,6 19-12 0,-6-19 10 16,4 13-13-16,-4-13 11 0,8 16-11 0,-8-16 12 16,7 17-5-16,-7-17 2 0,8 15 0 0,-8-15-4 15,8 15-2-15,-8-15-2 0,10 15-3 0,-10-15-1 16,9 11-1-16,-9-11-1 0,8 11-6 0,-8-11-15 0,8 9-25 16,-8-9-24-16,0 0-38 0,11 12-20 15,-11-12-25-15,0 0-51 0,0 0-39 0,16 6-63 0,-16-6-200 16,0 0 2-16</inkml:trace>
  <inkml:trace contextRef="#ctx0" brushRef="#br0" timeOffset="76707.571">12647 6293 207 0,'2'-14'470'0,"-2"14"-107"0,0 0-52 15,0 0-67-15,0 0-23 0,0 0-42 0,0 0-18 0,0 0-32 16,0 0-13-16,0 0-26 0,0 0-1 0,0 0-25 16,0 0 6-16,0 0-8 0,0 0 17 0,0 0-10 15,0 0 7-15,14-6-20 0,-14 6 8 0,0 0-24 16,0 0 7-16,0 0-22 0,0 0 9 0,29 0-21 16,-29 0 13-16,0 0-17 0,0 0 6 0,25-1-30 15,-25 1-6-15,0 0-34 0,23-6-14 0,-23 6-28 16,0 0-9-16,22-6-33 0,-22 6-15 0,0 0-20 0,21-9-17 15,-21 9-33-15,0 0-38 0,11-8-54 0,-11 8-158 16,0 0 43-16</inkml:trace>
  <inkml:trace contextRef="#ctx0" brushRef="#br0" timeOffset="76909.21">12663 6211 447 0,'0'0'401'0,"0"0"-67"0,0 0-46 0,0 0-29 0,0 0-41 16,0 0-11-16,0 0-30 0,0 0-10 0,-2-12-27 16,2 12-11-16,0 0-19 0,0 0-4 0,13-9-37 15,-13 9 2-15,0 0-28 0,16-8 15 0,-16 8-37 16,15-7-2-16,-15 7-51 0,18-6-28 0,-18 6-60 16,19-5-58-16,-19 5-64 0,18-7-72 0,-18 7-423 15,19-8-243-15</inkml:trace>
  <inkml:trace contextRef="#ctx0" brushRef="#br0" timeOffset="77546.007">13273 5825 218 0,'0'0'331'0,"0"0"-76"0,0 0-31 16,0 0-17-16,14-7-24 0,-14 7-21 0,0 0-23 16,19-11-25-16,-19 11-18 0,17-9-20 0,-17 9-10 15,22-12-14-15,-22 12-13 0,23-8-9 0,-23 8-3 0,20-11-7 16,-20 11-3-16,22-6-5 0,-22 6 11 0,19-4 2 16,-19 4 2-16,0 0 4 0,27 0 5 0,-27 0 5 15,14 10 2-15,-14-10 9 0,13 14-9 0,-7-3 12 16,0 4-11-16,-4 0 6 0,2 4-18 0,-2 1 12 15,1 0-19-15,-1 4 12 0,-2 2-15 0,2 0 13 16,-2 2-17-16,0-2 8 0,2-1-16 0,-2 2 10 16,2-4-18-16,-2-2 20 0,2 0-16 0,-1-3 3 15,1 0-14-15,0-1 12 0,0-1-13 0,0-3 10 16,-2-13-25-16,2 25 0 0,-2-25-22 0,2 18-2 0,-2-18-20 16,2 14-6-16,-2-14-30 0,0 0-27 0,5 19-45 15,-5-19-50-15,0 0-48 0,0 0-60 0,0 0-157 16,0 0 24-16</inkml:trace>
  <inkml:trace contextRef="#ctx0" brushRef="#br0" timeOffset="77759.037">13435 6157 514 0,'0'0'394'0,"0"0"-68"0,0 0-65 0,0 0-38 0,0 0-28 16,0 0-19-16,0 0-6 0,0 0-1 0,0 0-22 15,6-13 10-15,-6 13-39 0,0 0 12 0,15-8-37 16,-15 8-3-16,12-5-31 0,-12 5 1 0,17-8-26 16,-17 8 10-16,18-9-25 0,-18 9-13 0,22-11-53 15,-22 11-28-15,25-11-45 0,-25 11-31 0,25-11-60 16,-25 11-43-16,25-14-58 0,-25 14-390 0,22-10-210 0</inkml:trace>
  <inkml:trace contextRef="#ctx0" brushRef="#br0" timeOffset="78451.999">13739 5697 227 0,'0'0'364'0,"0"0"-79"0,0 0-35 0,0 0-27 0,0 0-33 16,0 0-25-16,0 0-26 0,0 0-22 0,0 0-23 15,-18-6-17-15,18 6-17 0,0 0-12 0,0 0-13 16,0 0-3-16,-7-12-4 0,7 12-1 0,0 0 10 16,0-12-9-16,0 12 9 0,0 0-14 0,0-17 6 15,0 17-16-15,0 0 5 0,2-16-10 0,-2 16 7 16,5-14-14-16,-5 14 10 0,0 0-14 0,8-14 7 0,-8 14-8 16,0 0 10-16,12-11-11 0,-12 11 15 15,0 0-13-15,0 0 10 0,19-4-12 0,-19 4 13 0,0 0-7 16,16 6 3-16,-16-6-5 0,11 10 1 0,-11-10-2 15,8 13 3-15,-8-13-2 0,6 15 0 0,-6-15 1 16,6 17 3-16,-6-17-2 0,3 16 1 0,-3-16 0 16,5 17-1-16,-5-17 0 0,2 12-7 15,-2-12-5-15,0 0-3 0,4 14-9 0,-4-14-6 0,0 0-10 16,0 0-6-16,0 0 0 0,0 0 5 0,0 0 2 16,0 0 9-16,8-13 5 0,-8 13 3 0,4-13 3 0,-4 13 5 15,4-17 0-15,-4 17 9 0,7-16-3 0,-7 16 3 16,8-16-4-16,-8 16 2 0,6-12 0 0,-6 12 3 15,8-11 0-15,-8 11 6 0,11-7 9 0,-11 7 3 16,0 0 5-16,18-8 0 0,-18 8 7 0,0 0 11 16,0 0 4-16,25 0-3 0,-25 0 8 0,0 0-3 15,17 8-1-15,-17-8 9 0,12 9-15 0,-12-9 0 16,9 9-4-16,-9-9-3 0,8 12-5 0,-8-12-2 16,7 14-6-16,-7-14-3 0,6 11-4 0,-6-11-3 15,0 0-13-15,8 17-27 0,-8-17-11 0,0 0-18 16,4 11-23-16,-4-11-26 0,0 0-30 0,0 0-46 0,0 0-27 15,0 0-28-15,0 0-51 0,0 0-141 0,0 0 94 16</inkml:trace>
  <inkml:trace contextRef="#ctx0" brushRef="#br0" timeOffset="78734.929">14100 5506 471 0,'0'0'373'0,"0"0"-76"16,0 0-56-16,0 0-33 0,0 0-10 0,0 0-6 16,0 0-35-16,0 0-9 0,18 5-31 0,-18-5-7 15,9 12-31-15,-9-12 3 0,8 13-21 0,-8-13-5 16,8 18-8-16,-8-18-6 0,11 19-9 0,-11-19-2 16,10 24-6-16,-6-14-6 0,2 1-3 0,-2 2-3 15,3 1-3-15,-3-5-9 0,-4-9 8 0,10 20-1 16,-10-20-5-16,6 17-16 0,-6-17-17 0,9 16-13 0,-9-16-17 15,4 11-13-15,-4-11-12 0,6 11-15 0,-6-11-20 16,0 0-28-16,0 0-44 0,4 13-40 0,-4-13-34 16,0 0-261-16,0 0-31 0</inkml:trace>
  <inkml:trace contextRef="#ctx0" brushRef="#br0" timeOffset="78923.952">14099 5668 289 0,'0'0'351'0,"0"0"-68"0,-13-7-45 0,13 7-37 0,0 0-28 15,0 0-20-15,0 0-1 0,0 0-3 0,0 0-4 16,0 0-12-16,0 0-11 0,0 0-9 0,0 0-10 16,0 0-4-16,0 0-9 0,14 6-9 0,-14-6-12 15,0 0-12-15,0 0-12 0,23 1-8 0,-23-1-5 16,0 0-8-16,0 0-26 0,29-1-31 0,-29 1-35 16,0 0-37-16,24-4-47 0,-24 4-40 0,17-6-57 0,-17 6-39 15,14-5-72-15,-14 5-168 0,17-5-33 16</inkml:trace>
  <inkml:trace contextRef="#ctx0" brushRef="#br0" timeOffset="79269.413">14376 5697 193 0,'0'0'427'0,"0"0"-111"0,0 0-55 0,0 0-47 0,12-8-32 15,-12 8-28-15,0 0-21 0,7-13-34 16,-7 13-17-16,7-9-18 0,-7 9-10 0,4-13-18 0,-4 13-24 16,6-18-14-16,-6 18-14 0,4-16-7 0,-4 16-1 15,2-16 3-15,-2 16 7 0,2-19 4 0,-2 19 3 16,2-15 10-16,-2 15 9 0,0 0 12 0,0-17 5 16,0 17 5-16,0 0 1 0,2-17-8 0,-2 17-6 15,0 0 5-15,0 0 5 0,0 0 17 0,0 0 15 16,0 0-7-16,0 0 17 0,0 0-11 0,15 12 7 15,-15-12-18-15,6 17-2 0,-6-17-3 0,6 19-3 16,-2-6-4-16,1-1-6 0,1 2-4 0,-2-2-8 16,0 1-1-16,0 0-5 0,0 0-2 0,0-1-3 0,1 0-13 15,-5-12-29-15,6 22-27 0,-6-22-34 16,6 19-50-16,-6-19-58 0,4 17-76 0,-4-17-143 16,0 14-163-16,0-14-97 0</inkml:trace>
  <inkml:trace contextRef="#ctx0" brushRef="#br0" timeOffset="84517.296">11383 7824 9 0,'0'0'278'0,"0"0"-69"0,0 0-41 0,-2-16-28 16,2 16-15-16,0 0-14 0,0 0-16 0,-9-12-14 16,9 12-17-16,0 0-8 0,-6-12-1 0,6 12 4 15,0 0 0-15,-10-15 4 0,10 15 3 0,0 0 6 16,-11-14-13-16,11 14 3 0,-6-9-5 0,6 9 2 0,-7-11-10 16,7 11 1-16,-10-11-15 0,10 11 9 0,-11-10-14 15,11 10 10-15,-10-9-17 0,10 9 3 16,-10-8-10-16,10 8 4 0,0 0-10 0,-15-9 8 0,15 9-9 15,0 0 4-15,0 0-12 0,-18-6 5 0,18 6-7 16,0 0-16-16,0 0 19 0,0 0 7 0,-23 6-7 16,23-6 2-16,0 0-9 0,-17 11 11 0,17-11-6 15,-8 12 13-15,8-12-4 0,-8 17 10 0,8-17-6 0,-6 19 14 16,6-19-6-16,-5 22 12 0,5-22-12 0,-1 28 4 16,1-14-10-16,1 4 9 0,4-2-9 15,-1-1 8-15,0 2-10 0,2-2 11 0,0-1-11 0,2-1 13 16,3 0-10-16,-3 0 9 0,2-2-8 0,1-1-3 15,-1-1-8-15,0-2 9 0,-10-7-12 0,21 11 11 16,-21-11-12-16,19 8 11 0,-19-8-13 0,17 3 11 16,-17-3-17-16,0 0 6 0,25 0-30 0,-25 0-14 15,0 0-29-15,23-3-15 0,-23 3-33 0,0 0-32 16,0 0-48-16,20-6-57 0,-20 6-72 0,0 0-143 16,0 0 44-16</inkml:trace>
  <inkml:trace contextRef="#ctx0" brushRef="#br0" timeOffset="85115.816">11599 8039 296 0,'0'0'324'0,"0"0"-65"15,0 0-37-15,0 0-26 0,0 0-23 0,0 0-16 16,0 0-15-16,0 0-7 0,0 0-17 0,0 0 0 16,0 0-27-16,0 0-7 0,0 0-24 0,0 0 3 15,0 0-12-15,0 0 2 0,0 0-17 0,0 0 9 16,0 0-13-16,0-17 5 0,0 17-15 0,0 0 4 16,0 0-17-16,-2-18 12 0,2 18-15 0,0 0 7 15,0-16-15-15,0 16 9 0,4-13-11 0,-4 13 12 16,6-12-14-16,-6 12 12 0,6-10-12 0,-6 10 10 0,8-10-10 15,-8 10 12-15,0 0-10 0,14-9 14 0,-14 9-17 16,0 0 15-16,0 0-12 0,20-2 12 0,-20 2-12 16,0 0 11-16,15 6-16 0,-15-6 18 0,0 0-14 15,14 13 13-15,-14-13-12 0,7 10 14 0,-7-10-15 16,6 13 12-16,-6-13-13 0,0 0 14 0,8 14-11 0,-8-14 12 16,0 0-14-16,8 13 15 0,-8-13-11 0,0 0 13 15,0 0-15-15,0 0 11 0,0 0-16 16,9 9 11-16,-9-9-19 0,0 0 7 0,0 0-8 0,6-11 10 15,-6 11-10-15,4-11 11 0,-4 11-13 0,6-13 10 16,-6 13-9-16,10-14 10 0,-10 14-6 0,9-12 12 16,-9 12-13-16,10-11 9 0,-10 11-24 0,9-9 31 15,-9 9-11-15,0 0 14 0,15-10-10 16,-15 10 13-16,0 0-5 0,0 0 14 0,23-3-8 0,-23 3 12 16,0 0-11-16,14 6 17 0,-14-6-12 0,0 0 14 15,12 12-15-15,-12-12 10 0,9 11-14 0,-9-11 10 16,6 12-14-16,-6-12 10 0,4 12-13 0,-4-12 11 15,0 0-15-15,8 13 11 0,-8-13-13 0,0 0 8 0,0 0-26 16,7 17-2-16,-7-17-30 0,0 0-11 0,0 0-33 16,0 0-23-16,4 11-35 0,-4-11-44 0,0 0-50 15,0 0-69-15,0 0-173 0,0 0 17 0</inkml:trace>
  <inkml:trace contextRef="#ctx0" brushRef="#br0" timeOffset="85530.052">12052 7845 244 0,'-2'-14'262'16,"2"14"-55"-16,0 0-26 0,-2-15-19 0,2 15-7 15,0 0-16-15,-2-13-11 0,2 13-18 0,0 0-2 16,0 0-18-16,0 0-1 0,-2-15-20 0,2 15-1 16,0 0 2-16,0 0 11 0,0 0 2 0,0 0-6 15,0 0-11-15,0 0-7 0,8 15-4 0,-8-15-1 16,7 13-10-16,-7-13-1 0,5 18-17 0,-5-18 8 0,6 19-15 15,-6-19 5-15,8 22-15 0,-8-22 11 0,11 22-17 16,-11-22 12-16,8 21-13 0,-8-21 10 0,6 16-13 16,-6-16 8-16,8 17-9 0,-8-17 8 0,6 15-25 15,-6-15-3-15,5 12-30 0,-5-12-14 0,0 0-29 16,4 14-19-16,-4-14-26 0,0 0-22 0,6 11-12 16,-6-11-16-16,0 0-16 0,0 0-10 0,0 0-215 15,0 0 101-15</inkml:trace>
  <inkml:trace contextRef="#ctx0" brushRef="#br0" timeOffset="85718.582">12078 7997 127 0,'-17'-5'314'0,"17"5"-41"0,0 0-32 0,-15-8-8 0,15 8-10 16,0 0-18-16,0 0-2 0,-18-6-25 0,18 6-14 15,0 0-35-15,0 0-15 0,0 0-32 0,0 0-9 16,0 0-10-16,-13-6 19 0,13 6-13 0,0 0 13 16,0 0-22-16,0 0 2 0,19-9-26 0,-19 9 7 15,0 0-9-15,25-6-5 0,-25 6-7 0,17-3-4 16,-17 3-15-16,21-5-26 0,-21 5-28 0,23-7-25 15,-23 7-25-15,22-8-30 0,-22 8-39 0,21-7-27 0,-21 7-40 16,16-8-39-16,-16 8-47 0,15-8-172 16,-15 8 14-16</inkml:trace>
  <inkml:trace contextRef="#ctx0" brushRef="#br0" timeOffset="86087.428">12370 7924 183 0,'0'0'373'15,"0"0"-93"-15,0 0-40 0,12-11-34 0,-12 11-20 16,0 0-29-16,6-14-11 0,-6 14-27 0,0 0-20 16,4-18-15-16,-4 18-17 0,2-13-12 0,-2 13-7 15,3-19-7-15,-3 19-12 0,0-18-3 0,0 18-6 16,2-20-3-16,-2 20-4 0,0-15-9 0,0 15 9 15,0-15-6-15,0 15 12 0,0 0 1 0,0-20-2 0,0 20-4 16,0 0 4-16,0 0-3 0,2-14 3 0,-2 14 10 16,0 0 6-16,0 0 8 0,0 0-6 0,0 0-1 15,0 0-5-15,12 10 1 0,-12-10-4 0,6 12-3 16,-6-12-4-16,9 17 4 0,-9-17-3 16,8 18-2-16,-8-18-3 0,10 20-2 0,-10-20-4 0,8 19-1 15,-8-19-2-15,11 20-3 0,-11-20-1 0,8 18-2 16,-8-18-6-16,8 16-20 0,-8-16-37 0,9 14-12 15,-9-14-38-15,6 14-24 0,-6-14-31 0,0 0-25 16,9 13-35-16,-9-13-44 0,0 0-260 0,0 0-36 0</inkml:trace>
  <inkml:trace contextRef="#ctx0" brushRef="#br0" timeOffset="86350.622">12725 7911 444 0,'0'0'370'16,"0"0"-71"-16,0 0-44 0,0 0-48 0,0 0-17 15,0 0-22-15,0 0-36 0,0 0-29 0,0 0 8 0,23 2-7 16,-23-2-7-16,0 0-10 0,0 0-9 0,0 0-8 16,19 6-6-16,-19-6-8 0,0 0-5 0,0 0-4 15,23 3-8-15,-23-3-8 0,0 0 6 0,0 0-19 16,33 0-2-16,-33 0-5 0,0 0 0 0,27-3-11 15,-27 3-24-15,0 0-29 0,25-1-27 0,-25 1-32 16,0 0-36-16,23-2-25 0,-23 2-32 0,0 0-43 16,0 0-47-16,18-6-254 0,-18 6-59 0</inkml:trace>
  <inkml:trace contextRef="#ctx0" brushRef="#br0" timeOffset="86566.513">12783 7847 164 0,'0'0'493'16,"0"0"-92"-16,0 0-70 0,0 0-52 0,0 0-36 0,0 0-33 16,0 0-27-16,0 0-33 0,0 0-20 0,0 0-6 15,0 0-8-15,0 0-9 0,0 0-13 0,0 0-13 16,0 0-14-16,0 0-12 0,0 0-11 0,0 0-10 16,18-5-10-16,-18 5-31 0,0 0-34 15,22-6-41-15,-22 6-40 0,17-5-55 0,-17 5-75 0,16-3-59 16,-16 3-112-16,17-9-177 0,-17 9-114 0</inkml:trace>
  <inkml:trace contextRef="#ctx0" brushRef="#br0" timeOffset="87401.09">13261 7516 349 0,'0'0'317'0,"0"0"-56"0,0 0-20 0,0 0-27 16,0 0-16-16,0 0-22 0,-19-5-19 0,19 5-25 0,0 0-8 16,0 0-33-16,0 0-6 0,0 0-27 0,0 0-13 15,0 0-6-15,0 0 0 0,0 0-5 0,0 0-2 16,0 0-3-16,0 0 17 0,0 0-11 0,0 0 8 16,0 0-21-16,0 0 8 0,17 5-13 0,-17-5 8 15,0 0-14-15,0 0 11 0,28-2-17 0,-28 2 13 16,21-3-21-16,-21 3 3 0,25-8-24 0,-25 8 3 15,27-9-15-15,-27 9 8 0,26-9-8 0,-26 9 14 0,20-7-4 16,-20 7 15-16,19-6-8 0,-19 6 15 0,0 0-1 16,21-2 18-16,-21 2-3 0,0 0 12 0,10 9-5 15,-10-9 13-15,4 12-11 0,-4-12 17 0,2 20-3 16,-2-20 2-16,0 21 0 0,0-21 0 0,0 26-1 16,2-12 1-16,-2 0-6 0,0 3-3 0,2-2 3 15,2 2-1-15,-2-1 2 0,3 1-13 0,-1 0 4 16,0-3 2-16,0 3 1 0,2-2-1 0,-2 0-5 15,3-1-5-15,-1 1 0 0,-1 0-2 0,-1-2-3 16,2 0 1-16,-2-1 0 0,1-2-2 0,-5-10-1 0,8 20-1 16,-8-20-1-16,6 19-5 0,-6-19-21 0,4 13-23 15,-4-13-20-15,2 13-25 0,-2-13-22 0,0 0-28 16,-2 16-32-16,2-16-21 0,0 0-34 0,0 0-42 16,-8 13-41-16,8-13-228 0,0 0-44 0</inkml:trace>
  <inkml:trace contextRef="#ctx0" brushRef="#br0" timeOffset="87645.036">13384 7784 263 0,'-18'-5'435'0,"18"5"-93"15,0 0-57-15,0 0-34 0,0 0-53 0,0 0-27 16,0 0-18-16,0 0-13 0,0 0 6 0,0 0-4 15,0 0-6-15,0 0 0 0,0 0-22 0,0 0-4 16,0 0-24-16,0 0-15 0,26-1-13 0,-26 1-11 0,0 0-10 16,29-6-5-16,-29 6-12 0,23-6-28 0,-23 6-31 15,22-6-32-15,-22 6-35 0,25-5-37 0,-25 5-39 16,25-6-38-16,-25 6-30 0,22-6-43 0,-22 6-65 16,20-5-174-16,-20 5-38 0</inkml:trace>
  <inkml:trace contextRef="#ctx0" brushRef="#br0" timeOffset="88102.718">13889 7836 183 0,'0'0'334'0,"0"0"-64"0,0 0-28 0,0 0-25 16,0 0-21-16,0 0 0 0,0 0-35 0,0 0-10 0,0 0-4 15,2-14-4-15,-2 14-16 0,0 0-6 0,0 0-20 16,0 0-6-16,0 0-16 0,0 0-4 0,0 0-21 16,0 0-2-16,0 0-20 0,0 0-4 0,0 0-5 15,0 0-5-15,-21 2-7 0,21-2 0 0,0 0-4 16,0 0-2-16,-6 12-1 0,6-12-3 0,0 0-2 15,0 0 1-15,0 0 0 0,0 13-4 0,0-13-6 16,0 0-4-16,0 0-2 0,0 0 3 0,11 11-1 16,-11-11 0-16,0 0-2 0,0 0 2 0,0 0-2 15,0 0 1-15,20-3 2 0,-20 3 1 0,0 0 4 16,0 0 2-16,8-14 1 0,-8 14 7 0,0 0-5 16,0 0 5-16,0-14-2 0,0 14 5 0,0 0-1 0,-8-10 9 15,8 10-8-15,0 0 4 0,-10-8-3 0,10 8 3 16,0 0-10-16,0 0 12 0,-19-4-16 0,19 4-3 15,0 0-22-15,0 0-12 0,0 0-48 0,0 0-9 16,-18-6-28-16,18 6-25 0,0 0-30 0,0 0-32 16,0 0-27-16,0 0-64 0,0 0-154 0,0 0 59 0</inkml:trace>
  <inkml:trace contextRef="#ctx0" brushRef="#br0" timeOffset="88709.08">14149 7403 272 0,'0'0'270'16,"0"0"-58"-16,0 0-34 0,0 0-21 0,-18 6-20 16,18-6-18-16,0 0-13 0,0 0-9 0,-8 9-7 15,8-9-8-15,0 0-2 0,0 0-8 0,0 0 4 16,-3 13-14-16,3-13-3 0,0 0-8 0,0 0 2 15,7 13-14-15,-7-13 2 0,0 0-16 0,0 0 4 16,16 8-13-16,-16-8 4 0,0 0-15 0,0 0-1 0,29-2-24 16,-29 2-1-16,19-9-24 0,-19 9-6 0,18-12 0 15,-18 12 6-15,19-11 5 0,-19 11 4 16,15-9 11-16,-15 9 5 0,15-10 4 0,-15 10 12 0,12-8 15 16,-12 8 14-16,0 0 8 0,17-9 11 0,-17 9 9 15,0 0 23-15,0 0-12 0,0 0 8 0,16 10-17 16,-16-10 5-16,7 13-11 0,-7-13 2 0,4 17-10 15,-4-17 11-15,4 22-13 0,-2-7 14 0,2-2-19 16,-2 3 9-16,0-1-2 0,2 4-3 0,-2-3 0 16,3 1 2-16,-1 2 0 0,0-1 0 0,0 3 4 15,0-5 4-15,0 2 3 0,0 1-3 0,1 0-5 0,1-5-8 16,-2 3-7-16,0-2-6 0,-2 0-3 0,2-3-5 16,-4-12-2-16,5 23-3 0,-5-23-3 0,7 18-4 15,-7-18-10-15,4 17-18 0,-4-17-16 0,4 13-17 16,-4-13-20-16,4 11-19 0,-4-11-20 0,0 0-26 15,4 13-25-15,-4-13-18 0,0 0-38 0,0 0-47 16,0 0-49-16,0 0-211 0,0 0-38 0</inkml:trace>
  <inkml:trace contextRef="#ctx0" brushRef="#br0" timeOffset="88922.06">14260 7757 287 0,'0'0'349'16,"0"0"-68"-16,-14-6-17 0,14 6-47 0,0 0-21 15,0 0-24-15,-10-8-22 0,10 8-18 0,0 0-21 16,0 0-12-16,0 0 2 0,0 0 9 0,0 0 1 16,0 0-3-16,0 0-15 0,0 0-9 0,10-12-7 15,-10 12-8-15,0 0-7 0,18-6-9 0,-18 6-10 0,0 0-8 16,27-6-7-16,-27 6-5 0,21-8-10 0,-21 8-29 16,20-6-29-16,-20 6-33 0,19-8-30 0,-19 8-50 15,21-7-56-15,-21 7-60 0,17-11-89 0,-17 11-270 16,17-10-145-16</inkml:trace>
  <inkml:trace contextRef="#ctx0" brushRef="#br0" timeOffset="89651.062">14486 7302 156 0,'0'0'328'0,"0"0"-58"0,0 0-34 0,0 0-20 15,0 0-31-15,0 0-15 0,0 0-14 0,0 0-1 16,0 0-21-16,0 0-1 0,0 0-16 16,0 0-12-16,0 0-23 0,0 0-4 0,0 0-24 0,0 0 7 15,0 0-21-15,-20-3 3 0,20 3-15 16,0 0 6-16,-6-13-16 0,6 13 7 0,0 0-15 0,-3-12 4 15,3 12-12-15,0 0 12 0,0-18-17 0,0 18 12 16,3-12-12-16,-3 12 7 0,2-15-10 0,-2 15 12 16,6-12-13-16,-6 12 10 0,8-11-11 0,-8 11 10 15,10-9-11-15,-10 9 14 0,0 0-12 0,17-11 12 16,-17 11-9-16,0 0 10 0,0 0-11 0,21 2 12 16,-21-2-11-16,10 11 12 0,-10-11-11 0,7 12 9 15,-7-12-9-15,6 17 12 0,-6-17-15 0,7 19 15 0,-7-19-13 16,4 20 7-16,-4-20-17 0,4 18 6 0,-4-18-16 15,0 14 3-15,0-14-11 0,2 12 10 0,-2-12-19 16,0 0-2-16,0 0-15 0,2 14 4 0,-2-14-4 16,0 0 16-16,0 0-1 0,0 0 11 0,4-14 6 15,-4 14 4-15,2-12 5 0,-2 12-2 0,6-18 5 16,-6 18 4-16,7-17 0 0,-7 17 4 0,6-15-3 16,-6 15 5-16,6-16-1 0,-6 16 10 0,8-13 9 0,-8 13 9 15,0 0 18-15,17-11-3 0,-17 11 13 0,0 0-10 16,0 0 18-16,23 2-4 0,-23-2 18 0,12 6-12 15,-12-6 11-15,12 11-11 0,-12-11 12 0,12 16-23 16,-12-16 6-16,10 15-18 0,-10-15 2 0,8 19-20 16,-8-19 11-16,9 21-20 0,-9-21 11 0,8 19-27 15,-8-19-20-15,4 18-46 0,-4-18-24 0,4 17-55 16,-4-17-56-16,2 15-76 0,-2-15-134 0,0 0-188 0,-8 14-116 16</inkml:trace>
  <inkml:trace contextRef="#ctx0" brushRef="#br0" timeOffset="92732.573">11584 9063 116 0,'0'0'320'0,"0"0"-73"0,0 0-36 0,0 0-29 16,0 0-21-16,0 0-31 0,0 0-11 0,0 0-19 15,-10-12-2-15,10 12-14 0,0 0 0 0,-6-10-35 16,6 10 38-16,-5-12-12 0,5 12 5 0,-4-13-14 16,4 13 3-16,-6-13-19 0,6 13-1 0,-6-12-18 15,6 12 6-15,-8-17-13 0,8 17 4 0,-7-15-16 0,7 15 8 16,-6-18-13-16,6 18 8 0,-8-15-11 0,8 15 7 16,-8-13-9-16,8 13 8 0,-9-13-10 0,9 13 10 15,0 0-12-15,-10-13 10 0,10 13-16 0,0 0 12 16,0 0-11-16,-13-8 8 0,13 8 0 0,0 0-2 15,-15 9-9-15,15-9 11 0,-8 13-2 0,8-13 8 16,-8 19-9-16,8-19 2 0,-7 24-3 0,3-9 15 16,2 0-9-16,2 2 9 0,0-1-5 0,0 1 13 0,0 0-8 15,4 3 17-15,1-5-13 0,-1 5 13 0,0-2-4 16,0 0 10-16,4 3-13 0,0-3 14 0,-1-2-15 16,2 0 16-16,-1-1-10 0,1-2 10 0,1-1-19 15,-2 0 9-15,0-1-15 0,3-2 11 0,-3 0-17 16,-8-9 12-16,17 13-16 0,-17-13 15 0,14 11-17 15,-14-11 16-15,14 8-19 0,-14-8-6 0,0 0-44 16,17 9-19-16,-17-9-48 0,0 0-38 0,0 0-46 16,0 0-61-16,0 0-76 0,24-1-245 0,-24 1-97 0</inkml:trace>
  <inkml:trace contextRef="#ctx0" brushRef="#br0" timeOffset="93347.844">11830 9379 41 0,'0'0'337'15,"0"0"-77"-15,0 0-49 0,15-5-22 0,-15 5-15 16,0 0-25-16,0 0-16 0,0 0-10 0,0 0-10 15,0 0-3-15,0 0-1 0,0 0-12 0,6-12-5 16,-6 12-18-16,0 0 3 0,0 0-23 0,-2-13 8 0,2 13-15 16,0 0 14-16,0-17-26 0,0 17 7 0,0-14-17 15,0 14 11-15,0-14-8 0,0 14-1 16,2-16-16-16,-2 16 12 0,2-13-16 0,-2 13 4 0,2-13-11 16,-2 13 9-16,0 0-16 0,6-15 16 0,-6 15-14 15,0 0 14-15,8-9-15 0,-8 9 16 0,0 0-11 16,0 0 8-16,17 5-13 0,-17-5 18 0,0 0-16 15,14 14 18-15,-14-14-32 0,11 17 28 0,-11-17-11 16,9 16 11-16,-9-16-14 0,8 18 11 0,-8-18-10 16,9 21 8-16,-9-21-9 0,8 18 12 0,-8-18-15 15,6 13 7-15,-6-13-12 0,6 15 9 0,-6-15-9 0,0 0 8 16,6 13-10-16,-6-13 6 0,0 0-11 16,0 0 10-16,0 0-13 0,0 0 7 0,0 0-15 0,11-12 8 15,-11 12-8-15,2-13 11 0,-2 13-3 0,6-16 9 16,-6 16-4-16,4-16 10 0,-4 16-8 0,6-15 12 15,-6 15-11-15,9-17 13 0,-9 17-10 0,8-12 11 16,-8 12-13-16,8-12 13 0,-8 12-8 0,0 0 13 16,15-9-9-16,-15 9 13 0,0 0-2 0,0 0 13 15,0 0-6-15,27 2 10 0,-27-2-9 0,9 7 9 16,-9-7-17-16,8 13 18 0,-8-13-11 0,10 15 9 0,-10-15-15 16,9 15 8-16,-9-15-11 0,6 16 8 0,-6-16-13 15,8 15 10-15,-8-15-12 0,4 13 7 0,-4-13-9 16,7 12-7-16,-7-12-29 0,0 0-12 0,8 14-26 15,-8-14-13-15,0 0-28 0,0 0-28 16,12 7-28-16,-12-7-33 0,0 0-57 0,0 0-209 0,0 0 42 16</inkml:trace>
  <inkml:trace contextRef="#ctx0" brushRef="#br0" timeOffset="93660.381">12209 9263 293 0,'0'0'346'0,"0"0"-65"0,0 0-40 15,0 0-30-15,0 0-30 0,0 0-18 0,0 0-26 16,0 0-6-16,0 0-17 0,0 0 8 0,0 0-4 16,0 0-3-16,0 0-8 0,17 5-6 0,-17-5-9 0,0 0-14 15,10 13-7-15,-10-13-10 0,11 12-8 0,-11-12-21 16,10 14 9-16,-10-14-21 0,10 14 10 0,-10-14-19 15,11 17 11-15,-11-17-5 0,12 19-4 0,-12-19-14 16,12 14 13-16,-12-14-16 0,11 17 14 0,-11-17-15 16,12 16 13-16,-12-16-13 0,11 14 6 0,-11-14-27 15,8 11 4-15,-8-11-25 0,8 11 7 0,-8-11-21 0,0 0 0 16,7 11-21-16,-7-11-7 0,0 0-32 16,0 0-25-16,0 0-35 0,0 0-42 0,0 0-21 15,0 0-35-15,0 0-222 0,0 0 7 0</inkml:trace>
  <inkml:trace contextRef="#ctx0" brushRef="#br0" timeOffset="93881.31">12245 9403 116 0,'0'0'363'0,"0"0"-75"0,0 0-48 16,0 0-25-16,0 0-13 0,0 0-21 0,-7-11 14 16,7 11-47-16,0 0 1 0,0 0-25 0,0 0 5 0,0 0-27 15,17-6 8-15,-17 6-23 0,0 0 5 0,0 0-21 16,0 0-9-16,29 0-12 0,-29 0-10 0,0 0-8 15,23-4-6-15,-23 4-3 0,0 0-7 0,24-1-23 16,-24 1-28-16,0 0-36 0,24-5-18 0,-24 5-41 16,0 0-20-16,23-2-22 0,-23 2-22 0,0 0-22 15,23-6-29-15,-23 6-58 0,0 0-154 0,18-8 66 16</inkml:trace>
  <inkml:trace contextRef="#ctx0" brushRef="#br0" timeOffset="94231.901">12594 9360 371 0,'0'0'397'0,"0"0"-98"0,0 0-61 0,8-13-33 16,-8 13-35-16,0 0-16 0,4-16-40 0,-4 16-11 0,2-13-27 15,-2 13-8-15,2-14-20 0,-2 14-8 0,3-16-17 16,-3 16-6-16,0-14-12 0,0 14 4 15,0-17-11-15,0 17 7 0,-3-14-2 0,3 14 9 0,-2-14-14 16,2 14 9-16,0 0-10 0,0-15 11 0,0 15-5 16,0 0 4-16,0 0-11 0,0 0 10 0,0 0-3 15,0 0 19-15,2-11-2 0,-2 11 14 0,0 0-5 16,0 0 15-16,9 13-9 0,-9-13 9 0,8 13-10 0,-8-13 7 16,10 14-13-16,-10-14 9 0,10 20-18 15,-10-20 9-15,14 21-17 0,-8-9 9 0,3-4-15 16,-3 4 12-16,2-3-15 0,-8-9 13 0,12 18-18 0,-12-18 5 15,13 15-32-15,-13-15-18 0,12 13-34 0,-12-13-20 16,11 11-40-16,-11-11-42 0,10 8-57 0,-10-8-66 16,0 0-233-16,0 0-47 0</inkml:trace>
  <inkml:trace contextRef="#ctx0" brushRef="#br0" timeOffset="94480.599">12931 9251 78 0,'0'0'460'0,"0"0"-104"0,0 0-70 0,0 0-51 15,0 0-42-15,11-8 1 0,-11 8-36 0,0 0 16 16,0 0-17-16,0 0-24 0,0 0-13 0,0 0-14 16,27 0-4-16,-27 0-8 0,0 0-32 0,0 0 3 15,0 0-13-15,31 0-9 0,-31 0-12 0,0 0-2 16,25-1-8-16,-25 1-3 0,0 0-16 0,25-4-23 0,-25 4-24 15,0 0-32-15,25-3-29 0,-25 3-47 0,0 0-24 16,23-4-38-16,-23 4-43 0,0 0-56 0,17-7-248 16,-17 7-78-16</inkml:trace>
  <inkml:trace contextRef="#ctx0" brushRef="#br0" timeOffset="94658.95">13002 9129 19 0,'0'0'549'0,"0"0"-101"0,0 0-96 16,0 0-61-16,0 0-46 0,0 0-22 0,0 0-25 16,0 0-27-16,0 0-20 0,0 0-22 0,0 0-24 15,0 0-19-15,0 0-16 0,17-8-15 0,-17 8-10 16,0 0-24-16,22-3-38 0,-22 3-44 0,0 0-45 16,25-5-59-16,-25 5-54 0,20-5-50 0,-20 5-74 15,21-7-279-15,-21 7-133 0</inkml:trace>
  <inkml:trace contextRef="#ctx0" brushRef="#br0" timeOffset="95130.684">13475 8887 17 0,'0'0'411'15,"0"0"-99"-15,0 0-62 0,0 0-25 0,0 0-47 16,-25-5-14-16,25 5-40 0,0 0-19 0,0 0-18 16,0 0 6-16,0 0 4 0,0 0-4 0,0 0-6 15,0 0-6-15,0 0-7 0,0 0-9 0,0 0-7 16,0 0-11-16,0 0-5 0,0 0-8 0,16 5-5 15,-16-5-3-15,0 0-8 0,21-5-2 0,-21 5-6 0,0 0-4 16,25-4-12-16,-25 4-5 0,15-6-2 0,-15 6-14 16,17-4 17-16,-17 4 13 0,0 0-10 0,23-4 0 15,-23 4 7-15,0 0 12 0,18 4 2 0,-18-4 12 16,13 10-2-16,-13-10 12 0,8 13-3 0,-8-13 7 16,6 16-1-16,-6-16 6 0,4 22-6 0,-4-22-3 15,4 28-10-15,-2-15 3 0,0 2-8 16,0 0-6-16,1-1-2 0,-3 1-2 0,2 0-3 0,0-1-1 15,2 2 0-15,-2 0-3 0,2-3-1 0,0 0-1 16,0 2-9-16,-2-4-19 0,-2-11-22 0,7 22-23 0,-7-22-20 16,7 18-23-16,-7-18-32 0,4 15-19 0,-4-15-29 15,4 13-34-15,-4-13-27 0,0 0-312 0,0 0-81 16</inkml:trace>
  <inkml:trace contextRef="#ctx0" brushRef="#br0" timeOffset="95326.637">13544 9126 371 0,'0'0'413'0,"0"0"-75"0,-11-7-57 15,11 7-47-15,0 0-15 0,0 0-14 0,0 0-13 16,0 0-19-16,0 0-11 0,0 0-14 0,0 0-19 16,0 0-14-16,0 0-20 0,25-3-7 0,-25 3-28 15,0 0-2-15,0 0-20 0,29-2 1 0,-29 2-35 16,0 0-37-16,29-4-53 0,-29 4-37 0,21-3-52 15,-21 3-39-15,20-6-44 0,-20 6-59 0,20-4-365 16,-20 4-191-16</inkml:trace>
  <inkml:trace contextRef="#ctx0" brushRef="#br0" timeOffset="95717.017">13977 9131 172 0,'0'0'400'0,"23"1"-90"0,-23-1-35 0,0 0-48 16,0 0-23-16,0 0-26 0,0 0-21 0,0 0-19 15,0 0-24-15,0 0-15 0,0 0-21 0,0 0-18 16,0 0-13-16,0 0-6 0,0 0-7 15,0 0-7-15,0 0-6 0,0 0-7 0,0 0 1 0,0 0-7 16,0 0-2-16,-13 8-4 0,13-8 2 0,0 0-1 16,0 0-2-16,0 0-2 0,0 0 3 0,0 0-6 0,0 0-2 15,0 0 0-15,0 0 2 0,0 0 0 0,0 0 3 16,0 0 3-16,0 0 2 0,0 0-1 0,0 0-1 16,0 0 10-16,0 0 1 0,0 0 17 0,0 0 13 15,0 0 7-15,0 0-1 0,0 0-5 0,0 0-8 16,0 0-8-16,0 0-7 0,0 0-8 0,0 0-11 15,0 0-25-15,0 0-32 0,0 0-38 0,0 0-46 16,0 0-60-16,0 0-64 0,-8 11-103 0,8-11-203 0,0 0-86 16</inkml:trace>
  <inkml:trace contextRef="#ctx0" brushRef="#br0" timeOffset="96435.055">14530 8968 252 0,'7'-9'405'0,"-7"9"-82"15,0 0-48-15,0 0-47 0,0 0-24 0,0 0-29 16,0 0-26-16,0 0-31 0,0 0-16 0,0 0-23 0,0 0-13 15,2-13-26-15,-2 13 10 0,0 0-12 0,-5-17-5 16,5 17-10-16,-6-13-1 0,6 13-3 0,-9-17-4 16,9 17-3-16,-12-21-13 0,4 11 10 0,0-1 0 15,-1 0-3-15,-1 2 3 0,0 0 10 0,-3-1 13 16,13 10 9-16,-21-13-5 0,21 13-5 0,-20-9-5 16,20 9-3-16,0 0-5 0,-34 0-1 0,34 0-4 15,-23 9 0-15,11 0-1 0,1-1-1 0,1 2 1 0,0 4-1 16,1-3-3-16,3 4 4 0,2 0-8 15,-2-1-1-15,4 3 3 0,0-3-1 0,2 4 3 0,0-2-5 16,2-1 2-16,2 1 0 0,0 0 4 0,0-3 1 16,2 2 2-16,3-3-1 0,-1 1 1 15,0-3-2-15,0 4-2 0,3-7 1 0,-11-7-2 0,18 16 0 16,-18-16-4-16,19 11-15 0,-19-11-23 0,17 7-20 16,-17-7-20-16,19 1-38 0,-19-1-35 0,0 0-41 15,31 3-48-15,-31-3-72 0,0 0-306 0,29-3-128 16</inkml:trace>
  <inkml:trace contextRef="#ctx0" brushRef="#br0" timeOffset="97000.089">14741 9281 13 0,'0'0'423'0,"0"0"-93"15,0 0-59-15,0 0-26 0,0 0-55 0,14-6-27 16,-14 6-26-16,0 0-11 0,0 0-16 0,0 0-18 16,-2-17-19-16,2 17-8 0,0 0-11 0,-2-16-5 15,2 16-10-15,0 0-6 0,-2-18-7 0,2 18-11 16,0-16 3-16,0 16-4 0,0 0-7 0,0-18 0 15,0 18-1-15,0 0-4 0,2-16 1 0,-2 16-8 0,0 0 4 16,0 0 0-16,4-14 8 0,-4 14 4 0,0 0 10 16,0 0 2-16,0 0 1 0,0 0 1 0,0 0-2 15,15 8-19-15,-15-8 10 0,6 13-2 0,-6-13-2 16,4 15-2-16,-4-15-4 0,6 16 2 0,-6-16-5 16,6 19-9-16,-6-19-8 0,7 16-12 0,-7-16-9 15,8 15-7-15,-8-15 2 0,6 13-3 0,-6-13 13 16,0 0-5-16,10 9 9 0,-10-9 2 0,0 0 8 15,0 0 3-15,0 0 1 0,20-8-1 0,-20 8 4 16,8-10 3-16,-8 10 0 0,11-13 3 0,-11 13 2 0,10-16-1 16,-10 16 0-16,12-13 2 0,-12 13-1 15,13-17 2-15,-13 17 1 0,14-11 13 0,-14 11 9 0,15-9 9 16,-15 9 10-16,0 0 13 0,24-5 12 0,-24 5 8 16,0 0 3-16,22 0 0 0,-22 0 1 0,15 10 0 15,-15-10-4-15,14 9-6 0,-14-9-6 0,12 13-3 16,-12-13-7-16,13 15-8 0,-13-15-8 0,12 14-6 15,-12-14-4-15,9 17-3 0,-9-17-8 0,10 16-2 0,-10-16-5 16,8 17-15-16,-8-17-19 0,6 11-23 0,-6-11-20 16,9 12-26-16,-9-12-29 0,0 0-9 0,6 13-29 15,-6-13-29-15,0 0-64 0,0 0-114 0,0 0-220 16,0 0-105-16</inkml:trace>
  <inkml:trace contextRef="#ctx0" brushRef="#br0" timeOffset="140850.661">2632 7729 89 0,'0'0'133'0,"0"0"-10"0,0 0-32 0,0 0-8 16,0 0-11-16,0 0-1 0,0 0-17 0,0 0-3 16,0 0-9-16,0 0-3 0,0 0-9 0,0 0 7 15,0 0-8-15,0 0 7 0,0 0-8 0,0 0 9 0,0 0-10 16,0 0 8-16,0 0-10 0,0 0 6 15,0 0-8-15,0 0 6 0,0 0-9 0,0 0 7 0,0 0-9 16,0 0 7-16,0 0-8 0,0 0 7 0,0 0-13 16,0 0 7-16,0 0-13 0,0 0 8 0,0 0-10 15,0 0 7-15,0 0-10 0,0 0 9 0,0 0-13 16,0 0 14-16,0 0-6 0,0 0 17 0,0 0-8 0,0 0 12 16,0 0-14-16,0 0 12 0,0 0-11 0,0 0 14 15,0 0-14-15,0 0 12 0,15 11-16 16,-15-11 13-16,0 0-5 0,0 0 0 0,0 0 1 0,8 9 2 15,-8-9-1-15,0 0 1 0,0 0 4 0,0 0 0 16,0 0 3-16,0 0-3 0,0 0 5 0,11 8-3 16,-11-8-2-16,0 0-3 0,0 0-4 0,0 0-2 15,0 0-2-15,0 0-2 0,0 0-1 0,0 0-1 16,0 0 0-16,0 0-4 0,12-10 1 0,-12 10 0 16,0 0-3-16,10-15 1 0,-10 15-13 0,9-16 15 0,-3 5-15 15,0 0 11-15,2-4-18 0,-2 0 6 0,3 2-16 16,-1-2 9-16,0 1-20 0,3-3 3 0,-4 2-17 15,3 0 3-15,-2 3-21 0,1-2-5 16,-3 3-21-16,2 1-10 0,-8 10-18 0,17-20-20 0,-17 20-41 16,10-14-112-16,-10 14 243 0</inkml:trace>
  <inkml:trace contextRef="#ctx0" brushRef="#br0" timeOffset="141848.437">2884 8779 52 0,'0'0'183'0,"0"0"-31"0,0 0-28 0,0 0-21 16,0 0-10-16,0 0-23 0,0 0 0 0,0 0-17 15,0 0 5-15,0 0-11 0,0 0 8 0,0 0-8 16,0 0 7-16,0 0-6 0,0 0 7 0,0 0-14 0,0 0-10 16,0 0 11-16,0 0 11 0,4 12-8 0,-4-12 1 15,0 0-18-15,0 0 7 0,0 0-13 0,8 14 12 16,-8-14-16-16,0 0-6 0,0 0 5 0,6 12 12 15,-6-12 1-15,0 0-18 0,0 0 3 0,5 8-3 16,-5-8 1-16,0 0-2 0,0 0 0 0,0 0 1 16,0 0 0-16,0 0-3 0,7 12 8 0,-7-12 1 0,0 0 2 15,0 0 4-15,0 0-1 0,0 0-6 16,0 0-4-16,0 0-1 0,0 0-1 0,0 0-3 0,10-9-4 16,-10 9 1-16,6-17 0 0,-6 17-22 0,6-23 15 15,-2 11-21-15,3-5 16 0,-1 2-18 0,-2-1 16 16,2 1-28-16,2-2 2 0,-1 0-20 0,-1 3-1 15,0 0-22-15,0 0 2 0,0 1-16 16,1 2-10-16,-1-1-20 0,-6 12-14 0,10-18-22 0,-10 18-156 16,11-13 228-16</inkml:trace>
  <inkml:trace contextRef="#ctx0" brushRef="#br0" timeOffset="142748.187">3150 10059 171 0,'0'0'247'0,"0"0"-65"0,0 0-41 0,0 0-29 15,0 0-17-15,0 0-23 0,0 0-11 0,0 0-6 16,0 0-2-16,0 0-1 0,0 0-6 0,0 0-4 16,0 0-6-16,0 0 0 0,19 6-3 0,-19-6 1 15,0 0-2-15,0 0-2 0,8 11-3 0,-8-11-3 0,0 0 0 16,0 0-3-16,6 12 2 0,-6-12 1 0,0 0 3 16,0 0 6-16,0 0-3 0,7 12-7 0,-7-12 7 15,0 0-3-15,0 0-1 0,0 0-8 0,0 0-1 16,0 0-3-16,0 0-3 0,0 0-1 0,11-15-3 15,-11 15-2-15,8-17 2 0,-4 3-3 0,3-2-2 16,1-1-9-16,0-4-17 0,0-1-31 0,3-2-12 16,1-4-27-16,3-2-17 0,-1 3-33 0,0-1-33 15,3 2-230-15,-2 0 130 0</inkml:trace>
  <inkml:trace contextRef="#ctx0" brushRef="#br0" timeOffset="144717.579">11684 10350 170 0,'0'0'214'0,"0"0"-56"0,0 0-27 0,0 0-25 15,0 0-11-15,0 0-10 0,0 0-6 0,0 0-7 16,7-13-4-16,-7 13-6 0,0 0-6 0,0 0 0 0,2-13 1 16,-2 13-1-16,0 0-5 0,0 0-9 0,2-17-4 15,-2 17-15-15,0 0 3 0,0 0-9 0,0-19 1 16,0 19-9-16,0 0 3 0,-2-12-10 0,2 12 8 15,0 0-5-15,-4-15 3 0,4 15-5 0,0 0 4 16,-7-15-5-16,7 15 2 0,0 0-1 0,-6-11 4 16,6 11-5-16,0 0 4 0,0 0-3 0,-12-11 1 15,12 11-5-15,0 0 2 0,0 0-3 0,0 0 4 16,0 0-3-16,-27 2 0 0,27-2-1 0,-12 6 4 16,12-6-1-16,-12 12 5 0,12-12-5 0,-12 15 2 0,12-15 1 15,-13 19 0-15,13-19 3 0,-10 18 0 0,6-5-1 16,-2-2 1-16,6-11 5 0,-7 23 4 0,7-23 2 15,-4 23 4-15,4-23-1 0,-2 24 4 0,2-24 0 16,0 26 3-16,0-11 9 0,4 0 4 16,-2-2-4-16,3 2 5 0,1-1 7 0,0-1 25 0,0 0-26 15,2-1 9-15,1 2-11 0,1-5 6 0,0 3-12 16,0-4 7-16,0 4-16 0,-10-12 9 0,23 15-12 0,-23-15 4 16,20 12-14-16,-20-12 7 0,17 8-13 0,-17-8 10 15,16 8-16-15,-16-8 9 0,0 0-13 16,21 8 13-16,-21-8-15 0,0 0 7 0,0 0-24 0,19 6-13 15,-19-6-33-15,0 0-18 0,0 0-34 0,0 0-27 16,10-12-50-16,-10 12-52 0,0 0-71 0,-2-12-187 16,2 12 3-16</inkml:trace>
  <inkml:trace contextRef="#ctx0" brushRef="#br0" timeOffset="145408.217">11947 10572 160 0,'0'0'210'0,"0"0"-56"0,0 0-17 15,0 0-14-15,0 0-8 0,0 0-15 0,0 0-10 0,0 0-12 16,4 16 1-16,-4-16-7 0,0 0-4 16,0 15-9-16,0-15 0 0,0 0-1 0,-2 21 4 15,2-21-2-15,-2 16-5 0,2-16-3 0,-2 15-4 0,2-15-6 16,-2 16-4-16,2-16-3 0,-4 13-4 0,4-13-4 16,-2 13-2-16,2-13-4 0,0 0 0 0,-5 15-4 15,5-15-4-15,0 0-1 0,0 0 0 0,-2 13-4 16,2-13-4-16,0 0-5 0,0 0-1 0,0 0-2 0,0 0-5 15,0 0 1-15,0-13-3 0,0 13 1 0,5-15-7 16,-5 15-8-16,2-15 10 0,-2 15 0 0,6-16 4 16,-6 16 2-16,4-17 0 0,-4 17 4 0,4-17 0 15,-4 17 0-15,4-13-2 0,-4 13 1 0,0 0 1 16,6-16 0-16,-6 16 1 0,0 0-2 0,5-13 3 16,-5 13 9-16,0 0 6 0,0 0 7 0,0 0 5 15,0 0 0-15,0 0 4 0,0 0 2 0,0 0-2 0,20 4 2 16,-20-4-1-16,4 11 4 0,-4-11-14 0,9 14 7 15,-9-14-8-15,6 18 7 0,-6-18-5 16,6 16 4-16,-6-16-13 0,8 18 10 0,-8-18-10 0,9 21 7 16,-9-21-12-16,8 16 8 0,-8-16-13 0,6 16 9 15,-6-16-10-15,6 14 12 0,-6-14-14 0,6 11 4 16,-6-11-25-16,0 0-5 0,7 13-23 0,-7-13-19 16,0 0-41-16,0 0-50 0,0 0-50 0,0 0-72 0,0 0-192 15,0 0 42-15</inkml:trace>
  <inkml:trace contextRef="#ctx0" brushRef="#br0" timeOffset="146067.293">12361 10687 230 0,'0'0'261'0,"0"0"-54"15,0 0-39-15,0 0-21 0,0 0-14 0,0 0 0 16,0 0-8-16,0 0 8 0,0 0-17 0,0 0-1 15,0 0 7-15,0 0-20 0,0 0-10 0,0 0-2 16,0 0-11-16,19-5-5 0,-19 5-19 0,0 0-2 0,0 0-8 16,21-4 3-16,-21 4-16 0,0 0 5 0,18-4-19 15,-18 4 6-15,0 0-14 0,19-3 5 0,-19 3-8 16,0 0 8-16,0 0-12 0,23-5 7 0,-23 5-10 16,0 0 8-16,0 0-11 0,0 0-14 0,24-2-24 15,-24 2-11-15,0 0-29 0,0 0-11 0,0 0-26 16,0 0-25-16,0 0-32 0,0 0-45 0,0 0-60 15,0 0-188-15,0 0 52 0</inkml:trace>
  <inkml:trace contextRef="#ctx0" brushRef="#br0" timeOffset="146296.679">12329 10590 148 0,'0'0'394'0,"0"0"-86"15,0 0-57-15,0 0-32 0,0 0-42 0,0 0-13 16,0 0-21-16,0 0-1 0,0 0-20 0,0 0 4 0,0 0-24 16,0 0-5-16,0 0-23 0,0 0-2 0,0 0-29 15,0 0 7-15,0 0-16 0,0 0 1 0,0 0-19 16,0 0 8-16,0 0-30 0,0 0-18 0,28-2-42 16,-28 2-29-16,0 0-55 0,23-7-27 0,-23 7-50 15,17-9-62-15,-17 9-245 0,16-6-38 0</inkml:trace>
  <inkml:trace contextRef="#ctx0" brushRef="#br0" timeOffset="147079.593">12602 10414 319 0,'0'0'314'15,"0"0"-68"-15,0 0-31 0,0 0-35 0,0 0-27 16,0 0-19-16,0 0-19 0,0 0-25 0,0 0-7 15,0 0-10-15,0 0 5 0,0 0-14 0,0 0-1 16,0 0-12-16,0 0 3 0,13-7-15 0,-13 7-2 16,0 0-13-16,0 0 19 0,20-6-34 0,-20 6 8 15,16-5-12-15,-16 5 8 0,16-9-11 0,-3 1-4 0,-13 8-19 16,20-15-3-16,-7 6-11 0,-1 0 6 0,-1-3-15 16,-1 3 11-16,0 1-1 0,1 0 13 0,-1-1-3 15,-10 9 10-15,13-13 1 0,-13 13 8 0,13-11-1 16,-13 11 17-16,10-9-2 0,-10 9 7 0,0 0-4 15,10-8 3-15,-10 8-17 0,0 0 34 0,0 0-4 16,0 0 11-16,13 9-6 0,-13-9 1 0,0 0 7 16,4 19 1-16,-4-19-10 0,2 18 5 0,-2-18-15 0,4 24 9 15,0-7-14-15,0-2 14 0,-2 2-12 0,5 1 11 16,-3-2-15-16,2 4 13 0,0 1-13 0,0 1 11 16,3-1-12-16,-3-1 16 0,0 1-18 0,2-3 13 15,-1 1-17-15,-1-3 11 0,0 1-16 0,-1-3 12 16,1 2-13-16,-2-4 10 0,3 1-14 0,-7-13 12 15,8 20-14-15,-8-20 11 0,6 15-19 0,-6-15 4 16,6 15-18-16,-6-15 5 0,0 0-16 0,7 13-2 16,-7-13-34-16,0 0-12 0,0 0-16 0,0 0-4 15,0 0-4-15,0 0 3 0,0 0 6 0,-11-17 4 0,11 17 13 16,-10-14 12-16,10 14 12 0,-17-19 13 0,9 10 11 16,-1 0 10-16,9 9 13 0,-19-15 17 0,9 4 15 15,10 11 10-15,-19-15 13 0,19 15 10 0,-18-13 6 16,18 13 0-16,-17-10 19 0,17 10-3 0,-12-11 7 15,12 11-15-15,-11-8 3 0,11 8-17 0,0 0 0 16,-12-10-13-16,12 10-1 0,0 0-4 0,0 0 30 16,-6-11-4-16,6 11 17 0,0 0-13 0,0 0 12 0,8-10-16 15,-8 10 21-15,0 0-24 0,23-9-2 16,-23 9 5-16,18-6-14 0,-18 6-23 0,21-3 8 0,-21 3-18 16,23-5 10-16,-23 5-17 0,22-4 12 0,-22 4-20 15,22-4-6-15,-22 4-41 0,21-4-17 0,-21 4-52 16,21-1-38-16,-21 1-52 0,0 0-53 0,26-6-76 15,-26 6-336-15,15-5-182 0</inkml:trace>
  <inkml:trace contextRef="#ctx0" brushRef="#br0" timeOffset="148846.081">10779 8649 100 0,'0'0'218'0,"0"0"-45"0,0 0-28 0,0 0-20 16,0 0-12-16,0 0-6 0,0 0-6 15,0 0-3-15,0 0-11 0,-14 7-6 0,14-7-6 0,0 0-3 16,0 0-6-16,-10 11 1 0,10-11-9 0,0 0 1 16,-12 14-4-16,12-14-4 0,-8 12-5 0,8-12 0 15,-11 11-6-15,11-11-3 0,-10 13-4 0,10-13-3 16,-8 15-8-16,8-15-2 0,-11 14-4 0,11-14-3 0,-8 15-4 15,8-15 0-15,-8 15-2 0,8-15-3 16,-6 15-3-16,6-15 1 0,-7 16 0 0,7-16 1 16,-4 17 3-16,4-17-8 0,-4 17 9 0,4-17-11 0,0 16 8 15,0-16-7-15,2 18 8 0,-2-18-7 16,2 18 5-16,-2-18-5 0,4 18 7 0,-4-18-8 0,4 15 7 16,-4-15-7-16,7 21 8 0,-7-21-7 0,6 19 6 15,-6-19-6-15,6 19 4 0,-6-19-6 0,6 20 3 16,-6-20 1-16,6 21 0 0,-6-21 1 0,5 23-1 15,-5-23 1-15,6 23-1 0,-6-23 0 0,4 22 1 16,-4-22-3-16,6 24 2 0,-6-24 1 0,4 24 2 0,-4-24-3 16,2 26 0-16,0-13 0 0,0 0 3 0,-2-13-1 15,3 30-1-15,-1-17-2 0,-2-1 3 0,0 2 1 16,2 2-3-16,-2 1 1 0,0-3 2 0,2 1 0 16,-2 0-2-16,0-1 0 0,0 0 3 0,0 2-3 15,0-1 3-15,0 1 2 0,0 0 2 0,0 0-1 16,-2-1 3-16,2 1 15 0,0-1-18 0,0 2 0 15,-2-2 1-15,2 2-1 0,-2-2 2 0,2 2 1 16,-3-2 1-16,1 0 0 0,2 2-4 0,-2-2 3 16,2-1 1-16,-2 1-6 0,2-15 5 0,-2 26-5 15,2-26 0-15,-2 22-2 0,2-22 1 0,-2 23-2 16,2-23 7-16,-4 20 7 0,4-20-8 0,-2 18 12 0,2-18-10 16,-4 13 10-16,4-13-25 0,-4 14 28 0,4-14-14 15,-7 12 5-15,7-12-11 0,-6 11 8 0,6-11-10 16,0 0 6-16,-10 11-6 0,10-11 7 0,0 0-7 15,-10 8 7-15,10-8-11 0,0 0-3 0,0 0 5 16,-17 6 10-16,17-6-13 0,0 0 11 0,0 0-10 16,0 0 4-16,0 0-6 0,0 0 7 0,0 0-11 15,0 0 9-15,0 0-12 0,0 0 9 0,0 0-12 0,0 0 8 16,0 0 15-16,0 0-11 0,0 0-12 0,0 0 0 16,0 0 1-16,0 0 3 0,0 0 0 0,0 0 4 15,0 0 2-15,0 0-1 0,0 0 8 0,23 7-8 16,-23-7 8-16,12 7-7 0,-12-7 10 0,13 11-13 15,-13-11 7-15,10 15-2 0,-10-15 12 0,12 20-12 0,-6-8 11 16,1 0-11-16,-3 1 9 0,2 0-9 16,-2 4 10-16,-1-2-31 0,1 3 34 0,1-1-5 15,-1 0-3-15,-2 2 5 0,2 1-11 0,0 2 10 16,0 0-9-16,0 2 9 0,0-2-7 0,-2-4 7 16,3 7-12-16,-3-2 15 0,4 4-13 0,-4-5 6 0,2 3-7 15,0 0 11-15,0-1-9 0,0 2 9 0,3-2-11 16,-3 2 10-16,2-2-12 0,0 2 11 0,0-5-10 15,1 5 10-15,1 1-10 0,-2-6 9 0,2 5-7 16,1-2 24-16,-1 1-29 0,-1-1 11 0,1 0-7 0,1-3 8 16,-1 6-7-16,0-5 14 0,0 0-17 15,1 5 7-15,-1-6-5 0,2 2 9 0,-1-2-5 16,-1-2 5-16,0 1-4 0,2 1 8 0,-1-2-7 0,1-3 7 16,-2-1-9-16,1-2 9 0,-2 1-7 0,-1-3 11 15,2 0-9-15,1 0 11 0,-9-11-10 0,14 16 8 16,-14-16-26-16,15 14 25 0,-15-14-10 0,12 11-5 15,-12-11-28-15,10 9-24 0,-10-9-39 0,0 0-53 16,15 6-70-16,-15-6-84 0,0 0-229 0,0 0-37 16</inkml:trace>
  <inkml:trace contextRef="#ctx0" brushRef="#br0" timeOffset="149766.461">15650 9274 373 0,'0'0'379'0,"-8"-14"-80"0,8 14-56 0,0 0-18 15,0 0-13-15,-8-11-18 0,8 11-34 0,0 0-30 16,0 0-26-16,0 0-29 0,-9-11-15 0,9 11-26 16,0 0-22-16,0 0-23 0,0 0-14 0,0 0-36 0,0 0-10 15,0 0-20-15,0 0-11 0,0 0-20 0,0 0-16 16,0 0-19-16,0 0-25 0,0 0-30 0,0 0-209 16,0 0 115-16</inkml:trace>
  <inkml:trace contextRef="#ctx0" brushRef="#br0" timeOffset="149960.938">15724 9462 227 0,'0'0'340'0,"0"0"-69"0,8 14-37 16,-8-14-9-16,4 12-25 0,-4-12-11 0,4 13-29 16,-4-13-17-16,2 18-34 0,-2-18-13 0,2 23-27 0,-2-9-7 15,2 1-22-15,-4 0-2 0,2-1-22 0,0 4-27 16,0-2-39-16,0 0-28 0,0-1-44 0,-2 2-39 15,2-17-44-15,0 24-59 0,0-24-216 0,-2 20 33 16</inkml:trace>
  <inkml:trace contextRef="#ctx0" brushRef="#br0" timeOffset="150711.117">15950 9061 161 0,'0'0'245'0,"0"0"-57"16,-4-17-25-16,4 17-21 0,0 0 8 0,0 0-23 0,4-12-6 15,-4 12 0-15,0 0 1 0,0 0-1 16,0 0-2-16,0 0-22 0,25 0-5 0,-25 0-4 0,13 11-7 16,-13-11-9-16,17 15-8 0,-7-4-12 0,0 2-5 15,1 2-7-15,1 2-8 0,0 1-3 0,1 3-7 16,-3 0-4-16,3-1-2 0,-3 2 1 0,0-1 2 15,1-1-2-15,-4-1-1 0,1 1 1 0,0-6-3 16,-1 1-2-16,-1-3 2 0,-2 0 10 0,-4-12 3 16,10 14-4-16,-10-14-7 0,0 0-2 0,0 0-6 15,13-9-15-15,-11-5-8 0,0-7-12 0,0-5-10 16,-2-7-7-16,2-8 2 0,0-9-6 0,-2-5-1 16,4-13 0-16,0-2-11 0,0-3 6 0,3-1 0 0,1 1 6 15,0 0-3-15,0 5 0 0,1 3-5 0,-1 15-5 16,0 0-12-16,-2 12-16 0,0 4-39 0,-2 5-40 15,2 6-19-15,-2 4-54 0,-2 6-115 0,-2 13 184 16</inkml:trace>
  <inkml:trace contextRef="#ctx0" brushRef="#br0" timeOffset="151133.504">15954 9347 237 0,'0'0'313'0,"0"0"-76"0,0 0-32 15,0 0-21-15,0 0-45 0,0 0 26 0,10-13 0 16,-10 13-24-16,11-9 0 0,-11 9-14 0,13-12-14 15,-3 3-18-15,3 1-15 0,-1-4-17 0,5 2-10 16,-1-4-8-16,3 0-12 0,0 0-3 0,1 0-15 16,-1-1-12-16,0 0-32 0,2 1-20 0,0-2-20 15,-3 4-27-15,3-2-35 0,-2 0-32 0,-1 1-31 16,0 1-40-16,-2-2-273 0,1 1-4 0</inkml:trace>
  <inkml:trace contextRef="#ctx0" brushRef="#br0" timeOffset="152227.996">16371 9401 278 0,'0'0'282'0,"0"0"-64"0,0 0-43 0,0 0-24 15,-9-11-25-15,9 11-27 0,0 0-19 16,0 0-10-16,-6-14-14 0,6 14-8 0,0 0-8 0,-4-18-2 16,4 18-6-16,-2-11-1 0,2 11-4 0,-2-16 6 15,2 16 2-15,0-15-1 0,0 15-4 16,4-19-1-16,-4 19-6 0,2-18 0 0,-2 18-22 0,4-19 20 16,-4 19-1-16,8-18 1 0,-8 18-9 0,7-17-2 15,-7 17-2-15,10-13-3 0,-10 13 6 0,10-9-3 16,-10 9 6-16,0 0 1 0,21-9-2 0,-21 9-1 15,0 0 3-15,0 0 1 0,24 5-2 0,-24-5-4 0,14 9 2 16,-14-9 1-16,11 16-2 0,-11-16-4 16,10 16-7-16,-10-16 7 0,10 20-7 0,-10-20 5 15,6 21-6-15,-6-21 8 0,5 20-9 0,-5-20 12 0,6 18-13 16,-6-18 9-16,4 15-9 0,-4-15 9 0,4 13-7 16,-4-13 3-16,0 0-14 0,6 13-2 0,-6-13-17 15,0 0-2-15,0 0-2 0,0 0 9 0,0 0-1 16,0 0 8-16,13-13 2 0,-13 13 4 0,6-13-1 15,-6 13 5-15,6-16-5 0,-6 16 6 0,10-15 0 16,-10 15 2-16,9-16-1 0,-9 16 4 0,10-16-2 16,-10 16 2-16,9-14-4 0,-9 14 5 0,9-11-1 0,-9 11 13 15,0 0 4-15,14-11 11 0,-14 11 2 16,0 0 1-16,0 0 2 0,23-6 5 0,-23 6-2 0,0 0 12 16,16 9-13-16,-16-9 0 0,13 11-2 0,-13-11-3 15,10 14-7-15,-10-14-2 0,12 19-12 0,-12-19 5 16,11 19-11-16,-11-19-9 0,12 20 16 0,-12-20-1 15,8 17-25-15,-8-17-26 0,10 15-49 0,-10-15-29 16,6 12-42-16,-6-12-45 0,0 0-78 0,0 0-162 16,10 10 74-16</inkml:trace>
  <inkml:trace contextRef="#ctx0" brushRef="#br0" timeOffset="153231.384">16873 9137 346 0,'0'0'287'0,"0"0"-55"0,0 0-23 0,0 0-20 15,0 0-28-15,0 0-21 0,0 0-19 0,0 0-15 16,0 0-11-16,0 0-16 0,0 0-9 0,0 0-9 15,0 0-13-15,0 0-6 0,0 0-9 0,0 0-6 16,0 0 12-16,0 0 13 0,0 0-1 0,0 0-3 16,0 0-5-16,0 0 0 0,0 0-8 0,16 5-8 15,-16-5-3-15,0 0-9 0,27 0 0 0,-27 0-5 16,25-4-15-16,-25 4-15 0,27-3-18 0,-27 3-8 0,29-9-8 16,-29 9-6-16,30-8 1 0,-30 8 3 0,31-8 4 15,-31 8 8-15,25-7 8 0,-25 7 9 16,20-6 5-16,-20 6 9 0,19-4 11 0,-19 4 12 0,0 0 8 15,0 0 8-15,23-3 1 0,-23 3 0 0,0 0-1 16,0 0-3-16,9 13-4 0,-9-13 7 0,0 0-16 16,-2 21 20-16,2-21 2 0,-3 18-1 0,3-18-5 15,-4 20-7-15,4-20 1 0,-7 23-3 0,5-11-5 16,-2 1-3-16,2 1-3 0,2-14 2 0,-6 25-5 16,6-25 2-16,-6 25-1 0,6-25 1 0,-6 19-4 0,6-19 3 15,-5 19 0-15,5-19 1 0,-6 14-2 0,6-14-2 16,-4 16 3-16,4-16-18 0,0 0-18 0,-6 15-12 15,6-15-30-15,0 0-7 0,-8 11-23 0,8-11-15 16,0 0-15-16,0 0-14 0,0 0-13 0,0 0-13 16,0 0-13-16,-9-11-49 0,9 11-100 0,7-15 206 15</inkml:trace>
  <inkml:trace contextRef="#ctx0" brushRef="#br0" timeOffset="153441.563">17202 9175 171 0,'0'0'373'0,"12"-9"-61"16,-12 9-42-16,0 0-34 0,0 0-27 0,0 0-17 15,0 0-21-15,0 0-15 0,0 0-18 0,4 10-19 16,-4-10-22-16,-4 14-19 0,4-14-8 0,-4 15-10 16,4-15-10-16,-4 20-7 0,4-20-9 0,-4 21-6 15,4-21-6-15,-5 28 0 0,3-15-7 0,0 1 0 0,0 1-2 16,0-2-3-16,0 1-1 0,0 0-2 16,2-14 0-16,-4 25-2 0,4-25-1 0,-2 22-5 15,2-22-12-15,-4 21-19 0,4-21-21 0,-2 17-24 0,2-17-30 16,-2 12-22-16,2-12-41 0,0 0-55 0,-5 15-53 15,5-15-302-15,0 0-90 0</inkml:trace>
  <inkml:trace contextRef="#ctx0" brushRef="#br0" timeOffset="155575.706">17495 9061 218 0,'0'0'254'0,"0"0"-35"16,0 0-26-16,0 0-13 0,0 0-14 0,0 0-20 15,0 0-11-15,0 0-9 0,0 0-11 0,0 0-12 16,0 0-11-16,0 0-18 0,0 0-17 0,0 0-13 15,0 0-10-15,0 0-6 0,-12 8-7 0,12-8-2 16,0 0-3-16,-7 16 3 0,7-16-10 0,-6 14-2 16,6-14-2-16,-4 17-1 0,4-17 2 0,-4 16-5 15,4-16 0-15,-4 15-1 0,4-15 0 0,-4 13-2 16,4-13 3-16,-2 14-24 0,2-14 27 0,0 0-3 16,-4 11 1-16,4-11-4 0,0 0-3 0,0 0-2 15,0 0-1-15,0 0-4 0,0 0-5 0,0 0-2 0,0 0-2 16,0 0-2-16,0 0-5 0,2-21-1 0,-2 21 9 15,6-20-6-15,-6 20 5 0,6-23 4 0,-6 23 5 16,6-20 2-16,-6 20 4 0,6-20-4 0,-6 20 1 16,7-15-2-16,-7 15 13 0,4-13 22 0,-4 13 12 0,0 0 15 15,0 0 9-15,10-9 9 0,-10 9-10 16,0 0 1-16,10 11-3 0,-10-11-1 0,9 17-8 0,-9-17 0 16,8 21-6-16,-4-7-1 0,0 0-12 0,0 2-5 15,0 0-6-15,1-1-7 0,-1-1-10 16,0 3-22-16,0-2-37 0,0-3-33 0,0 0-50 0,-4-12-57 15,9 20-63-15,-9-20-87 0,4 11-148 0,-4-11 13 16</inkml:trace>
  <inkml:trace contextRef="#ctx0" brushRef="#br0" timeOffset="176262.939">19506 619 76 0,'0'0'216'0,"0"0"-44"0,0 0-27 0,0 0-19 0,0 0-9 16,0 0-11-16,0 0-2 0,0 0-6 0,0 0-7 15,0 0-10-15,0 0-5 0,0 0 2 0,0 0-6 16,0 0 26-16,0 0-19 0,0 0-22 0,0 0-5 15,0 0 3-15,0 0-3 0,0 0 0 0,0 0 15 16,0 0-14-16,0 0 11 0,0 0-19 0,0 0 6 16,0 0-21-16,0 0 6 0,11-9-25 0,-11 9 15 15,0 0-25-15,0 0 22 0,0 0-25 0,0 0 14 0,-4-16-12 16,4 16 15-16,0 0 9 0,0 0-18 0,-7-16-16 16,7 16 0-16,0 0 0 0,-6-12 7 15,6 12-3-15,0 0 2 0,-6-14 3 0,6 14-2 0,0 0 1 16,-8-13 1-16,8 13-2 0,0 0-1 0,-10-11-19 15,10 11 25-15,0 0 4 0,-8-11-2 0,8 11-3 16,0 0-2-16,0 0 4 0,-18-4-4 0,18 4 0 16,0 0-2-16,0 0 4 0,0 0-8 0,-25 1 13 15,25-1-13-15,0 0 10 0,0 0-7 0,-21 9 1 16,21-9 16-16,0 0-16 0,-12 11 11 0,12-11-13 16,-9 10 19-16,9-10-23 0,0 0 17 0,-10 14-16 0,10-14 15 15,-6 11-19-15,6-11 20 0,-4 14-16 0,4-14 15 16,-4 16-14-16,4-16 20 0,-2 15-19 0,2-15 17 15,0 16-23-15,0-16 22 0,2 16-17 0,-2-16 18 16,2 20-17-16,-2-20 10 0,4 18-12 0,-4-18 20 16,6 18-21-16,-6-18 18 0,6 19-17 0,-6-19 32 15,8 18-36-15,-8-18 19 0,11 18-14 0,-11-18 10 16,10 14-14-16,-10-14 20 0,13 15-22 0,-13-15 26 0,14 10-15 16,-14-10 22-16,14 12-11 0,-14-12 18 15,15 7-26-15,-15-7 18 0,14 6-21 0,-14-6 18 0,0 0-17 16,22 6 20-16,-22-6-21 0,0 0 20 0,0 0-23 15,25 0 19-15,-25 0-16 0,0 0 12 0,0 0-15 16,21-6 14-16,-21 6-11 0,0 0 14 0,0 0-16 16,14-8 15-16,-14 8-33 0,0 0 4 0,0 0-35 15,0 0-3-15,0 0-36 0,12-6-36 0,-12 6-31 16,0 0-24-16,0 0-29 0,0 0-24 0,0 0-213 16,0 0 74-16</inkml:trace>
  <inkml:trace contextRef="#ctx0" brushRef="#br0" timeOffset="177040.49">19745 948 63 0,'0'0'209'0,"0"0"-37"0,0 0-25 15,0 0-15-15,0 0-19 0,0 0-9 0,0 0-7 16,0 0 2-16,0 0-4 0,0 0-13 0,0 0-3 15,0 0-3-15,0 0-5 0,0 0-3 0,0 0-2 16,0 0-2-16,-6-12-2 0,6 12-13 0,0 0 9 16,0 0-5-16,0 0-11 0,-6-13 0 0,6 13 3 15,0 0 8-15,0 0-20 0,-6-11 9 0,6 11-25 16,0 0 19-16,0 0-19 0,-5-13 12 0,5 13-19 0,0 0 9 16,0 0-13-16,0 0 12 0,-4-16-22 0,4 16 14 15,0 0-19-15,0 0 20 0,4-12-44 0,-4 12 46 16,0 0-17-16,9-11 13 0,-9 11-23 0,0 0 21 15,12-8-16-15,-12 8 17 0,0 0-14 0,17-6 15 16,-17 6-16-16,0 0 18 0,0 0-18 0,19-1 12 16,-19 1-11-16,0 0 19 0,0 0-22 0,21 6 18 15,-21-6-17-15,0 0 18 0,12 9-14 0,-12-9 14 16,0 0-18-16,13 13 17 0,-13-13-16 0,0 0 13 16,8 13-10-16,-8-13 9 0,0 0-11 0,6 13 18 0,-6-13-19 15,0 0 18-15,0 0-17 0,6 14 15 16,-6-14-10-16,0 0 12 0,0 0-13 0,0 0 14 0,0 0-20 15,0 0 13-15,0 0-17 0,0 0 16 0,0 0-22 16,0 0 17-16,0 0-18 0,0 0 18 0,0 0-18 16,15-9 15-16,-15 9-12 0,0 0 15 0,6-10-19 15,-6 10 17-15,0 0-20 0,8-11 13 0,-8 11-18 16,0 0 1-16,11-9 1 0,-11 9 2 0,0 0 2 16,14-7 9-16,-14 7-1 0,0 0 10 0,0 0 16 0,22-4-6 15,-22 4-16-15,0 0 3 0,0 0-1 16,21 2 0-16,-21-2 2 0,0 0 5 0,0 0 7 0,16 9 6 15,-16-9 3-15,0 0 5 0,10 12 18 0,-10-12-14 16,0 0 14-16,7 15-13 0,-7-15 11 0,0 0-20 16,6 12 11-16,-6-12-18 0,0 0 10 0,2 11-15 15,-2-11 8-15,0 0-10 0,0 0 10 0,0 0-19 16,4 15 18-16,-4-15-27 0,0 0 7 0,0 0-33 16,0 0-17-16,0 0-36 0,0 0-30 0,0 0-29 15,0 0-36-15,0 0-41 0,0 0-235 0,0 0 54 0</inkml:trace>
  <inkml:trace contextRef="#ctx0" brushRef="#br0" timeOffset="177429.49">20141 839 212 0,'10'-9'297'16,"-10"9"-56"-16,0 0-38 0,0 0-28 0,0 0-24 16,0 0-25-16,0 0-13 0,0 0-14 0,0 0 3 15,0 0-23-15,0 0 14 0,0 0-53 0,0 0 52 16,0 0-19-16,0 0 10 0,0 0-29 0,0 0 12 16,0 0-24-16,0 0 23 0,0 0-37 0,0 0 19 15,0 0-21-15,0 0 24 0,0 0-12 0,21-3 23 0,-21 3-25 16,0 0 22-16,0 0-35 0,0 0 13 0,0 0-23 15,0 0 11-15,25 0-19 0,-25 0 16 16,0 0-22-16,0 0 17 0,0 0-20 0,26 0 22 0,-26 0-27 16,0 0 26-16,0 0-27 0,0 0 27 0,24-3-25 15,-24 3 25-15,0 0-27 0,0 0 15 0,0 0-26 16,21-1 6-16,-21 1-36 0,0 0 2 0,0 0-34 16,0 0-4-16,0 0-25 0,0 0-6 0,0 0-37 15,21-4-37-15,-21 4-37 0,0 0-44 0,0 0-210 16,0 0 32-16</inkml:trace>
  <inkml:trace contextRef="#ctx0" brushRef="#br0" timeOffset="177706.438">20201 758 109 0,'0'0'314'0,"0"0"-66"0,0 0-46 15,-10-7-16-15,10 7-11 0,0 0-42 16,0 0-2-16,0 0-22 0,0 0 0 0,0 0-16 0,0 0 19 16,0 0-20-16,0 0 14 0,0 0-21 0,0 0 12 15,0 0-34-15,0 0 14 0,12-7-30 0,-12 7 16 16,0 0-32-16,0 0 14 0,0 0-23 0,0 0 10 16,26-5-21-16,-26 5 18 0,0 0-30 0,0 0 25 15,25-3-29-15,-25 3 4 0,0 0-42 0,20-6-3 16,-20 6-33-16,0 0-11 0,23-3-35 0,-23 3-19 15,0 0-34-15,21-4-27 0,-21 4-22 0,0 0-27 0,0 0-173 16,22-4 108-16</inkml:trace>
  <inkml:trace contextRef="#ctx0" brushRef="#br0" timeOffset="178232.416">20543 804 146 0,'0'0'241'0,"0"0"-49"15,0 0-21-15,0 0-16 0,0 0-10 0,0 0-7 16,0 0-13-16,0 0-13 0,0 0-10 0,0 0-4 15,0 0 3-15,21-5-10 0,-21 5-20 0,0 0 7 16,0 0-23-16,10-11 8 0,-10 11-21 0,0 0 8 0,8-14-29 16,-8 14 8-16,7-11-17 0,-7 11 7 0,4-12-14 15,-4 12 18-15,4-13-27 0,-4 13 22 0,4-17-25 16,-4 17 10-16,2-16-20 0,-2 16 17 0,2-19-16 16,-2 19 1-16,0-17 7 0,0 17 3 0,0-17-2 15,0 17 0-15,0-13 2 0,0 13 6 0,0 0 1 16,-2-16-5-16,2 16 6 0,0 0-8 0,0 0 3 15,0-17 2-15,0 17-2 0,0 0 1 0,0 0 24 16,0 0-9-16,0 0-19 0,0 0 2 0,0 0 24 16,0 0-19-16,0 0 16 0,0 0-39 0,2 15 48 0,-2-15-21 15,0 0 25-15,4 18-16 0,-4-18 20 0,2 16-13 16,-2-16 10-16,4 14-16 0,-4-14 12 0,5 15-24 16,-5-15 18-16,4 15-22 0,-4-15 12 0,4 17-15 15,-4-17 20-15,4 12-23 0,-4-12 19 0,6 16-17 16,-6-16 18-16,3 10-24 0,-3-10 25 0,4 13-25 15,-4-13 20-15,0 0-27 0,7 15 0 0,-7-15-38 16,0 0-1-16,8 12-41 0,-8-12-26 0,0 0-25 0,0 0-27 16,6 10-27-16,-6-10-28 0,0 0-218 15,0 0 74-15</inkml:trace>
  <inkml:trace contextRef="#ctx0" brushRef="#br0" timeOffset="178799.835">20814 789 185 0,'0'0'268'0,"0"0"-52"16,0 0-35-16,0 0-16 0,12-9-20 0,-12 9-23 16,0 0-14-16,0 0-17 0,0 0-14 0,0 0-14 0,0 0 5 15,13-9-21-15,-13 9-9 0,0 0-5 0,0 0-7 16,10-11-3-16,-10 11-6 0,0 0-2 0,6-15-4 16,-6 15 0-16,4-12-8 0,-4 12 7 0,2-14-6 15,-2 14 0-15,5-17-7 0,-5 17-1 0,0-18-3 16,0 18 1-16,0-20-4 0,0 20 0 0,-3-19 8 15,3 19-3-15,0-17 9 0,0 17-8 0,-2-14 2 16,2 14 4-16,-2-13 4 0,2 13-8 0,0 0 0 16,-4-17-1-16,4 17 2 0,0 0-2 0,0 0 0 15,0 0 10-15,0 0-4 0,0-13 3 0,0 13 3 0,0 0 7 16,0 0 0-16,0 0 8 0,0 0 1 0,6 12 6 16,-6-12 4-16,0 0 2 0,5 13 17 15,-5-13-21-15,4 12 14 0,-4-12-44 0,6 13 48 0,-6-13-11 16,6 15 10-16,-6-15-18 0,4 16 10 0,-4-16-24 15,6 15 21-15,-6-15-24 0,7 17 15 0,-7-17-21 16,6 12 13-16,-6-12-24 0,4 16 19 0,-4-16-22 16,6 13 22-16,-6-13-24 0,4 11 22 0,-4-11-21 15,0 0 21-15,9 15-25 0,-9-15 17 0,0 0-15 16,5 11 21-16,-5-11-25 0,0 0 5 0,0 0-33 16,8 12 2-16,-8-12-33 0,0 0-17 0,0 0-13 0,0 0-33 15,6 12-25-15,-6-12-23 0,0 0-26 0,0 0-22 16,0 0-197-16,0 0 109 0</inkml:trace>
  <inkml:trace contextRef="#ctx0" brushRef="#br0" timeOffset="179574.991">21130 813 193 0,'0'0'230'0,"0"0"-33"0,0 0-22 0,0 0-20 0,0 0-14 15,0 0-12-15,0 0-24 0,0 0-8 0,0 0-10 16,0 0-10-16,0 0-2 0,0 0-10 0,-4-12 1 16,4 12-10-16,0 0 9 0,0 0 2 0,0 0-24 15,-4-13 6-15,4 13-25 0,0 0 3 0,0 0-17 16,0-15 13-16,0 15-19 0,0 0 12 0,0 0-22 0,2-16 24 16,-2 16-22-16,0 0 16 0,8-13-19 15,-8 13 15-15,0 0-11 0,8-14 10 0,-8 14-18 0,0 0 18 16,13-11-16-16,-13 11 11 0,0 0-17 0,16-11 16 15,-16 11-13-15,0 0 16 0,15-7-19 0,-15 7 19 16,0 0-17-16,0 0 20 0,21-5-8 16,-21 5 6-16,0 0-16 0,0 0 18 0,16 5-17 0,-16-5 19 15,0 0-13-15,0 0 11 0,11 12-14 0,-11-12 18 16,0 0-17-16,7 15 17 0,-7-15-18 0,0 0 3 16,4 16-1-16,-4-16 1 0,0 0 5 0,0 18-3 0,0-18-1 15,0 0 3-15,2 15-1 0,-2-15-2 0,0 0 2 16,0 0 1-16,2 15 0 0,-2-15-5 0,0 0 4 15,0 0 1-15,0 0-6 0,0 0-1 0,0 0 2 16,0 0 1-16,0 0-3 0,0 0 2 0,0 0-4 16,0 0 1-16,0 0-2 0,14-12 5 0,-14 12 12 15,0 0-17-15,9-13 45 0,-9 13-48 0,8-10 13 16,-8 10-13-16,8-11 16 0,-8 11-15 0,8-8 17 0,-8 8-18 16,11-10 16-16,-11 10-16 0,10-9 21 15,-10 9-28-15,0 0 28 0,17-7-11 0,-17 7 10 16,0 0-16-16,14-7 23 0,-14 7-24 0,0 0 22 0,0 0 7 15,20-3-1-15,-20 3-11 0,0 0 29 0,0 0-17 16,20 6 25-16,-20-6-19 0,0 0 22 16,15 9-18-16,-15-9 15 0,0 0-18 0,10 13 8 0,-10-13-16 15,6 9 16-15,-6-9-23 0,7 12 20 16,-7-12-27-16,0 0 20 0,6 16-20 0,-6-16 11 0,0 0-18 16,6 13 18-16,-6-13-17 0,0 0 16 0,0 0-12 15,4 14 10-15,-4-14-22 0,0 0 13 0,0 0-29 0,0 0 2 16,0 0-34-16,0 0-14 0,6 10-56 0,-6-10-53 15,0 0-61-15,0 0-72 0,0 0-165 0,0 0 37 16</inkml:trace>
  <inkml:trace contextRef="#ctx0" brushRef="#br0" timeOffset="180410.969">21703 749 185 0,'0'0'211'16,"0"0"-34"-16,0 0-12 0,0 0-9 0,0 0-3 0,0 0-11 15,0 0-6-15,0 0-11 0,0 0-5 0,0 0 1 16,0 0-52-16,0 0 44 0,0 0-23 0,0 0 6 16,0 0-24-16,0 0 8 0,0 0-29 0,0 0 6 15,0 0-24-15,0 0 12 0,0 0-29 0,0 0 18 16,0 0-21-16,0 0 27 0,0 0-18 0,0 0 20 16,0 0-22-16,0 0 25 0,0 0-15 0,20-3 14 15,-20 3-28-15,0 0 18 0,19-2-25 0,-19 2 21 0,0 0-26 16,23-6 20-16,-23 6-22 0,0 0 18 15,27-5-21-15,-27 5 17 0,17-3-18 0,-17 3 13 0,19-3-20 16,-19 3 26-16,20-6-17 0,-20 6 14 0,21-5-20 16,-21 5 13-16,21-6-16 0,-21 6 21 0,18-8-22 15,-18 8 16-15,17-6-24 0,-17 6 13 0,0 0-34 16,19-7 12-16,-19 7-42 0,0 0-5 0,0 0-40 16,17-5-28-16,-17 5-39 0,0 0-50 0,0 0-42 15,0 0-34-15,0 0-138 0,0 0 83 0</inkml:trace>
  <inkml:trace contextRef="#ctx0" brushRef="#br0" timeOffset="186553.505">22227 608 112 0,'0'0'174'16,"0"0"-29"-16,0 0-11 0,0 0-10 0,0 0-15 16,0 0-5-16,0 0-1 0,0 0-10 0,0 0-6 15,0 0-16-15,0 0-2 0,0 0-11 0,0 0-1 0,0 0-4 16,0 0 1-16,0-13-9 0,0 13-6 0,0 0-7 16,0 0-2-16,0 0-4 0,0 0-8 0,0 0 3 15,0 0 2-15,0 0-2 0,0 0-5 0,-11-9-1 16,11 9-4-16,0 0 8 0,0 0-6 0,0 0 0 15,0 0-4-15,0 0-3 0,-12-6-1 0,12 6 2 16,0 0 1-16,0 0 2 0,0 0-5 0,0 0 1 16,-14-7-2-16,14 7-3 0,0 0-1 0,0 0 3 0,0 0-2 15,0 0 1-15,0 0-1 0,-23-2 4 16,23 2-7-16,0 0-1 0,0 0 4 0,0 0 1 0,-19 6-2 16,19-6 0-16,0 0-3 0,0 0-1 0,-14 7 3 15,14-7-4-15,0 0 11 0,-9 10-3 0,9-10 1 16,0 0-6-16,-8 11 6 0,8-11-6 0,0 0 1 15,-4 12 4-15,4-12-5 0,0 0 1 0,0 0 1 16,0 17 0-16,0-17 3 0,0 0-1 0,8 17-3 16,-8-17 6-16,11 11-6 0,-11-11 7 0,12 13-5 15,-12-13 10-15,17 13-11 0,-17-13-1 0,20 14 3 0,-20-14-2 16,21 17 1-16,-9-9 1 0,-1 1-4 0,1 0 4 16,-3-2 2-16,4 3-4 0,-3-1 3 0,2 0-2 15,-1 3 0-15,-1-3 5 0,-2 0-5 0,3 0-3 16,-3 0 5-16,-8-9-4 0,15 17 1 0,-15-17 3 15,12 15 1-15,-12-15-1 0,8 13 2 0,-8-13 2 16,6 10 10-16,-6-10-5 0,0 0 3 0,7 18-2 16,-7-18-5-16,0 0 6 0,0 0-3 0,-5 14-1 15,5-14-6-15,0 0 2 0,0 0-3 0,-16 4 5 16,16-4-3-16,0 0-4 0,0 0-1 0,-25-4 2 16,25 4-2-16,0 0-1 0,-21-7-3 0,21 7 3 15,-14-6 0-15,14 6 5 0,-12-7-4 0,12 7 2 16,-15-7-2-16,15 7 1 0,-10-8-3 0,10 8 1 0,-11-9 0 15,11 9 0-15,-8-11-5 0,8 11 3 0,-5-11-1 16,5 11 3-16,-4-13-3 0,4 13 0 0,0 0 3 16,0-21-2-16,0 21-1 0,4-14 14 0,-4 14-14 15,5-18 0-15,-5 18 2 0,8-16-3 0,-8 16 4 16,11-16-3-16,-11 16 7 0,8-15-3 0,-8 15 0 16,10-17 2-16,-10 17-7 0,9-12 3 0,-9 12 9 15,6-12-7-15,-6 12 2 0,4-13-2 0,-4 13-2 0,0 0 2 16,4-15 8-16,-4 15-11 0,0 0 4 0,0-15-3 15,0 15-1-15,0 0 6 0,0 0-6 0,-4-14 7 16,4 14-6-16,0 0 4 0,0 0-1 0,-12-10-34 16,12 10 36-16,0 0 1 0,0 0-4 0,-17-5 3 15,17 5-4-15,0 0 4 0,0 0 1 0,-25-2-4 16,25 2-3-16,0 0 1 0,0 0-12 0,-21-2-6 16,21 2-8-16,0 0 0 0,0 0-2 0,0 0-14 0,-25-3-21 15,25 3-26-15,0 0-42 0,0 0-24 16,0 0-25-16,0 0-27 0,0 0-138 0,0 0 196 0</inkml:trace>
  <inkml:trace contextRef="#ctx0" brushRef="#br0" timeOffset="197085.962">19601 2031 132 0,'0'0'176'0,"0"0"-40"0,0 0-18 15,0 0-16-15,0 0-19 0,0 0-9 0,0 0 1 16,0 0-13-16,-26 0 0 0,26 0-13 0,0 0 3 0,0 0-13 16,0 0 4-16,0 0-7 0,0 0 5 0,0 0-5 15,0 0 12-15,0 0-7 0,0 0 10 0,-21 3-14 16,21-3 17-16,0 0-13 0,0 0 14 0,0 0-18 15,0 0 14-15,0 0-18 0,0 0 11 0,0 0-14 16,0 0 12-16,0 0-16 0,0 0 7 0,0 0-18 16,0 0 16-16,0 0-21 0,0 0 12 0,0 0-20 0,0 0 12 15,0 0-16-15,-15-7 8 0,15 7-8 16,0 0 12-16,0 0-24 0,-2-17 18 0,2 17-21 0,0 0 14 16,-2-14-14-16,2 14 13 0,0 0-14 0,-2-14 9 15,2 14-12-15,0 0 11 0,-6-15-10 0,6 15 15 16,0 0-11-16,-10-10 13 0,10 10-15 0,0 0 14 15,-11-12-10-15,11 12 13 0,0 0-10 0,-14-5 4 16,14 5-8-16,0 0 18 0,0 0-17 0,-22-4 19 16,22 4-16-16,0 0-2 0,0 0 9 0,-27 6 14 15,27-6-15-15,0 0 15 0,-20 9-19 0,20-9 19 16,-15 7-19-16,15-7 18 0,-14 12-13 0,14-12 13 16,-13 12-16-16,13-12 12 0,-14 14-12 0,8-3 16 15,6-11-13-15,-13 20 15 0,13-20-15 0,-8 24 15 0,4-12-11 16,0 2 12-16,3-2-14 0,-3 4 14 0,4-4-14 15,0-12 14-15,-3 27-14 0,3-13 13 0,0-14-15 16,3 26 18-16,1-14-16 0,-1 2 13 0,-3-14-13 16,8 22 24-16,-8-22-30 0,8 19 17 0,-8-19-16 15,11 16 18-15,-11-16-13 0,14 11 15 0,-14-11-18 16,13 5 16-16,-13-5-14 0,0 0 11 0,22 5-48 16,-22-5 54-16,0 0-14 0,23-8 13 0,-23 8-14 0,17-9 11 15,-17 9-13-15,16-9 11 0,-16 9-24 0,14-10 2 16,-14 10-32-16,12-8-16 0,-12 8-43 0,0 0-20 15,16-8-21-15,-16 8-24 0,0 0-50 0,0 0-102 16,0 0 218-16</inkml:trace>
  <inkml:trace contextRef="#ctx0" brushRef="#br0" timeOffset="197843.524">19696 2488 64 0,'0'0'203'0,"0"0"-32"0,0 0-24 16,0 0-15-16,0 0-18 0,0 0-9 0,-13-8-11 16,13 8-4-16,0 0-3 0,0 0-2 0,-10-9-13 15,10 9 4-15,0 0-21 0,-11-9 6 0,11 9-18 16,0 0 9-16,-12-14-14 0,12 14 7 0,-10-9-21 0,10 9 13 16,-6-12-13-16,6 12 15 0,-9-8-14 0,9 8 11 15,-5-13-21-15,5 13 13 0,-4-12-20 16,4 12 11-16,-4-14-13 0,4 14 9 0,-4-15-20 0,4 15 14 15,0 0-14-15,0-20 9 0,0 20-15 0,0 0 21 16,2-15-14-16,-2 15 7 0,0 0-12 0,6-15 19 16,-6 15-19-16,0 0 17 0,9-8-18 0,-9 8 19 15,0 0-16-15,0 0 17 0,19-6-19 0,-19 6 20 16,0 0-18-16,0 0 16 0,18 7-18 0,-18-7 17 16,0 0-16-16,15 13 18 0,-15-13-6 0,8 9 4 15,-8-9-19-15,8 11 16 0,-8-11-12 0,7 11 16 0,-7-11-20 16,0 0 23-16,6 17-20 0,-6-17 17 0,0 0-16 15,2 16 17-15,-2-16-17 0,0 0 17 0,2 16-17 16,-2-16 18-16,0 0-11 0,0 0 20 16,0 12-12-16,0-12 16 0,0 0-22 0,0 0 19 0,0 0-24 15,0 0 18-15,0 0-23 0,0 0 12 0,0 0-9 16,0 0 12-16,0 0-16 0,0 0 14 0,0 0-17 16,6-11 15-16,-6 11-14 0,0 0 14 0,8-17-14 15,-8 17 16-15,7-12-20 0,-7 12 19 0,6-11-15 0,-6 11 17 16,8-11-17-16,-8 11 18 0,8-7-18 0,-8 7 30 15,0 0-33-15,14-11 17 0,-14 11-13 0,0 0-15 16,0 0 20-16,18-3 12 0,-18 3-14 0,0 0 17 16,0 0-18-16,17 8 18 0,-17-8-40 0,0 0 44 15,10 11-16-15,-10-11 15 0,0 0-20 0,11 13 18 16,-11-13-17-16,0 0 17 0,6 14-15 0,-6-14 11 16,0 0-11-16,6 18 11 0,-6-18-17 0,0 0 19 15,4 12-12-15,-4-12 14 0,0 0-19 0,0 0 19 0,0 0-21 16,6 13 21-16,-6-13-16 0,0 0 10 0,0 0-26 15,0 0 2-15,0 0-32 0,0 0-20 0,0 0-53 16,0 0-36-16,0 0-33 0,0 0-39 16,0 0-148-16,0 0 166 0</inkml:trace>
  <inkml:trace contextRef="#ctx0" brushRef="#br0" timeOffset="198425.929">19983 2291 238 0,'0'0'238'16,"0"0"-41"-16,0 0-33 0,0 0-17 0,0 0-34 16,0 0-13-16,0 0-35 0,0 0-6 0,6-11-22 15,-6 11-12-15,0 0 8 0,0 0 11 0,0 0-10 16,0 0 5-16,6 14-12 0,-6-14 9 0,0 0-8 15,6 16 4-15,-6-16-8 0,5 17 10 0,-5-17-16 16,4 18 17-16,-4-18-10 0,4 20 10 0,-4-20-18 0,6 20 12 16,-6-20-12-16,4 19 6 0,-4-19-19 15,4 20 12-15,-4-20-13 0,4 21 11 0,-4-21-12 16,7 17 15-16,-7-17-17 0,4 14 10 0,-4-14-13 0,2 13 14 16,-2-13-16-16,4 13 14 0,-4-13-15 0,0 0 36 15,4 13-40-15,-4-13 16 0,0 0-13 0,0 0 7 16,0 0-22-16,5 11-3 0,-5-11-22 0,0 0 1 15,0 0-17-15,0 0 2 0,0 0-3 0,-9-11 5 0,9 11-1 16,0 0 10-16,-12-14 8 0,12 14 5 0,-11-10 9 16,11 10 4-16,-12-11 6 0,12 11 9 0,-13-9 7 15,13 9 10-15,-12-8 9 0,12 8 13 0,-12-7 9 16,12 7 15-16,0 0-9 0,-13-10 6 0,13 10-17 16,0 0 6-16,0 0-19 0,-16-8 6 0,16 8-18 15,0 0 6-15,0 0-14 0,0 0-14 0,0 0 27 16,0 0 22-16,0 0-10 0,0 0 32 0,0 0-29 0,0 0 5 15,0 0-14-15,0 0 16 0,22 1-20 16,-22-1 19-16,0 0-17 0,19 6 11 0,-19-6-21 16,0 0 17-16,19 3-21 0,-19-3 12 0,0 0-12 0,0 0 13 15,24 4-16-15,-24-4 14 0,0 0-18 16,0 0 16-16,25-1-17 0,-25 1 13 0,0 0-14 0,0 0 17 16,22-5-26-16,-22 5-9 0,0 0-42 0,0 0-19 15,0 0-39-15,0 0-23 0,23-1-32 0,-23 1-25 16,0 0-225-16,0 0 105 0</inkml:trace>
  <inkml:trace contextRef="#ctx0" brushRef="#br0" timeOffset="198815.947">20195 2469 131 0,'0'0'278'0,"0"0"-73"0,0 0-32 0,0 0-34 16,0 0-13-16,0 0-27 0,0 0-6 0,0 0-28 15,0 0-2-15,8-9-17 0,-8 9 1 0,0 0-5 16,5-12-7-16,-5 12-15 0,0 0 2 0,8-15-12 0,-8 15 6 16,7-12-12-16,-7 12 8 0,4-13-10 0,-4 13 8 15,4-14-10-15,-4 14 10 0,4-12-6 0,-4 12 20 16,0 0-14-16,2-15 17 0,-2 15-17 0,0 0 12 15,0 0-15-15,4-13 11 0,-4 13-16 0,0 0 8 16,0 0-12-16,0 0 12 0,0 0-11 0,0 0 13 0,0 0-14 16,0 0 10-16,6 15-11 0,-6-15 17 0,0 0-13 15,5 19 19-15,-5-19-4 0,4 14 1 0,-4-14-17 16,2 17 16-16,-2-17-15 0,4 14 9 0,-4-14-13 16,4 18 14-16,-4-18-14 0,4 14 12 15,-4-14-14-15,4 12 19 0,-4-12-45 0,0 0-42 0,9 17-3 16,-9-17-32-16,0 0-43 0,6 12-51 0,-6-12-205 15,0 0 134-15</inkml:trace>
  <inkml:trace contextRef="#ctx0" brushRef="#br0" timeOffset="199112.081">20472 2307 252 0,'0'0'291'0,"0"0"-63"0,0 0-53 0,0 0-15 16,0 0-53-16,0 0-4 0,0 0-24 0,10-11 2 0,-10 11-14 16,0 0 5-16,0 0-19 0,0 0 8 0,0 0-18 15,0 0 11-15,22-1-24 0,-22 1 9 0,0 0-18 16,0 0 6-16,23-1-20 0,-23 1 17 0,0 0-22 15,0 0 16-15,28-5-18 0,-28 5 9 0,0 0-11 16,21 0 14-16,-21 0-29 0,0 0-17 0,0 0-40 16,27-3-30-16,-27 3-30 0,0 0-29 0,0 0-24 15,0 0-225-15,21-4 125 0</inkml:trace>
  <inkml:trace contextRef="#ctx0" brushRef="#br0" timeOffset="199302.023">20504 2227 113 0,'0'0'339'0,"0"0"-101"0,0 0-13 15,0 0-25-15,0 0-9 0,0 0-37 0,0 0-13 16,0 0-37-16,0 0-5 0,20 3-34 0,-20-3-22 16,0 0-1-16,0 0 7 0,31 2-30 0,-31-2-38 15,19-4-62-15,-19 4-67 0,23-5-78 16,-23 5-260-16,27-7 25 0</inkml:trace>
  <inkml:trace contextRef="#ctx0" brushRef="#br0" timeOffset="200092.545">20816 2299 37 0,'0'0'279'0,"10"9"-66"15,-10-9-34-15,0 0-22 0,0 0-17 0,0 0-12 16,0 0-16-16,0 0-26 0,0 0-18 0,0 0-5 16,0 0-10-16,6-12-17 0,-6 12 9 0,0 0-21 15,5-16 11-15,-5 16-14 0,2-14 4 0,-2 14-13 0,4-17 9 16,-4 17-20-16,2-21 16 0,-2 21-15 0,2-20 9 15,-2 20-13-15,0-20 12 0,0 20-13 0,2-19 13 16,-2 19-14-16,0-17 13 0,0 17-12 0,0-16 9 16,0 16-12-16,0 0 12 0,0-15-18 0,0 15 18 15,0 0-15-15,2-14 14 0,-2 14-12 0,0 0 16 0,0 0-7 16,0 0 18-16,0 0-13 0,0 0 13 16,0 0-19-16,10 9 20 0,-10-9-17 0,7 12 13 0,-7-12-18 15,4 16 14-15,-4-16 11 0,8 14-19 0,-8-14-30 16,6 17 38-16,-6-17-13 0,8 16 5 15,-8-16-31-15,7 17-13 0,-7-17-30 0,6 13-23 0,-6-13-26 16,6 12-20-16,-6-12-29 0,4 12-48 0,-4-12-112 16,0 0 213-16</inkml:trace>
  <inkml:trace contextRef="#ctx0" brushRef="#br0" timeOffset="200477.506">21038 2274 227 0,'0'0'228'0,"0"0"-53"0,0 0-38 0,0 0-26 16,15-5-23-16,-15 5-13 0,0 0-9 0,0 0-11 15,0 0-10-15,2-17-6 0,-2 17-7 0,0 0-7 0,2-16-3 16,-2 16-6-16,0 0-1 0,4-19-5 15,-4 19-2-15,2-16-1 0,-2 16-1 0,4-17-1 16,-4 17-2-16,2-17 6 0,-2 17-7 0,4-12 2 16,-4 12 7-16,0 0-6 0,3-16-4 0,-3 16 12 0,0 0 0 15,0 0-3-15,4-11 21 0,-4 11-6 0,0 0 13 16,0 0-14-16,0 0 10 0,0 0-13 0,0 0 9 16,5 16-12-16,-5-16 5 0,0 0-8 0,0 20 21 15,0-20-26-15,0 14 7 0,0-14-31 0,0 17 31 16,0-17-17-16,0 17 16 0,0-17-18 0,2 16 12 0,-2-16-12 15,0 16 6-15,0-16-30 0,2 13-23 0,-2-13-20 16,0 0-29-16,2 17-22 0,-2-17-27 0,0 0-32 16,2 15-177-16,-2-15 187 0</inkml:trace>
  <inkml:trace contextRef="#ctx0" brushRef="#br0" timeOffset="200833.491">21319 1955 89 0,'0'0'240'0,"0"0"-49"0,0 0-33 0,-12-10-23 16,12 10-24-16,0 0-5 0,0 0-24 0,0 0 1 15,-19 6-17-15,19-6 5 0,-8 9-12 0,8-9 9 0,-6 13-12 16,6-13 10-16,-8 17-11 0,8-17 14 0,-7 20-10 16,7-20 13-16,-6 24-14 0,2-9 10 0,2 2-21 15,0-1 9-15,-2 1-4 0,4 0-7 0,-2 1-16 16,0 0 16-16,2 1-21 0,0-1 13 0,2 1-21 16,0 1 8-16,0-3-12 0,2 1 10 0,0-1-21 15,0-1 16-15,2 0-21 0,1-1 6 0,-1-3-26 16,0 1 0-16,2-2-27 0,-2-1-7 0,-6-10-35 0,15 15-15 15,-15-15-39-15,14 14-28 0,-14-14-40 16,13 6-40-16,-13-6-139 0,0 0 152 0</inkml:trace>
  <inkml:trace contextRef="#ctx0" brushRef="#br0" timeOffset="210712.555">21486 2356 150 0,'0'0'146'0,"0"0"-30"16,0 0-16-16,0 0-9 0,0 0-4 0,0 0-9 15,0 0 0-15,0 0-9 0,0 0 4 0,0 0-12 16,0 0 11-16,0 0-7 0,0 0 4 0,6-10-15 0,-6 10 0 15,0 0-13-15,0 0 4 0,0 0-13 0,0 0 8 16,0 0-8-16,0 0 9 0,0-13-15 0,0 13 20 16,0 0-13-16,0 0 14 0,0 0-16 0,0 0 8 15,-2-16-21-15,2 16 6 0,0 0-13 0,0 0 9 16,0 0-16-16,-2-15 10 0,2 15-17 0,0 0 12 16,0 0-14-16,0-16 12 0,0 16-12 0,0 0 12 15,2-17-12-15,-2 17 12 0,2-12-9 0,-2 12 9 16,4-13-15-16,-4 13 17 0,6-16-21 0,-6 16 15 0,6-16-11 15,-6 16 12-15,8-16-16 0,-8 16 16 0,8-10-15 16,-8 10 17-16,8-11-15 0,-8 11 16 0,0 0-14 16,13-13 14-16,-13 13-14 0,0 0 16 0,12-5-18 15,-12 5 16-15,0 0-16 0,0 0 20 0,21 1-18 16,-21-1 16-16,0 0-13 0,14 9 11 0,-14-9-16 16,10 10 18-16,-10-10-19 0,7 11 22 0,-7-11-21 15,8 11 17-15,-8-11-12 0,6 13 17 0,-6-13-23 16,4 11 18-16,-4-11-14 0,0 0 13 0,6 15-14 0,-6-15 10 15,0 0-11-15,5 13 13 0,-5-13-16 0,0 0 10 16,0 0-17-16,6 11 13 0,-6-11-12 0,0 0 12 16,0 0-14-16,0 0 1 0,0 0-10 0,0 0 3 15,0 0-5-15,0 0 9 0,0 0-4 0,12-10 10 16,-12 10-6-16,0 0 8 0,5-11-4 0,-5 11 0 16,0 0 6-16,7-13 10 0,-7 13-11 0,0 0 13 15,8-12-10-15,-8 12 11 0,0 0-9 0,10-15 9 0,-10 15-9 16,8-10 10-16,-8 10-11 0,0 0 11 0,13-11-8 15,-13 11 9-15,0 0-10 0,12-9 10 16,-12 9-9-16,0 0 11 0,0 0-9 0,19-4 12 0,-19 4-5 16,0 0 14-16,0 0-8 0,18 8 11 0,-18-8-8 15,9 9 11-15,-9-9 8 0,6 12-9 0,-6-12-12 16,6 16 10-16,-6-16-16 0,6 15 14 0,-6-15-16 16,4 14 9-16,-4-14-12 0,5 17 13 0,-5-17-13 15,4 13 9-15,-4-13-12 0,0 0-24 0,6 18 31 16,-6-18 10-16,0 0-14 0,3 12 9 0,-3-12-24 15,0 0-12-15,0 0-37 0,0 0-29 0,12 7-30 0,-12-7-38 16,0 0-45-16,0 0-143 0,0 0 193 0</inkml:trace>
  <inkml:trace contextRef="#ctx0" brushRef="#br0" timeOffset="211185.445">22025 2132 137 0,'0'0'146'0,"0"0"-18"0,0 0-10 16,0 0-4-16,0 0-14 0,0 0-3 0,0 0-5 16,15 7-2-16,-15-7-3 0,0 0-6 0,0 0-6 15,10 13-2-15,-10-13-11 0,0 0-6 0,8 15-10 16,-8-15-1-16,9 15-4 0,-9-15-2 0,8 17 9 15,-8-17-18-15,8 18 14 0,-8-18-19 0,8 22 12 0,-8-22-19 16,10 23 13-16,-10-23-15 0,8 20 16 16,-8-20-17-16,10 20 13 0,-10-20-16 0,8 19 14 0,-8-19-19 15,9 18 12-15,-9-18-17 0,8 15 13 0,-8-15-16 16,6 13 13-16,-6-13-16 0,0 0 15 0,8 15-17 16,-8-15 15-16,0 0-14 0,7 12 4 0,-7-12-24 15,0 0-1-15,0 0-34 0,4 12-25 0,-4-12-37 16,0 0-36-16,0 0-42 0,0 0-234 0,0 0 98 15</inkml:trace>
  <inkml:trace contextRef="#ctx0" brushRef="#br0" timeOffset="211441.899">22011 2324 212 0,'0'0'259'0,"0"0"-61"15,0 0-43-15,0 0-25 0,0 0-20 0,0 0-11 0,0 0 3 16,0 0-11-16,0 0 5 0,0 0-21 16,0 0 9-16,0 0-20 0,12-9 10 0,-12 9-25 0,0 0 11 15,21-5-22-15,-21 5 6 0,18-3-25 0,-18 3 27 16,19-6-41-16,-19 6 16 0,20-6-19 16,-20 6 16-16,20-4-18 0,-20 4 1 0,19-5-40 0,-19 5-11 15,18-4-37-15,-18 4-25 0,0 0-24 0,27-2-18 16,-27 2-24-16,0 0-51 0,25-2-107 0,-25 2 206 15</inkml:trace>
  <inkml:trace contextRef="#ctx0" brushRef="#br0" timeOffset="211860.308">22335 2304 24 0,'0'0'248'0,"0"0"-58"0,0 0-34 15,0 0-26-15,4-13-21 0,-4 13-18 0,0 0-22 0,0 0-11 16,5-14-9-16,-5 14-13 0,0 0-7 0,4-15-7 16,-4 15-9-16,2-11-12 0,-2 11-1 0,0 0-4 15,4-19 3-15,-4 19-3 0,2-13 2 0,-2 13 4 16,0 0 2-16,4-17 9 0,-4 17 6 0,0 0 5 15,0 0 5-15,2-14 0 0,-2 14-2 0,0 0-8 16,0 0-2-16,0 0-3 0,0 0 0 0,4-13-6 16,-4 13 5-16,0 0 7 0,0 0 0 0,0 0 0 0,0 0 1 15,0 0 0-15,4 14 1 0,-4-14 6 16,0 0-1-16,5 16-4 0,-5-16-1 0,0 0-3 0,4 14 12 16,-4-14-12-16,5 13 12 0,-5-13-17 0,4 13 7 15,-4-13-14-15,4 15 11 0,-4-15-10 0,4 13 16 16,-4-13-23-16,4 10 10 0,-4-10-17 0,0 0 11 15,7 18-14-15,-7-18-4 0,0 0-35 0,6 12-26 16,-6-12-32-16,0 0-31 0,0 0-36 0,4 15-32 16,-4-15-145-16,0 0 193 0</inkml:trace>
  <inkml:trace contextRef="#ctx0" brushRef="#br0" timeOffset="212345.605">22415 1940 132 0,'0'0'199'0,"0"0"-39"16,8-9-19-16,-8 9-12 0,0 0-22 0,0 0-9 16,0 0-26-16,23 1-3 0,-23-1-22 0,0 0 2 15,25 6-15-15,-25-6-3 0,18 7-12 0,-18-7 6 16,23 10-12-16,-23-10 6 0,24 9-11 0,-24-9 10 0,25 14-10 16,-11-6 3-16,-2 0-2 0,1 3 3 0,-1-2 1 15,1 2-1-15,-1 0-7 0,3 2 10 0,-3 4-12 16,-1-3 9-16,0 2-10 0,1 2 5 0,-2-2-7 15,-1 3 9-15,1-1-8 0,-4-3 6 0,2 2-6 16,-1 0 7-16,-1-3-7 0,-2 2 11 0,0 0-9 16,0-1 8-16,-2-1-18 0,0 2 17 0,-2-2-6 15,0-14 12-15,0 25-16 0,0-25 9 0,-2 25-7 0,2-25 7 16,-4 24-8-16,4-24 13 0,-4 22-10 16,4-22 10-16,-6 18-10 0,6-18 9 0,-6 17-9 0,6-17 10 15,-7 13-11-15,7-13 5 0,-4 11-8 0,4-11 8 16,0 0-15-16,-8 15 0 0,8-15-22 0,0 0-2 15,0 0-26-15,-6 13-18 0,6-13-23 0,0 0-33 16,0 0-15-16,0 0-195 0,0 0 202 0</inkml:trace>
  <inkml:trace contextRef="#ctx0" brushRef="#br0" timeOffset="212656.896">22891 2374 85 0,'0'0'288'0,"15"-7"-79"0,-15 7-28 0,0 0-26 15,0 0-1-15,0 0-27 0,0 0-9 0,0 0-30 16,16-7 4-16,-16 7-23 0,0 0 5 0,0 0-17 15,0 0 10-15,19-6-10 0,-19 6-4 0,0 0-10 16,0 0-6-16,0 0-17 0,26-2 10 0,-26 2-21 16,0 0 13-16,0 0-17 0,22 2 10 0,-22-2-13 15,0 0 16-15,0 0-21 0,25 2 10 0,-25-2-23 16,0 0-9-16,0 0-36 0,23 4-17 0,-23-4-31 16,0 0-33-16,0 0-36 0,25 2-45 0,-25-2-174 15,0 0 148-15</inkml:trace>
  <inkml:trace contextRef="#ctx0" brushRef="#br0" timeOffset="213642.131">23433 2110 65 0,'0'0'255'0,"0"0"-58"0,0 0-30 16,-15 7-21-16,15-7-10 0,0 0-17 0,-12 10 1 16,12-10-17-16,-5 9-3 0,5-9-18 0,-8 10 9 15,8-10-20-15,-7 14 6 0,7-14-20 0,-6 15 8 0,6-15-24 16,-6 13 12-16,6-13-21 0,-2 14 6 0,2-14-16 16,0 0 14-16,0 19-16 0,0-19 14 0,0 0-19 15,6 12 12-15,-6-12-18 0,0 0 10 0,15 11-14 16,-15-11-15-16,0 0 17 0,0 0 2 0,25-5-22 15,-25 5-3-15,17-7-30 0,-17 7 4 0,16-11-22 16,-16 11 8-16,15-13-5 0,-15 13 12 0,14-14-2 16,-14 14 12-16,11-14-3 0,-11 14-1 0,8-13 9 15,-8 13 6-15,0 0 4 0,2-16 5 0,-2 16 5 0,0 0 3 16,-6-15 3-16,6 15 4 0,-10-9 4 16,10 9 1-16,-13-8 15 0,13 8-13 0,-14-5 12 0,14 5-11 15,0 0 12-15,-23-4-13 0,23 4 8 0,0 0-9 16,-21 3 12-16,21-3-18 0,0 0 11 15,-19 6-12-15,19-6 2 0,-13 9-3 0,13-9 0 0,-10 11-4 16,10-11-2-16,-10 13-2 0,10-13-7 0,-7 15-5 16,7-15-2-16,-2 11-3 0,2-11-2 0,0 0 0 0,0 18-5 15,0-18-3-15,0 0-2 0,6 16 2 16,-6-16 0-16,0 0 4 0,13 9 3 0,-13-9 6 0,0 0 4 16,14 7 5-16,-14-7 3 0,0 0 4 0,0 0 3 15,0 0 1-15,20 2 10 0,-20-2 11 0,0 0 17 16,0 0 14-16,0 0 11 0,0 0 10 0,0 0-4 15,0 0-1-15,0 0-2 0,0 0 1 0,0 0 11 16,0 0-35-16,0 0 34 0,0 0-16 0,0 0 13 16,0 0-23-16,0 0 7 0,0 0-18 0,-5 11 4 15,5-11-20-15,0 0 12 0,0 0-23 0,-13 10 14 16,13-10-13-16,0 0 14 0,-8 11-11 0,8-11 21 0,0 0-21 16,-8 16 17-16,8-16-15 0,-4 11 14 15,4-11-12-15,-4 15 11 0,4-15-19 0,-2 13 18 0,2-13-21 16,-3 15 12-16,3-15-14 0,3 14 11 15,-3-14-12-15,6 16 15 0,-6-16-17 0,8 14 13 0,-8-14 8 16,12 9-11-16,-12-9-19 0,14 10 20 0,-14-10-16 16,18 6 18-16,-18-6-17 0,0 0 11 0,31-2-15 15,-31 2 8-15,19-4-8 0,-19 4 16 0,21-10-13 16,-21 10 15-16,18-9-17 0,-18 9 14 0,15-11-9 16,-15 11 11-16,14-13-12 0,-14 13 33 0,10-13-39 0,-10 13 16 15,6-11 1-15,-6 11-5 0,4-13-11 16,-4 13 12-16,0-13-12 0,0 13 11 0,-4-13-11 0,4 13 15 15,-7-15-14-15,7 15 14 0,-13-12-17 0,13 12 13 16,-12-11-21-16,12 11 11 0,-15-12-17 0,15 12 10 16,-12-9-22-16,12 9 5 0,-15-5-27 0,15 5-2 15,0 0-26-15,0 0-15 0,-29 3-23 0,29-3-18 16,-14 10-33-16,14-10-229 0,-12 13 135 0</inkml:trace>
  <inkml:trace contextRef="#ctx0" brushRef="#br0" timeOffset="-214273.949">19762 3534 31 0,'0'0'232'16,"0"0"-49"-16,0 0-38 0,0 0-18 0,0 0-19 0,0 0-2 16,0 0-16-16,0 0-15 0,0 0 7 15,0 0 3-15,0 0-18 0,0 0 6 0,0 0-12 0,0-15 4 16,0 15-15-16,0 0 6 0,0 0-14 0,0 0 12 15,0 0-20-15,0 0 5 0,0 0-19 16,-9-12 10-16,9 12-22 0,0 0 13 0,0 0-17 0,-6-11 12 16,6 11-14-16,0 0 9 0,-8-10-11 0,8 10 10 15,0 0-19-15,-10-11 20 0,10 11-14 0,0 0 9 16,-11-12-11-16,11 12 12 0,-8-12-11 0,8 12 12 16,0 0-13-16,-14-13 11 0,14 13-2 0,0 0 0 0,-13-9-12 15,13 9 12-15,0 0-12 0,0 0 9 0,-18-6-5 16,18 6 20-16,0 0-25 0,0 0 13 15,-17 9-13-15,17-9 17 0,-8 10-14 0,8-10 11 0,-9 12-12 16,9-12 12-16,-4 17-2 0,4-17 16 0,-4 22-13 16,4-22 13-16,-1 23-16 0,1-23 16 0,0 27-13 15,1-11 11-15,1-4-9 0,0 3 18 0,2 0-15 16,1 0 13-16,-1-3-15 0,2 1 13 0,0 3-18 0,0-6 21 16,1 1-13-16,-1 0-1 0,2 1-3 0,-8-12 0 15,14 16 1-15,-14-16 1 0,13 15-7 0,-13-15 2 16,12 10 0-16,-12-10-7 0,0 0-23 0,19 10-42 15,-19-10-24-15,0 0-45 0,0 0-29 16,25 0-45-16,-25 0-46 0,0 0-150 0,13-6 134 0</inkml:trace>
  <inkml:trace contextRef="#ctx0" brushRef="#br0" timeOffset="-213654.897">19958 3745 2 0,'0'0'255'0,"0"0"-51"16,0 0-29-16,0 0-34 0,0 0-7 0,0 0-24 0,2-13-4 15,-2 13-17-15,0 0-5 0,0 0-22 0,0 0 0 16,-2-15-16-16,2 15 9 0,0 0-16 16,0 0 7-16,-2-15-20 0,2 15 9 0,0 0-15 0,-2-14 14 15,2 14-18-15,0 0 9 0,0-15-17 0,0 15 8 16,0 0-12-16,2-16 13 0,-2 16-19 0,0 0-3 16,4-18 6-16,-4 18 13 0,0 0-16 0,4-12 28 15,-4 12-31-15,0 0 12 0,9-10-13 0,-9 10 18 0,0 0-14 16,0 0 23-16,0 0-13 0,16-4 18 15,-16 4-13-15,0 0 10 0,0 0-30 0,12 6 33 16,-12-6-19-16,0 0 13 0,9 13-17 0,-9-13 12 0,4 11-14 16,-4-11 12-16,4 14-14 0,-4-14 10 0,4 12-12 15,-4-12 13-15,4 11-16 0,-4-11 10 0,2 12-22 16,-2-12 7-16,0 0-16 0,7 15 6 0,-7-15-6 16,0 0 18-16,0 0-11 0,0 0 17 0,8 9-12 0,-8-9 17 15,0 0-12-15,0 0 11 0,0 0-14 0,15-12 13 16,-15 12-16-16,0 0 8 0,11-15-9 15,-11 15 12-15,8-11 4 0,-8 11-1 0,6-9-10 16,-6 9 7-16,8-10-3 0,-8 10 9 0,9-11-12 16,-9 11 13-16,0 0-12 0,8-10 12 0,-8 10-13 0,0 0 12 15,0 0-5-15,10-10 14 0,-10 10-10 0,0 0 18 16,0 0-11-16,0 0 16 0,0 0-12 0,0 0 10 16,23 2-13-16,-23-2 10 0,0 0-13 0,0 0 10 15,12 11-17-15,-12-11 16 0,0 0-12 0,9 16 9 16,-9-16-16-16,0 0 15 0,8 12-15 0,-8-12 10 0,0 0-30 15,6 17-7-15,-6-17-38 0,0 0-21 16,2 12-34-16,-2-12-32 0,0 0-36 0,0 0-198 0,4 14 154 16</inkml:trace>
  <inkml:trace contextRef="#ctx0" brushRef="#br0" timeOffset="-213224.799">20301 3571 216 0,'4'-11'199'0,"-4"11"-36"15,0 0-20-15,0 0-3 0,0 0-17 0,0 0 3 16,0 0-21-16,0 0-3 0,0 0-19 0,7 15 1 16,-7-15-25-16,0 0 9 0,4 13-15 0,-4-13 7 15,4 13-18-15,-4-13 9 0,4 16-17 0,-4-16 9 16,2 17-6-16,-2-17-4 0,4 18 2 0,-4-18-13 15,4 21-3-15,-4-21-5 0,4 18-1 0,-4-18-4 16,7 19-1-16,-7-19-1 0,4 17-4 0,-4-17-1 0,5 12-12 16,-5-12-13-16,6 13-14 0,-6-13-27 15,0 0-5-15,6 15-23 0,-6-15-18 0,0 0-23 0,0 0-23 16,7 11-26-16,-7-11-207 0,0 0 159 0</inkml:trace>
  <inkml:trace contextRef="#ctx0" brushRef="#br0" timeOffset="-213033.227">20268 3713 8 0,'0'0'293'0,"-12"-11"-80"0,12 11-23 0,0 0-21 16,0 0 5-16,0 0-25 0,0 0-14 0,0 0-31 16,12-10-2-16,-12 10-27 0,0 0-1 0,0 0-22 15,21-3-4-15,-21 3-17 0,0 0 7 0,0 0-18 16,27-3-20-16,-27 3 15 0,0 0-1 0,24-4-38 15,-24 4-17-15,18-4-34 0,-18 4-21 0,0 0-29 16,25-5-28-16,-25 5-23 0,0 0-210 0,23-6 159 16</inkml:trace>
  <inkml:trace contextRef="#ctx0" brushRef="#br0" timeOffset="-212658.024">20553 3686 141 0,'0'0'303'0,"0"0"-76"0,0 0-31 0,0 0-35 16,0 0-9-16,0 0-40 0,0-17-19 0,0 17-27 16,0 0-7-16,0 0-18 0,2-18 0 0,-2 18-18 15,0 0 4-15,5-19-26 0,-5 19 1 16,2-15-17-16,-2 15 6 0,4-15-7 0,-4 15 7 0,4-14-2 15,-4 14 2-15,4-11-7 0,-4 11 12 0,0 0-9 16,6-14 9-16,-6 14-5 0,0 0 14 0,0 0-1 16,0 0 19-16,0 0-8 0,0 0 18 0,0 0-7 15,0 0-19-15,0 0 32 0,0 0 14 0,21 6-13 16,-21-6 14-16,6 11-19 0,-6-11 12 0,6 15-22 0,-6-15 10 16,9 14-20-16,-9-14 12 0,6 16-13 0,-6-16 9 15,8 14-17-15,-8-14 12 0,7 18-14 0,-7-18 11 16,9 12-15-16,-9-12 9 0,10 13-21 0,-10-13-6 15,8 10-37-15,-8-10-19 0,0 0-39 0,11 15-23 16,-11-15-40-16,0 0-38 0,12 10-199 0,-12-10 123 16</inkml:trace>
  <inkml:trace contextRef="#ctx0" brushRef="#br0" timeOffset="-212374.798">20913 3636 75 0,'0'0'356'16,"0"0"-106"-16,0 0-49 0,0 0-42 0,0 0-17 0,0 0-24 16,0 0-2-16,15-9-20 0,-15 9 5 0,0 0-29 15,0 0 9-15,0 0-23 0,0 0-1 0,19-6-26 16,-19 6 8-16,0 0-14 0,0 0-16 0,19-5 9 15,-19 5 5-15,0 0-7 0,0 0 2 0,20-7-15 16,-20 7 11-16,0 0-23 0,17-7-9 0,-17 7-44 16,0 0-20-16,17-7-47 0,-17 7-38 0,0 0-37 15,14-7-240-15,-14 7 82 0</inkml:trace>
  <inkml:trace contextRef="#ctx0" brushRef="#br0" timeOffset="-212169.877">20962 3502 285 0,'0'0'363'16,"0"0"-96"-16,0 0-31 0,0 0-50 0,0 0-7 16,0 0-27-16,0 0 7 0,0 0-32 0,0 0-18 0,0 0-27 15,0 0-12-15,0 0-8 0,16-6-16 0,-16 6-42 16,0 0-12-16,0 0-57 0,27-3-31 0,-27 3-64 15,19-5-57-15,-19 5-71 0,18-6-182 0,-18 6 48 16</inkml:trace>
  <inkml:trace contextRef="#ctx0" brushRef="#br0" timeOffset="-205971.404">21378 3648 308 0,'-2'-12'243'0,"2"12"-56"15,0 0-19-15,0 0-25 0,0 0-4 0,0 0-30 16,0 0 12-16,2-15-35 0,-2 15-5 0,0 0-18 16,0 0 6-16,0 0-19 0,2-14 8 0,-2 14-19 15,0 0 10-15,0 0-19 0,0 0 7 0,0-15-9 16,0 15-1-16,0 0-15 0,0 0 7 0,0-17-14 16,0 17 8-16,0 0-16 0,0-21 14 0,0 21-13 15,0-15 12-15,0 15-18 0,2-16 21 0,-2 16-7 16,0-21-1-16,0 21 0 0,0-18-3 0,0 18 0 15,0-18 1-15,0 18-2 0,0-17 2 0,0 17-2 0,0-15-1 16,0 15 2-16,-2-13-1 0,2 13 1 0,0 0-2 16,0-19 1-16,0 19-5 0,0 0 4 0,0 0-42 15,0-14 47-15,0 14-4 0,0 0-3 0,0 0-4 16,0 0 2-16,0 0-8 0,0 0 15 0,0 0-14 0,0 0 17 16,0 0-13-16,0 0 11 0,0 0-9 0,0 0 12 15,0 0-15-15,0 0 16 0,0 19-36 16,0-19 41-16,2 14-13 0,-2-14 21 0,4 13-11 0,-4-13 3 15,2 17-18-15,-2-17 18 0,3 15-18 0,-3-15 14 16,4 12-17-16,-4-12 19 0,0 0-18 0,4 17 16 16,-4-17-3-16,0 0-5 0,4 14 2 0,-4-14-12 15,0 0-25-15,0 0 0 0,2 14-33 0,-2-14-13 16,0 0-38-16,0 0-16 0,0 0-22 0,0 0-13 16,6 11-68-16,-6-11-106 0,0 0 197 0</inkml:trace>
  <inkml:trace contextRef="#ctx0" brushRef="#br0" timeOffset="-205470.454">21477 3586 24 0,'0'0'218'0,"0"0"-48"0,0 0-33 0,0 0-20 16,0 0-15-16,0 0-15 0,0 0-5 0,0 0-14 16,0 0-5-16,0 0-11 0,23 2 0 0,-23-2-7 15,0 0 6-15,0 0-8 0,0 0 13 0,0 0-7 16,0 0 4-16,0 0-15 0,0 0 2 0,4-11-15 16,-4 11 3-16,0 0-15 0,4-13 5 0,-4 13-12 15,2-13 12-15,-2 13-14 0,1-15 10 0,-1 15-17 0,3-15 11 16,-3 15-13-16,4-17 12 0,-4 17-17 0,2-18 8 15,-2 18-15-15,2-16 10 0,-2 16-12 16,0-19 9-16,0 19-17 0,2-17 24 0,-2 17-6 0,2-13 11 16,-2 13-8-16,0-14 8 0,0 14-8 0,0 0 8 15,4-15-10-15,-4 15 14 0,0 0-9 0,0 0 9 16,2-15-7-16,-2 15 19 0,0 0 0 0,0 0 19 16,0 0-8-16,0 0 12 0,0 0-14 0,0 0 13 0,6 11-18 15,-6-11 17-15,0 0-15 0,7 19 14 16,-7-19 0-16,4 14-1 0,-4-14-2 0,4 19-4 15,-4-19-5-15,4 17-5 0,-4-17 4 0,6 16-17 0,-6-16 1 16,6 15-3-16,-6-15 1 0,5 14 1 0,-5-14-4 16,4 12-2-16,-4-12 4 0,0 0-3 0,6 17-2 15,-6-17-4-15,0 0-18 0,6 12-20 0,-6-12-8 16,0 0-32-16,0 0-14 0,4 11-29 0,-4-11-26 16,0 0-23-16,0 0-35 0,6 13-181 0,-6-13 154 15</inkml:trace>
  <inkml:trace contextRef="#ctx0" brushRef="#br0" timeOffset="-204792.832">21740 3619 130 0,'0'0'241'0,"0"0"-71"0,0 0-15 0,0 0-33 16,0 0-13-16,0 0-21 0,2-10-5 15,-2 10-21-15,0 0-4 0,0 0-18 0,0-14-7 0,0 14-5 16,0 0 5-16,0-17-3 0,0 17 3 0,0 0-8 16,2-15 9-16,-2 15-8 0,0 0 4 0,2-20-14 15,-2 20 5-15,2-12-11 0,-2 12 9 0,4-14-12 16,-4 14 11-16,4-10-12 0,-4 10 5 0,0 0-8 15,11-14 5-15,-11 14-8 0,0 0 11 0,10-11-7 0,-10 11 10 16,0 0-10-16,0 0 11 0,19-4-5 16,-19 4 14-16,0 0-10 0,0 0 13 0,19 10-13 0,-19-10 16 15,9 8-17-15,-9-8 15 0,8 13-15 0,-8-13 7 16,6 14-12-16,-6-14 7 0,4 13-12 0,-4-13 11 16,4 15-14-16,-4-15 14 0,4 13-15 0,-4-13 14 15,0 0-17-15,5 16 15 0,-5-16-12 0,0 0 9 16,2 13-10-16,-2-13 11 0,0 0-13 0,0 0 11 15,0 0-14-15,0 0 8 0,0 0-15 0,0 0 16 16,0 0-14-16,0 0 9 0,0 0-17 0,16-9 15 0,-16 9-16 16,6-9 12-16,-6 9-13 0,7-15 22 15,-7 15-19-15,6-12 13 0,-6 12-9 0,8-12 14 0,-8 12-9 16,6-13 8-16,-6 13-8 0,9-9 12 0,-9 9-11 16,8-12 10-16,-8 12-9 0,8-9 11 0,-8 9-9 15,0 0 8-15,10-12-10 0,-10 12 12 0,0 0-11 16,12-10 10-16,-12 10-7 0,0 0 11 0,0 0-8 15,14-5 17-15,-14 5-9 0,0 0 13 0,0 0-5 16,0 0 13-16,21 7-11 0,-21-7 17 0,0 0-17 16,10 11 16-16,-10-11-12 0,0 0 12 0,11 18-17 0,-11-18 20 15,6 12-19-15,-6-12 10 0,4 13-15 0,-4-13 9 16,6 12-15-16,-6-12-13 0,4 15 12 16,-4-15 15-16,0 0-17 0,9 15 9 0,-9-15-12 0,0 0 9 15,6 13-19-15,-6-13 3 0,0 0-31 0,8 11-7 16,-8-11-41-16,0 0-26 0,0 0-44 0,0 0-45 15,0 0-68-15,0 0-138 0,15-5 135 0</inkml:trace>
  <inkml:trace contextRef="#ctx0" brushRef="#br0" timeOffset="-204400.394">22329 3388 97 0,'0'0'264'0,"0"0"-72"0,0 0-24 16,0 0-27-16,0 0-5 0,0 0-21 0,0 0 1 15,0 0-28-15,0 0 6 0,0 0-17 0,17 8 10 16,-17-8-8-16,0 0 8 0,2 17-35 0,-2-17 8 16,4 14-18-16,-4-14 10 0,4 16-21 0,-4-16 12 15,6 20-13-15,-6-20 15 0,6 19-25 0,-6-19 15 16,9 25-24-16,-3-15 17 0,-3 4-5 0,1-2 1 0,2-1-7 16,-2-1-9-16,-4-10 4 0,11 20-1 0,-11-20-2 15,8 18-4-15,-8-18-2 0,8 17 4 0,-8-17-1 16,8 17-5-16,-8-17 0 0,9 12-5 0,-9-12-17 15,6 14-16-15,-6-14-24 0,6 11-23 0,-6-11-29 16,0 0-15-16,8 15-28 0,-8-15-48 0,0 0-43 16,0 0-154-16,0 0 141 0</inkml:trace>
  <inkml:trace contextRef="#ctx0" brushRef="#br0" timeOffset="-204175.783">22350 3613 255 0,'0'0'236'0,"0"0"-26"0,0 0-17 0,0 0 6 15,0 0-28-15,0 0-16 0,0 0-30 0,0 0 2 16,0 0-37-16,20-4 3 0,-20 4-26 0,0 0-4 0,0 0-23 16,22 0 5-16,-22 0-21 0,0 0 6 0,23 1-7 15,-23-1-10-15,0 0-45 0,27 0-14 0,-27 0-41 16,0 0-18-16,27 3-30 0,-27-3-18 0,0 0-31 15,0 0-43-15,33 0-151 0,-33 0 167 0</inkml:trace>
  <inkml:trace contextRef="#ctx0" brushRef="#br0" timeOffset="-203694.827">22729 3643 138 0,'0'0'189'0,"0"0"-38"16,0 0-22-16,0 0-13 0,0 0-22 0,0 0-10 16,0 0-10-16,0 0 0 0,0 0-14 0,0 0-4 0,0 0-12 15,0 0-3-15,12-7-15 0,-12 7 0 16,0 0-13-16,5-17 5 0,-5 17-8 0,2-15 2 0,-2 15-10 15,4-16 6-15,-4 16-7 0,2-21 4 0,-2 21-7 16,2-22 3-16,-2 22-4 0,2-20 4 0,-2 20-7 16,0-23 8-16,0 23-10 0,0-20 12 0,0 20-10 15,0-18 8-15,0 18-5 0,0-18 6 0,0 18-3 16,2-14 8-16,-2 14-6 0,0 0 7 0,0-15-4 0,0 15 5 16,0 0-4-16,0 0 17 0,0-13-3 0,0 13 17 15,0 0-17-15,0 0 29 0,0 0-10 0,0 0 18 16,0 0-26-16,0 0 14 0,8 13-16 0,-8-13 5 15,2 14-12-15,-2-14 14 0,7 12-14 0,-7-12 13 16,4 20-5-16,-4-20-8 0,6 14-1 0,-6-14-2 16,6 18-4-16,-6-18-1 0,8 21-4 0,-8-21-1 15,7 18-5-15,-7-18 6 0,6 14-7 0,-6-14 4 16,7 16-9-16,-7-16-8 0,8 13-17 0,-8-13-11 16,6 11-15-16,-6-11-32 0,0 0 9 0,9 14-22 0,-9-14-10 15,0 0-26-15,6 12-13 0,-6-12-68 16,0 0-120-16,0 0 205 0</inkml:trace>
  <inkml:trace contextRef="#ctx0" brushRef="#br0" timeOffset="-203215.993">22949 3667 4 0,'0'0'249'0,"0"0"-50"16,0 0-26-16,0 0-32 0,0 0-14 0,0 0-30 15,16-5-11-15,-16 5-26 0,0 0-1 0,0 0-20 16,12-11-2-16,-12 11-13 0,0 0 1 0,10-15-11 16,-10 15 2-16,9-11-9 0,-9 11 4 0,6-15-7 15,-6 15 4-15,6-17-6 0,-6 17 4 0,4-18-6 16,-4 18 5-16,4-23-7 0,-4 23 4 0,2-24-6 0,-2 24 6 15,0-21-6-15,0 21 9 0,0-23-8 0,0 23 7 16,0-20-6-16,0 20 14 0,-2-19 4 0,2 19 18 16,0-14-10-16,0 14 12 0,-2-14-8 0,2 14 7 15,0 0-14-15,0-13 5 0,0 13-13 0,0 0 12 16,0 0-7-16,0 0 13 0,0 0 4 0,0 0-6 16,0 0-12-16,0 0 11 0,0 0-11 0,0 0 16 0,6 13-12 15,-6-13 13-15,0 0-18 0,7 19 14 16,-7-19-5-16,4 18 4 0,-4-18 2 0,6 19-2 0,-6-19-3 15,8 20-2-15,-8-20-2 0,9 21-3 0,-9-21 0 16,8 20-7-16,-8-20 0 0,10 20-5 16,-10-20 2-16,8 19-6 0,-8-19 4 0,11 19-3 0,-11-19 2 15,8 18-3-15,-8-18-1 0,8 17-20 0,-8-17 7 16,8 14-13-16,-8-14-23 0,6 16-38 0,-6-16-18 16,6 10-39-16,-6-10-29 0,0 0-45 0,8 17-239 15,-8-17 69-15</inkml:trace>
  <inkml:trace contextRef="#ctx0" brushRef="#br0" timeOffset="-202498.101">23513 3596 142 0,'0'0'273'16,"0"0"-55"-16,0 0-39 0,0 0-11 0,0 0-28 15,0 0-7-15,0 0-34 0,0 0-3 0,0 0-28 16,0 0 2-16,0 0-14 0,0 0 16 0,0 0-6 16,0 0 22-16,0 0-8 0,0 0-7 0,0 0 4 15,0 0-5-15,0 0-8 0,0 0-6 0,0 0-12 16,17-4-8-16,-17 4-9 0,0 0-8 0,0 0-4 15,30 0 18-15,-30 0-27 0,0 0-2 0,27-4 2 0,-27 4-2 16,0 0-5-16,31-2-23 0,-31 2-18 0,21-4-15 16,-21 4-24-16,20-4-33 0,-20 4-13 15,23-5-34-15,-23 5-33 0,20-7-53 0,-20 7-220 0,20-6 53 16</inkml:trace>
  <inkml:trace contextRef="#ctx0" brushRef="#br0" timeOffset="-201575.568">23975 3395 37 0,'0'0'235'0,"-2"-11"-40"0,2 11-30 0,0 0-13 16,0 0-21-16,0 0-5 0,0 0-16 0,0 0-1 16,0 0-21-16,0 0 13 0,0 0-5 0,0 0-4 15,-18 4-1-15,18-4-7 0,0 0-6 0,-8 8-6 16,8-8-15-16,0 0-8 0,0 0-8 0,-9 14-4 15,9-14-2-15,0 0-2 0,0 0-8 0,2 17-2 16,-2-17-3-16,0 0-4 0,9 11-2 0,-9-11-5 0,0 0-2 16,16 7 1-16,-16-7-5 0,0 0 3 0,0 0-4 15,28-2 0-15,-28 2-6 0,0 0-9 0,25-7-7 16,-25 7-11-16,14-7-5 0,-14 7-5 0,15-9 6 16,-15 9-1-16,12-11 2 0,-12 11 1 0,8-14-4 15,-8 14 1-15,7-13-3 0,-7 13 8 0,0 0 0 16,0-16 9-16,0 16 3 0,-4-14 4 0,4 14 1 15,-7-10 5-15,7 10 3 0,-10-11 8 0,10 11 8 0,-10-10 1 16,10 10 3-16,-11-7-1 0,11 7 6 0,0 0-5 16,-16-10-5-16,16 10 3 0,0 0-5 0,0 0-3 15,0 0 0-15,0 0 1 0,-27 5 0 16,27-5-1-16,0 0-1 0,-9 14-1 0,9-14-4 0,-7 11 1 16,7-11 2-16,-4 14 0 0,4-14-1 0,-2 15-3 15,2-15-5-15,0 0-3 0,0 18-13 0,0-18 6 16,6 14-13-16,-6-14 9 0,0 0-16 0,10 14-3 0,-10-14-13 15,0 0-2-15,18 5-7 0,-18-5 1 0,0 0 2 16,19 3 7-16,-19-3 6 0,0 0 11 0,0 0 6 16,23-1 7-16,-23 1 6 0,0 0 5 0,0 0 15 15,0 0 2-15,0 0 13 0,20-3-5 0,-20 3 17 16,0 0 3-16,0 0 17 0,0 0-9 0,0 0 10 16,0 0-1-16,0 0-1 0,0 0 2 0,-10 8 2 15,10-8 0-15,0 0-7 0,-10 10-3 0,10-10-1 16,0 0-4-16,-13 11-4 0,13-11-2 0,-8 9-1 15,8-9-1-15,0 0 5 0,-8 16-8 0,8-16 0 0,-6 11 2 16,6-11 0-16,-5 15-3 0,5-15-1 16,-4 14 3-16,4-14 13 0,-4 14-21 0,4-14-26 15,-2 13 22-15,2-13 1 0,0 17-4 0,0-17-7 0,4 15 3 16,-4-15-2-16,4 14 20 0,-4-14-32 0,11 15 8 16,-11-15-4-16,14 14 1 0,-14-14-3 0,19 10-7 15,-19-10-7-15,20 8-5 0,-20-8-9 0,23 3-7 16,-23-3-1-16,25-2 10 0,-25 2 5 0,24-3 5 15,-24 3 3-15,22-9 1 0,-22 9 3 0,17-12 4 16,-17 12 0-16,12-12 2 0,-12 12 1 0,9-17-23 16,-9 17 30-16,2-16 0 0,-2 16 5 0,-6-17-10 0,6 17 1 15,-11-17 4-15,11 17-4 0,-16-18 6 16,16 18 2-16,-21-14-5 0,21 14 2 0,-20-7-5 0,20 7-14 16,-20-4-24-16,20 4-32 0,0 0-44 0,-29 8-27 15,29-8-41-15,-17 8-59 0,17-8-163 0,-12 16 135 16</inkml:trace>
  <inkml:trace contextRef="#ctx0" brushRef="#br0" timeOffset="-200128.298">19939 5084 23 0,'0'0'234'0,"0"0"-43"0,0 0-32 0,0 0-21 15,0 0-8-15,0 0-12 0,0 0-10 0,-4-11-7 16,4 11-15-16,0 0-8 0,0 0-7 0,0 0-6 16,0 0-6-16,-6-13-23 0,6 13 18 0,0 0-4 15,0 0-1-15,-6-12-7 0,6 12-6 0,0 0-6 16,-6-10-1-16,6 10-4 0,0 0-3 0,-10-11-4 16,10 11 3-16,-8-10-1 0,8 10 0 0,-8-8 7 0,8 8 5 15,-13-8 3-15,13 8-5 0,0 0-1 16,-16-9-1-16,16 9-4 0,0 0-9 0,-21-6 1 0,21 6-6 15,0 0 2-15,0 0-1 0,-29 4-2 0,29-4-2 16,0 0-5-16,-20 8-17 0,20-8 26 16,-13 8 3-16,13-8-4 0,-10 13 0 0,10-13 1 0,-7 13 0 15,7-13-3-15,-9 16 5 0,9-16-1 0,-4 19 10 16,4-19-6-16,-2 21 4 0,2-21-1 0,2 21 1 16,-2-21-1-16,4 19-1 0,-4-19-5 0,9 25 8 15,-2-14-1-15,-1 0-3 0,2 0-1 0,3-2-6 16,-3 2-1-16,2 0 1 0,3-3-4 0,-3-1 13 15,-10-7-15-15,25 10 9 0,-25-10-8 0,25 11 2 16,-25-11-7-16,22 6 0 0,-22-6-33 0,22 1-20 0,-22-1-29 16,0 0-45-16,29 0-48 0,-29 0-62 0,17-6-62 15,-17 6-228-15,12-7-28 0</inkml:trace>
  <inkml:trace contextRef="#ctx0" brushRef="#br0" timeOffset="-199441.902">20214 5345 197 0,'0'0'280'16,"0"0"-73"-16,0 0-63 0,-11-10 3 0,11 10-25 0,0 0-24 16,0 0-18-16,0 0-20 0,-8-11-10 0,8 11-7 15,0 0-11-15,0 0-2 0,-9-13-5 0,9 13 5 16,0 0 1-16,-2-13 3 0,2 13-1 0,0 0 3 15,-4-14-3-15,4 14-5 0,0 0-2 0,-2-15-1 16,2 15-4-16,0 0 2 0,0-16-6 0,0 16 0 16,0 0-4-16,2-15-1 0,-2 15-2 0,0 0-5 15,9-15-1-15,-9 15 2 0,0 0-6 0,10-10 20 16,-10 10-20-16,0 0 2 0,0 0-2 0,17-4-2 16,-17 4 3-16,0 0 0 0,0 0 0 0,21 2 2 0,-21-2 0 15,0 0 3-15,13 12-1 0,-13-12 0 0,0 0 0 16,12 15 2-16,-12-15 1 0,4 10 0 0,-4-10-1 15,6 12 3-15,-6-12-4 0,0 0-1 0,4 14 4 16,-4-14-5-16,0 0-2 0,5 14 3 0,-5-14 0 16,0 0 0-16,0 0-6 0,0 0-5 0,0 0-5 15,0 0-9-15,0 0-1 0,0 0-2 0,0 0 5 16,0 0 4-16,0 0 0 0,14-11-10 0,-14 11-5 16,6-14 3-16,-6 14-1 0,6-15 5 0,-6 15 3 0,9-14 4 15,-9 14 3-15,10-13 2 0,-10 13 1 16,8-11 3-16,-8 11-2 0,13-7 5 0,-13 7-2 0,0 0 6 15,15-8 3-15,-15 8 7 0,0 0 3 16,0 0-14-16,23-3 20 0,-23 3 3 0,0 0 8 0,16 5-1 16,-16-5 3-16,0 0-1 0,13 12 4 0,-13-12 0 15,8 10-1-15,-8-10-8 0,8 13 1 0,-8-13-6 16,5 13-3-16,-5-13-1 0,6 14-4 0,-6-14-4 16,0 0-3-16,4 15-4 0,-4-15 3 0,0 0-11 15,6 14-25-15,-6-14-20 0,0 0-35 0,0 0-38 16,4 13-51-16,-4-13-48 0,0 0-243 0,0 0 53 0</inkml:trace>
  <inkml:trace contextRef="#ctx0" brushRef="#br0" timeOffset="-199016.153">20597 5109 101 0,'0'0'266'0,"0"0"-55"0,0 0-24 0,0 0-21 16,0 0-10-16,0 0-17 0,0 0-14 0,0 0-17 16,0 0-9-16,0 0-5 0,0 0-9 0,4 18-10 15,-4-18-5-15,0 0-16 0,6 18-3 0,-6-18-3 16,4 14-10-16,-4-14-3 0,6 14-4 0,-6-14-3 16,9 16-7-16,-9-16 2 0,8 17-5 0,-8-17-2 15,7 17-1-15,-7-17 1 0,11 18-8 0,-11-18 5 16,8 19-4-16,-8-19-2 0,8 18-3 0,-8-18 2 0,8 19-2 15,-8-19-1-15,9 16-20 0,-9-16-24 0,8 17-27 16,-8-17-29-16,6 15-30 0,-6-15-32 0,4 15-41 16,-4-15-50-16,0 0-184 0,0 14 98 0</inkml:trace>
  <inkml:trace contextRef="#ctx0" brushRef="#br0" timeOffset="-198812.083">20605 5338 153 0,'0'0'332'0,"0"0"-85"0,-8-10-51 0,8 10-29 0,0 0-14 16,0 0-17-16,0 0-6 0,0 0-6 0,0 0-9 15,0 0-33-15,0 0 17 0,0 0-12 0,0 0-15 16,16-5-14-16,-16 5-13 0,0 0-8 0,0 0-5 16,23 1-7-16,-23-1-6 0,0 0-16 0,0 0-31 0,30 0-33 15,-30 0-36-15,0 0-33 0,25-3-45 16,-25 3-36-16,0 0-58 0,25-6-155 0,-25 6 108 15</inkml:trace>
  <inkml:trace contextRef="#ctx0" brushRef="#br0" timeOffset="-198427.948">20953 5259 128 0,'0'0'339'0,"0"0"-90"0,0 0-52 16,0 0-34-16,2-14-50 0,-2 14-8 0,0 0-26 0,0 0-11 16,0 0-17-16,3-15-8 0,-3 15-12 0,0 0-3 15,2-14-7-15,-2 14-3 0,2-13-5 0,-2 13-1 16,2-15-4-16,-2 15-2 0,2-13 0 0,-2 13-4 16,0-15 1-16,0 15-2 0,0 0 2 0,2-19 3 15,-2 19 7-15,0 0 9 0,0-13 2 0,0 13 0 16,0 0-1-16,0 0 0 0,0 0-1 0,0 0 4 15,0 0 1-15,0 0-16 0,0 0 26 0,0 0 3 0,0 0 3 16,0 0-8-16,6 11-2 0,-6-11-2 0,4 15-2 16,-4-15-4-16,4 15-1 0,-4-15 0 0,4 19 7 15,-4-19-11-15,7 18 3 0,-7-18-1 0,4 17 0 16,-4-17 1-16,6 16-2 0,-6-16-8 0,6 15 2 16,-6-15 0-16,6 13-8 0,-6-13-1 0,0 0-5 15,9 17-14-15,-9-17-22 0,0 0-26 0,6 11-41 16,-6-11-48-16,0 0-43 0,0 0-51 0,12 8-272 0,-12-8-17 15</inkml:trace>
  <inkml:trace contextRef="#ctx0" brushRef="#br0" timeOffset="-198134.464">21228 5167 100 0,'6'-11'383'0,"-6"11"-86"0,0 0-56 16,0 0-30-16,0 0-40 0,0 0-20 0,0 0-25 15,0 0-16-15,0 0-7 0,0 0 3 0,0 0-5 16,0 0-7-16,0 0-7 0,0 0-15 0,0 0-10 16,23-2-8-16,-23 2-6 0,0 0-12 15,0 0-1-15,0 0-11 0,25 0-1 0,-25 0-5 0,0 0-11 16,21-3 5-16,-21 3-1 0,0 0-6 0,0 0 0 15,25-4-6-15,-25 4-14 0,0 0-16 0,0 0-14 16,22-4-18-16,-22 4-26 0,0 0-28 0,0 0-42 16,0 0-40-16,20-4-40 0,-20 4-56 0,0 0-159 0,0 0 69 15</inkml:trace>
  <inkml:trace contextRef="#ctx0" brushRef="#br0" timeOffset="-197896.972">21249 5054 319 0,'0'0'321'0,"0"0"-71"16,0 0-40-16,0 0-11 0,0 0-17 0,0 0-2 16,0 0-14-16,0 0-6 0,0 0-13 0,0 0-16 15,0 0-12-15,0 0-18 0,0 0-13 0,0 0-10 16,0 0-15-16,17 6-12 0,-17-6-13 0,0 0-17 15,0 0 8-15,0 0-13 0,28-1-30 0,-28 1-33 16,0 0-40-16,0 0-42 0,0 0-52 0,29-3-61 16,-29 3-61-16,0 0-281 0,0 0-97 0</inkml:trace>
  <inkml:trace contextRef="#ctx0" brushRef="#br0" timeOffset="-181247.526">21882 5011 60 0,'0'0'164'16,"0"0"-21"-16,0 0-24 0,0 0-4 15,0 0-10-15,0 0-6 0,0 0-6 0,0 0-4 0,0 0-2 16,0 0-6-16,0 0-4 0,0 0-6 0,6-8-7 16,-6 8-8-16,0 0 2 0,0 0-4 0,0 0-1 15,0 0-3-15,0 0 1 0,0 0 5 0,0 0 2 16,0 0-1-16,0 0 1 0,0 0-13 0,0 0 0 16,0 0-15-16,0 0-2 0,0 0-10 0,0 0-1 15,0-15-2-15,0 15 4 0,0 0-3 0,0 0-5 16,-2-13 2-16,2 13-3 0,0 0-3 0,-4-14 3 0,4 14-6 15,0 0-2-15,-3-18 0 0,3 18-1 0,-4-12 0 16,4 12 0-16,-2-15-1 0,2 15 5 0,-4-13-4 16,4 13 3-16,-4-13-6 0,4 13 1 0,-4-11 28 15,4 11-30-15,0 0 2 0,-6-15 13 0,6 15-19 16,0 0 5-16,-11-11-5 0,11 11 2 0,0 0 2 16,0 0 1-16,0 0-1 0,-22-2-2 0,22 2-1 15,0 0 3-15,-19 10 6 0,19-10-7 0,-13 12 1 0,13-12-1 16,-15 17 3-16,15-17 0 0,-14 16-2 15,14-16 3-15,-15 21 0 0,9-10-4 0,2 2 5 0,-2-3-1 16,1 2-2-16,5-12 0 0,-6 24 5 0,6-24-3 16,-2 25 0-16,2-25 2 0,2 23-5 15,0-9 4-15,2-1-1 0,1-1 1 0,1-1 1 0,0 0 2 16,2-1-3-16,1-1 5 0,-9-9 3 0,18 16-1 16,-18-16 4-16,21 13-5 0,-21-13 3 0,17 7-6 15,-17-7 2-15,17 8 3 0,-17-8-3 0,0 0 2 16,25 6-4-16,-25-6 3 0,0 0-3 0,0 0 1 0,29 0 0 15,-29 0-5-15,0 0 3 0,0 0-25 0,0 0 28 16,24 0 1-16,-24 0-8 0,0 0-14 0,0 0-22 16,0 0-15-16,0 0-21 0,0 0-27 0,0 0-25 15,0 0-23-15,23 2-16 0,-23-2-30 0,0 0-247 16,0 0 85-16</inkml:trace>
  <inkml:trace contextRef="#ctx0" brushRef="#br0" timeOffset="-180573.299">22165 5319 159 0,'2'11'288'0,"-2"-11"-67"0,0 0-40 16,0 0-15-16,0 0-24 0,0 0-24 0,0 0-19 15,0 0-17-15,0 0-15 0,0 0-13 0,0 0-4 16,-11-7 0-16,11 7-1 0,0 0-3 0,0 0 4 16,-6-14 4-16,6 14-5 0,0 0-4 0,-4-20-23 15,4 20 24-15,-4-12-4 0,4 12 1 0,-2-16-8 16,2 16-5-16,-2-14-37 0,2 14 34 0,0-17-7 0,0 17-6 15,0-14-2-15,0 14-2 0,2-18-3 0,-2 18-1 16,4-12-5-16,-4 12 5 0,4-13-8 0,-4 13 4 16,6-12-2-16,-6 12 2 0,0 0-3 15,11-10 6-15,-11 10-4 0,0 0 2 0,0 0-2 0,0 0 5 16,0 0-1-16,22 2 4 0,-22-2-5 0,0 0 4 16,11 11-1-16,-11-11-2 0,6 11 1 0,-6-11 2 15,4 11 0-15,-4-11 3 0,0 0-7 0,6 17 4 16,-6-17-1-16,0 0 0 0,4 16-3 0,-4-16 0 15,0 0-2-15,5 13-2 0,-5-13 7 0,0 0 0 0,0 0-1 16,4 10 1-16,-4-10-1 0,0 0-2 0,0 0-1 16,0 0-2-16,0 0-1 0,0 0 2 0,0 0-3 15,0 0 0-15,0 0 1 0,13-8 16 0,-13 8-21 16,0 0 0-16,8-15 1 0,-8 15 0 0,7-9 2 16,-7 9 1-16,8-12 5 0,-8 12-9 0,8-9 7 15,-8 9-7-15,0 0 2 0,13-11 0 0,-13 11 1 16,0 0 0-16,0 0 2 0,18-3 0 0,-18 3-1 0,0 0 1 15,0 0-3-15,21 3 1 0,-21-3 4 0,0 0 0 16,14 13 2-16,-14-13-2 0,9 12-21 16,-9-12 23-16,8 13 1 0,-8-13 3 0,6 12-10 0,-6-12 2 15,6 14 4-15,-6-14-7 0,4 12 6 16,-4-12-9-16,0 0 8 0,7 15 0 0,-7-15 0 0,0 0-8 16,6 13-6-16,-6-13-11 0,0 0-21 0,0 0-34 15,0 0-44-15,0 0-43 0,0 0-33 0,0 0-31 0,0 0-260 16,0 0 22-16</inkml:trace>
  <inkml:trace contextRef="#ctx0" brushRef="#br0" timeOffset="-176871.917">21155 3085 46 0,'0'0'198'16,"0"0"-40"-16,0 0-33 0,0 0-21 0,0 0-20 16,0 0-19-16,0 0-12 0,0 0-11 0,0 0-8 15,0 0 1-15,0 0-4 0,0 0-1 0,0 0-7 16,0 0 8-16,-8 13-6 0,8-13 2 0,0 0-8 15,0 18-1-15,0-18-6 0,0 15 0 0,0-15-4 0,2 15 7 16,-2-15-8-16,0 17 3 0,0-17-5 0,0 16 7 16,0-16-11-16,2 17 4 0,-2-17-5 0,0 0 5 15,0 18-4-15,0-18 2 0,0 0-3 0,0 15 4 16,0-15-5-16,0 0 5 0,0 0-2 0,2 15 6 16,-2-15-9-16,0 0 3 0,0 0-14 0,0 0-1 15,0 0-15-15,0 0-1 0,0 0-8 0,0 0-2 16,0 0-6-16,0 0-7 0,0 0-1 0,0 0-5 0,-4-13-1 15,4 13 4-15,0 0 6 0,-2-12 8 0,2 12 5 16,0 0-2-16,0-18 5 0,0 18 4 0,0 0 3 16,-2-16 5-16,2 16 3 0,0 0 0 0,-2-15 5 15,2 15 7-15,0 0-4 0,-3-15 4 0,3 15 0 16,0 0 4-16,0-15 8 0,0 15 0 0,0 0 4 16,0 0 3-16,0-14 6 0,0 14-3 0,0 0 3 15,0 0 7-15,3-13 3 0,-3 13 1 0,0 0 4 0,0 0-1 16,0 0 2-16,10-12 3 0,-10 12 1 0,0 0 7 15,0 0 0-15,0 0-6 0,16-5-1 16,-16 5-1-16,0 0-5 0,0 0 1 0,0 0-2 0,21-4-4 16,-21 4-6-16,0 0-2 0,0 0-3 0,25-4-5 15,-25 4 7-15,0 0-8 0,19-3-1 0,-19 3-3 16,0 0 0-16,21-6 1 0,-21 6 5 0,0 0 3 16,23-3 0-16,-23 3-4 0,0 0-1 0,21-3-2 15,-21 3 0-15,0 0-2 0,0 0-2 0,29-2-1 16,-29 2-1-16,0 0 0 0,22-1-2 0,-22 1 1 15,0 0 0-15,0 0 1 0,28 1-2 0,-28-1-1 0,0 0 1 16,27 0 1-16,-27 0-2 0,0 0 1 0,29 0-2 16,-29 0-2-16,0 0 4 0,27-1 1 0,-27 1-1 15,0 0-2-15,25 0 1 0,-25 0 1 0,0 0 0 16,0 0 0-16,30 0-1 0,-30 0-1 0,0 0 1 16,0 0-1-16,26 1 2 0,-26-1-1 0,0 0-1 15,0 0 1-15,27 2 1 0,-27-2-2 0,0 0 2 16,0 0-1-16,27 4 1 0,-27-4 0 0,0 0 2 15,23 2-2-15,-23-2-2 0,0 0 1 0,0 0 0 16,29 4 0-16,-29-4-5 0,0 0 5 0,0 0 1 0,24 2 0 16,-24-2 1-16,0 0 0 0,0 0-1 0,24 3-1 15,-24-3 1-15,0 0-9 0,0 0 9 0,25 4-5 16,-25-4 7-16,0 0-9 0,0 0 9 0,23 4-7 16,-23-4 8-16,0 0-7 0,0 0 7 0,27 3-6 15,-27-3 5-15,0 0-6 0,0 0 5 0,25 2-5 16,-25-2 6-16,0 0-6 0,0 0 5 0,23 2-4 15,-23-2 5-15,0 0-6 0,0 0 6 0,25 2-6 16,-25-2 5-16,0 0-5 0,0 0 6 0,0 0-5 16,27 0 5-16,-27 0-5 0,0 0 6 0,0 0-8 0,23-4 9 15,-23 4-8-15,0 0 6 0,0 0-6 0,23 4 5 16,-23-4-3-16,0 0 2 0,0 0-4 16,0 0 6-16,24 0-7 0,-24 0 8 0,0 0-12 0,0 0 12 15,0 0-6-15,0 0 6 0,24 0-6 0,-24 0 6 16,0 0-6-16,0 0 6 0,0 0-6 0,0 0 6 0,23-6-8 15,-23 6 8-15,0 0-8 0,0 0 8 16,0 0-8-16,0 0 5 0,16-5-4 0,-16 5 7 0,0 0-7 16,0 0 8-16,0 0-8 0,0 0 7 0,0 0-5 15,0 0 8-15,0 0-4 0,0 0 11 0,0 0-6 16,0 0 8-16,17-4-10 0,-17 4 13 0,0 0-9 16,0 0 8-16,0 0-8 0,0 0 8 0,0 0-10 15,0 0 9-15,0 0-12 0,0 0 4 0,0 0-7 16,0 0 7-16,0 0-9 0,0 0 7 0,0 0-10 15,0 0 10-15,0 0-9 0,0 0 8 0,0 0-8 0,0 0 8 16,0 0-8-16,0 0 8 0,0 0-6 0,4 15 11 16,-4-15-11-16,0 0 18 0,0 0-12 15,-2 11 11-15,2-11-11 0,0 0 8 0,0 0-2 0,-2 17-4 16,2-17-7-16,0 0 10 0,0 0-16 0,-2 15 14 16,2-15-12-16,0 0 11 0,0 0-12 0,0 0 13 15,0 15-14-15,0-15 17 0,0 0-14 0,0 0 9 16,0 0-13-16,0 0 13 0,0 0-11 0,0 14 11 15,0-14-8-15,0 0 9 0,0 0-10 0,0 0 9 16,0 0-11-16,0 0 11 0,0 0-13 0,0 0 5 16,0 0-30-16,0 0 9 0,0 0-27 0,0 0 0 0,0 0-20 15,0 0-14-15,6 10-31 0,-6-10-40 16,0 0-211-16,0 0 180 0</inkml:trace>
  <inkml:trace contextRef="#ctx0" brushRef="#br0" timeOffset="-175155.386">23601 3144 32 0,'0'0'127'0,"0"0"4"0,0 0-19 0,4 13-22 16,-4-13-7-16,0 0-7 0,0 0-9 0,0 19-6 0,0-19 1 15,0 0-9-15,0 16 3 0,0-16-10 0,0 0 0 16,-2 18-10-16,2-18 2 0,0 13-8 0,0-13 4 15,-2 15-11-15,2-15 5 0,0 0-11 0,0 17 1 16,0-17-8-16,0 0 4 0,0 15-8 0,0-15 3 0,0 0-5 16,0 0 7-16,-2 14-2 0,2-14 9 15,0 0-5-15,0 0 9 0,0 0-6 0,0 0 6 0,0 0-16 16,0 0 7-16,0 0-11 0,0 0 7 0,0 0-9 16,0 0 6-16,0 0-9 0,0 0 5 0,0 0-13 15,-6-11 7-15,6 11-8 0,0 0 4 0,0-14-7 16,0 14 7-16,-2-15-8 0,2 15 8 0,0-13-4 15,0 13 3-15,-2-12-3 0,2 12 7 0,-2-17-8 16,2 17 11-16,-2-14-7 0,2 14 9 0,-2-12-8 0,2 12 8 16,0 0 5-16,-2-19-1 0,2 19-1 15,0 0 1-15,-2-17-1 0,2 17-3 0,0 0 3 0,-2-14-1 16,2 14 2-16,0 0-4 0,0 0 2 16,0-13-1-16,0 13 1 0,0 0-3 0,0 0-1 0,0 0 2 15,0 0-2-15,0 0 4 0,-3-15-4 0,3 15 3 16,0 0 0-16,0 0 5 0,0 0 3 0,0 0-1 15,0 0 0-15,11-10 1 0,-11 10 0 0,0 0 0 16,0 0 1-16,0 0 3 0,0 0-3 0,25-3 5 16,-25 3 5-16,0 0-2 0,0 0-1 0,24 0-4 15,-24 0 0-15,0 0-1 0,0 0 0 0,31 2-1 16,-31-2-2-16,0 0 1 0,28 3-4 0,-28-3-1 0,0 0 0 16,29 2-1-16,-29-2 0 0,0 0-1 0,31 2-1 15,-31-2 1-15,0 0-3 0,29 2 3 0,-29-2-1 16,0 0 0-16,27 2 0 0,-27-2-1 0,0 0-2 15,27 1 3-15,-27-1-2 0,0 0 2 0,24 2-1 16,-24-2-1-16,0 0 1 0,25 2 1 0,-25-2-2 16,0 0 0-16,22 2 2 0,-22-2-2 0,0 0 0 15,23 3 1-15,-23-3 0 0,0 0-1 0,25 2 1 16,-25-2 0-16,0 0 2 0,20 3-3 0,-20-3-2 16,0 0 3-16,22 3-1 0,-22-3 2 0,0 0-2 0,0 0 1 15,27 3-1-15,-27-3 0 0,0 0 0 0,21 1 1 16,-21-1-2-16,0 0 3 0,0 0-2 0,27 0 0 15,-27 0 0-15,0 0 0 0,0 0-1 0,31 0 0 16,-31 0 1-16,0 0 2 0,22 0-1 0,-22 0 2 16,0 0-2-16,24-4-1 0,-24 4 0 0,0 0 2 0,25-2-2 15,-25 2-1-15,0 0 2 0,23-4-3 16,-23 4 3-16,0 0-5 0,22-3 6 0,-22 3-4 0,0 0 2 16,0 0 2-16,27 0-2 0,-27 0 0 0,0 0 0 15,0 0-2-15,27 0 2 0,-27 0 3 0,0 0-3 16,0 0 0-16,26 0 1 0,-26 0-1 0,0 0 1 15,0 0-2-15,23 0 1 0,-23 0 0 0,0 0 0 16,0 0 1-16,0 0-2 0,25 0 3 0,-25 0-1 16,0 0-1-16,0 0 0 0,0 0 0 0,0 0 0 15,0 0 0-15,0 0-2 0,24 0 3 0,-24 0-1 16,0 0 0-16,0 0 0 0,0 0 0 0,0 0-1 16,0 0 1-16,0 0 1 0,0 0 0 0,0 0 2 15,0 0 4-15,21 3 7 0,-21-3 2 0,0 0 0 0,0 0 4 16,0 0-1-16,0 0 6 0,0 0-1 0,0 0-2 15,8 11-3-15,-8-11-3 0,0 0-2 0,0 0 3 16,2 14-4-16,-2-14-2 0,0 0 1 0,0 0-2 16,4 14 0-16,-4-14 0 0,0 0-3 0,5 15 3 0,-5-15 3 15,0 0-2-15,4 15-3 0,-4-15-1 16,0 0 2-16,2 15-6 0,-2-15 3 0,0 0-3 16,3 15 3-16,-3-15-4 0,0 0 1 0,4 11-2 0,-4-11 0 15,0 0 0-15,0 0 1 0,4 12 1 0,-4-12-5 16,0 0 5-16,0 0-3 0,0 0-9 0,0 0-10 15,0 0-11-15,0 0-18 0,4 14-26 16,-4-14-21-16,0 0-37 0,0 0-36 0,0 0-52 0,0 0-176 16,0 0 148-16</inkml:trace>
  <inkml:trace contextRef="#ctx0" brushRef="#br0" timeOffset="-172722.815">20426 261 82 0,'0'0'115'0,"0"0"-22"0,0 0-2 0,0 0-23 0,0 0-8 15,0 0-9-15,0 0-7 0,0 0 0 0,0 0-15 16,0 0-6-16,0 0-25 0,0 0 25 0,0 0-16 16,0 0 24-16,0 0-4 0,-6 16 0 0,6-16-7 15,0 0 10-15,-2 15-8 0,2-15 10 0,-2 13-4 16,2-13 0-16,0 15-5 0,0-15 0 0,-2 16-1 16,2-16 11-16,-2 15-10 0,2-15 4 0,0 18-10 15,0-18 3-15,-2 15-7 0,2-15 3 0,-2 18-8 16,2-18 3-16,0 18-4 0,0-18-1 0,-2 14-2 0,2-14 1 15,0 0-4-15,0 18 1 0,0-18 3 16,0 0-1-16,-2 18-2 0,2-18-1 0,0 0 3 0,0 0 1 16,-3 14-2-16,3-14 3 0,0 0-6 0,0 0 4 15,0 0-7-15,0 0 6 0,0 0-6 0,0 0 2 16,0 0-7-16,0 0-8 0,0 0-4 0,0 0-4 16,0-13-7-16,0 13-1 0,0 0-1 0,-2-16 9 15,2 16-11-15,0 0 6 0,-2-21-1 0,2 21 8 0,-2-13-2 16,2 13 7-16,0 0-2 0,-2-16 15 0,2 16-8 15,0 0 8-15,-2-17-8 0,2 17 2 0,0 0 5 16,-2-15 5-16,2 15-1 0,0 0-4 0,-2-12 2 16,2 12 5-16,0 0-1 0,0 0 0 0,-2-13-3 15,2 13 3-15,0 0-4 0,0 0 5 0,0 0-15 16,-2-15 16-16,2 15-3 0,0 0 2 0,0 0-4 16,0 0 4-16,4-11-1 0,-4 11 1 0,0 0-5 15,0 0 5-15,0 0-2 0,12-11 6 0,-12 11-4 16,0 0-2-16,0 0 0 0,17-6 4 0,-17 6-3 0,0 0 2 15,0 0 2-15,21-3 5 0,-21 3 1 16,0 0-6-16,0 0-5 0,24-1 5 0,-24 1 3 0,0 0 5 16,0 0-9-16,27 4 3 0,-27-4-2 0,0 0 8 15,22 1-7-15,-22-1 3 0,0 0-4 0,27 5 4 16,-27-5-5-16,0 0-1 0,29 3-1 0,-29-3 0 16,23 5 2-16,-23-5-3 0,20 3-2 0,-20-3 2 15,23 5-2-15,-23-5 9 0,20 6-10 0,-20-6 9 0,20 5-3 16,-20-5 3-16,21 7-4 0,-21-7 4 15,21 7 0-15,-21-7 2 0,20 9 0 0,-20-9-3 0,19 5-2 16,-19-5 5-16,21 7-8 0,-21-7 8 0,19 6-8 16,-19-6 2-16,23 4-1 0,-23-4 2 0,21 3-6 15,-21-3 2-15,24 4 2 0,-24-4-2 0,0 0-2 16,36 2 2-16,-36-2 0 0,24 3 1 0,-24-3-2 16,22 4 3-16,-22-4 0 0,23 6 1 0,-23-6-2 15,23 3 2-15,-23-3-4 0,22 5 3 0,-22-5-1 16,25 1 4-16,-25-1-6 0,25 2 4 0,-25-2-4 15,24 0 1-15,-24 0-1 0,24-2 3 0,-24 2-4 0,25 0 5 16,-25 0-9-16,25-1 7 0,-25 1-1 0,25 0 1 16,-25 0-3-16,25-2 3 0,-25 2-5 0,21-3 9 15,-21 3-6-15,0 0 5 0,36 0-11 0,-36 0 9 16,0 0 0-16,33 0-2 0,-33 0-5 0,0 0 6 16,33 0-2-16,-33 0 5 0,0 0-1 0,33 0-4 15,-33 0 1-15,0 0-1 0,32 0 2 0,-32 0-1 16,23-2 0-16,-23 2-2 0,0 0 2 0,33 0 5 0,-33 0-9 15,0 0 5-15,33 0-1 0,-33 0 1 16,0 0-3-16,28 0 4 0,-28 0-4 0,0 0 3 0,28 0-2 16,-28 0 1-16,0 0-2 0,27 0 6 0,-27 0-6 15,0 0 4-15,25 2-9 0,-25-2 7 16,0 0-2-16,27 0 5 0,-27 0-1 0,0 0 0 0,31 0-6 16,-31 0 8-16,20-2-4 0,-20 2 3 0,20-1-4 15,-20 1 7-15,23-3-11 0,-23 3 6 0,23-3-4 16,-23 3 6-16,23-3-2 0,-23 3-1 0,20-1-3 15,-20 1 5-15,21-3-4 0,-21 3 7 0,0 0-7 0,28 0 5 16,-28 0-9-16,0 0 5 0,27-2-1 16,-27 2 2-16,0 0-4 0,25 0 5 0,-25 0-3 15,0 0 7-15,24 2-9 0,-24-2 7 0,0 0-3 0,27 2 3 16,-27-2-4-16,0 0 4 0,24 0-4 0,-24 0 3 16,0 0-2-16,27 0 6 0,-27 0-12 0,0 0 6 15,29 0 0-15,-29 0 0 0,0 0 0 0,27 0 4 16,-27 0-4-16,0 0-1 0,29 0 1 0,-29 0-3 15,0 0 1-15,25-2 1 0,-25 2 2 0,0 0 2 16,29 2-6-16,-29-2 4 0,0 0-3 0,25 0 5 16,-25 0-5-16,0 0 2 0,0 0-2 0,31 1 4 0,-31-1-3 15,0 0 1-15,0 0 3 0,27 1-3 0,-27-1 1 16,0 0 4-16,0 0-6 0,29 3 2 0,-29-3-4 16,0 0 6-16,0 0-3 0,26-3-1 0,-26 3 2 15,0 0-1-15,23-1-1 0,-23 1-1 0,0 0 3 16,22 0-1-16,-22 0-4 0,0 0 2 0,0 0 3 15,29-1 0-15,-29 1-2 0,0 0 2 0,0 0-1 16,29-2-2-16,-29 2 3 0,0 0 3 0,20-2-6 0,-20 2 6 16,0 0-4-16,0 0 0 0,27-2 0 15,-27 2 1-15,0 0-3 0,0 0 5 0,29 0-4 0,-29 0 0 16,0 0 0-16,0 0-3 0,24 0 0 0,-24 0 6 16,0 0-6-16,0 0 7 0,0 0-4 0,25 2 2 15,-25-2-4-15,0 0 6 0,0 0-3 0,0 0 2 16,0 0-5-16,25 2 3 0,-25-2-2 0,0 0 2 15,0 0 3-15,0 0-4 0,0 0 1 0,0 0 7 16,0 0-2-16,20 3 6 0,-20-3 1 0,0 0 2 16,0 0-1-16,0 0 6 0,0 0-2 0,0 0 2 15,10 10-3-15,-10-10 5 0,0 0-7 0,0 0 7 16,0 0-4-16,0 0 1 0,4 12 0 0,-4-12 1 0,0 0-4 16,0 0 3-16,2 16-7 0,-2-16 3 0,0 0-1 15,0 0 2-15,0 13-3 0,0-13 5 0,0 0-2 16,-2 17 2-16,2-17-5 0,0 0-1 0,0 15 0 15,0-15-2-15,0 0-1 0,0 17 4 0,0-17-10 16,0 0 6-16,0 18-12 0,0-18 6 0,0 0 0 0,2 12 1 16,-2-12-1-16,0 0-3 0,0 0 1 0,2 13 6 15,-2-13-5-15,0 0-7 0,0 0-13 16,0 0-10-16,0 0-19 0,9 11-23 0,-9-11-32 0,0 0-34 16,0 0-35-16,0 0-143 0,0 0 225 0</inkml:trace>
  <inkml:trace contextRef="#ctx0" brushRef="#br0" timeOffset="-155144.639">22801 4736 45 0,'0'0'200'0,"0"0"-44"0,0 0-32 16,0 0-16-16,5-13-17 0,-5 13-10 0,0 0-8 16,0 0-15-16,6-12-6 0,-6 12-4 0,0 0-8 15,0 0 1-15,6-10-1 0,-6 10 6 0,0 0 1 0,0 0 2 16,0 0 4-16,0 0-1 0,7-11 2 0,-7 11 3 16,0 0 2-16,0 0-5 0,0 0-2 0,0 0-3 15,0 0-8-15,0 0-6 0,0 0-5 0,0 0-8 16,0 0-28-16,0 0 26 0,0 0-3 0,0 0-6 15,0 0 1-15,0 0-6 0,0 0 8 0,0 0 2 16,0 0 3-16,0 0 3 0,0 0 4 0,0 0-7 16,8 13 6-16,-8-13-2 0,0 0 0 0,2 13-4 0,-2-13 2 15,0 0-3-15,3 16 0 0,-3-16-3 0,4 16 4 16,-4-16 0-16,4 13 1 0,-4-13-4 0,6 18 1 16,-6-18 0-16,4 19 1 0,-4-19-3 0,6 18-4 15,-6-18 4-15,9 20-3 0,-9-20 1 0,6 20 2 16,-2-6-2-16,0-2-2 0,0-1-1 0,-2 2-3 15,2-2-2-15,1 3-2 0,-5-14 5 0,6 22-2 16,-6-22 3-16,6 20-4 0,-6-20 3 0,4 20 1 0,-4-20-1 16,8 18 2-16,-8-18 0 0,4 17 0 15,-4-17 1-15,7 15-7 0,-7-15 0 0,4 13-2 16,-4-13 4-16,4 13-1 0,-4-13-4 0,0 0 1 0,4 15-2 16,-4-15 0-16,0 0 4 0,6 13-2 0,-6-13-2 15,0 0 0-15,0 0 0 0,4 13 1 0,-4-13 2 16,0 0-3-16,0 0 0 0,0 0-6 0,0 0-5 15,5 15-10-15,-5-15-12 0,0 0-16 0,0 0-10 16,0 0-14-16,0 0-22 0,0 0-23 0,0 0-36 16,0 0-42-16,0 0-48 0,0 0-234 0,0 0 37 15</inkml:trace>
  <inkml:trace contextRef="#ctx0" brushRef="#br0" timeOffset="-154667.869">22791 4914 53 0,'0'0'296'0,"0"0"-77"0,0 0-35 0,0 0-26 16,0 0-21-16,0 0-16 0,0 0-21 16,0 0-13-16,0 0-17 0,0 0-5 0,0 0-15 0,0 0-7 15,0 0-8-15,0 0 3 0,0 0 11 0,0 0 11 16,0 0 2-16,0 0 1 0,0 0-1 0,0 0-3 16,10-10 6-16,-10 10 3 0,0 0-6 0,0 0-4 15,0 0-3-15,26 0-7 0,-26 0-2 0,0 0-2 16,23 0-9-16,-23 0-7 0,0 0-4 0,27 2-2 15,-27-2-4-15,0 0 0 0,27 4 0 0,-27-4-4 16,0 0 5-16,29 0-6 0,-29 0 0 0,0 0 3 0,29 1-1 16,-29-1 0-16,0 0-1 0,27 3 1 15,-27-3-3-15,0 0-4 0,25 2 1 0,-25-2-3 16,0 0-3-16,25-2 5 0,-25 2-5 0,0 0 2 0,0 0-2 16,25 0 1-16,-25 0 2 0,0 0-4 0,0 0 1 15,0 0 0-15,25-3-3 0,-25 3-11 0,0 0-20 16,0 0-24-16,0 0-26 0,0 0-35 0,0 0-22 15,0 0-30-15,21 3-30 0,-21-3-35 0,0 0-58 16,0 0-183-16,0 0 42 0</inkml:trace>
  <inkml:trace contextRef="#ctx0" brushRef="#br0" timeOffset="-153769.463">23406 4809 149 0,'0'0'301'0,"0"0"-62"0,0 0-40 15,0 0-23-15,0 0-20 0,0 0-28 0,0 0-20 0,0 0-11 16,0 0-15-16,0 0-4 0,0 0-5 0,0 0-4 16,0 0-5-16,0 0 0 0,0 0-4 0,6 11-4 15,-6-11 0-15,0 0-2 0,0 0-4 0,-2 16-3 16,2-16-10-16,0 0-2 0,-4 17 13 0,4-17-26 15,-4 13-1-15,4-13-4 0,-1 15 2 0,1-15-5 16,-4 14-1-16,4-14-4 0,-4 15-2 0,4-15 0 16,-5 12-1-16,5-12-3 0,0 0 2 0,-6 16-1 15,6-16-1-15,0 0-2 0,-4 13 1 0,4-13 1 16,0 0-3-16,0 0 2 0,0 0 0 0,-4 15-1 0,4-15 3 16,0 0-2-16,0 0-5 0,0 0 1 0,0 0-2 15,0 0-3-15,0 0 0 0,0 0 3 0,0 0-9 16,0 0 13-16,-6-13-17 0,6 13-3 0,0 0 0 15,2-19 7-15,-2 19 1 0,2-14 2 0,-2 14-2 16,4-17 5-16,-4 17-2 0,4-19 4 0,-4 19-4 16,4-17 9-16,-4 17-8 0,6-16 9 0,-6 16-6 15,5-17 3-15,-5 17-1 0,6-14 1 0,-6 14 1 0,5-16 4 16,-5 16-5-16,6-12 1 0,-6 12 1 0,0 0 0 16,8-14-2-16,-8 14 0 0,0 0 0 0,7-14 3 15,-7 14-4-15,0 0 6 0,0 0-2 0,6-13 4 16,-6 13-3-16,0 0 9 0,0 0-1 0,0 0 4 15,0 0 0-15,8-11 7 0,-8 11 3 0,0 0 5 16,0 0-4-16,0 0-3 0,0 0 3 0,0 0-2 16,0 0 0-16,0 0-2 0,17 8-1 15,-17-8-2-15,0 0-2 0,0 0 2 0,10 9-2 0,-10-9-8 16,0 0 7-16,8 10-4 0,-8-10-1 0,0 0 1 16,9 14-2-16,-9-14 4 0,0 0-1 0,8 11 4 0,-8-11 1 15,8 11-3-15,-8-11-1 0,6 11 0 0,-6-11 1 16,9 11-7-16,-9-11 2 0,8 13 6 0,-8-13-2 15,8 11 1-15,-8-11-5 0,8 15-2 0,-8-15 0 16,10 13 0-16,-10-13-1 0,8 15-2 0,-8-15 5 16,8 14 4-16,-8-14-3 0,8 16-1 0,-8-16-8 15,9 14 9-15,-9-14-3 0,6 13-1 0,-6-13 3 16,6 12-3-16,-6-12 0 0,6 11-1 0,-6-11-3 16,0 0 2-16,9 12 0 0,-9-12-2 0,0 0 2 0,6 11-1 15,-6-11 0-15,0 0 0 0,0 0-1 0,0 0 0 16,6 14 2-16,-6-14-2 0,0 0-2 0,0 0-15 15,0 0-14-15,0 0-21 0,0 0-22 0,0 0-24 16,0 0-26-16,0 0-29 0,0 0-36 0,0 0-41 16,0 0-45-16,0 0-54 0,0 0-175 0,0 0 3 15</inkml:trace>
  <inkml:trace contextRef="#ctx0" brushRef="#br0" timeOffset="-152891.572">23854 4843 329 0,'0'0'269'0,"0"0"-46"15,0 0-32-15,0 0-31 0,0 0-24 0,0 0-22 0,0 0-14 16,0 0-13-16,0 0-9 0,0 0-9 0,0 0-6 16,0 0-4-16,0 0-3 0,0 0-1 0,0 0-1 15,0 0-4-15,-13 8 2 0,13-8 0 16,0 0-1-16,0 0-3 0,-5 15-3 0,5-15-2 0,0 0 1 15,-6 15-5-15,6-15-1 0,-6 12-4 0,6-12-1 16,-5 17-4-16,5-17-3 0,-6 15-8 0,6-15-1 16,-6 17-4-16,6-17 0 0,-6 14-4 0,6-14-5 15,-8 14 3-15,8-14 2 0,0 0-4 0,-5 14-3 0,5-14-1 16,0 0 1-16,-6 11-2 0,6-11 4 0,0 0-16 16,0 0 9-16,0 0-3 0,0 0 3 0,0 0-5 15,0 0-3-15,0 0-2 0,0 0-5 0,0 0-3 16,-4-14-5-16,4 14 0 0,2-17-8 0,-2 17 3 15,6-19 1-15,-6 19 0 0,7-20 6 0,-7 20 5 16,6-22 1-16,-6 22 2 0,6-22 2 0,-6 22 2 16,6-21 4-16,-6 21 8 0,6-18-5 0,-6 18 5 15,7-17-6-15,-7 17-3 0,6-16 7 0,-6 16 2 16,4-11-2-16,-4 11 3 0,3-14-1 0,-3 14 3 16,0 0-3-16,4-12 4 0,-4 12-32 0,0 0 39 0,0 0-7 15,6-15 3-15,-6 15-1 0,0 0-1 0,0 0-3 16,0 0 3-16,7-9 1 0,-7 9 9 0,0 0 0 15,0 0 2-15,0 0-1 0,0 0 1 0,0 0 1 16,0 0 2-16,0 0 8 0,10-10-8 0,-10 10-2 16,0 0-7-16,0 0 14 0,0 0-4 0,0 0 9 15,10 11-7-15,-10-11 2 0,0 0-4 0,6 12 3 16,-6-12-2-16,0 0-3 0,5 15 2 0,-5-15-4 0,0 0-2 16,6 16-3-16,-6-16-3 0,6 12-1 0,-6-12 2 15,4 13-2-15,-4-13 1 0,8 14 2 0,-8-14 1 16,4 12 6-16,-4-12-3 0,7 13 0 0,-7-13-2 15,6 14-2-15,-6-14-12 0,6 14 16 0,-6-14 0 16,6 13 1-16,-6-13 2 0,9 14 1 0,-9-14-2 16,8 16-3-16,-8-16-1 0,6 15 0 0,-6-15-2 15,6 12-19-15,-6-12 22 0,8 16-1 0,-8-16-1 16,7 12 2-16,-7-12-6 0,5 11 0 0,-5-11 11 16,4 11-17-16,-4-11 0 0,0 0 0 0,8 15 1 0,-8-15-2 15,0 0 3-15,6 13-3 0,-6-13-1 0,0 0 1 16,7 11 0-16,-7-11 1 0,0 0-1 0,0 0-2 15,6 11-4-15,-6-11-15 0,0 0-16 0,0 0-18 16,0 0-21-16,0 0-27 0,0 0-45 16,0 0-42-16,0 0-54 0,0 0-84 0,0 0-307 0,0 0-141 15</inkml:trace>
  <inkml:trace contextRef="#ctx0" brushRef="#br0" timeOffset="-138896.306">20381 6319 120 0,'0'0'258'0,"0"0"-63"0,0 0-32 0,0 0-21 16,0 0-13-16,0 0-10 0,0 0-11 0,0 0-17 15,0 0-9-15,0 0-13 0,0 0-14 0,0 0-4 16,0 0-7-16,0 0-8 0,0 0-3 0,0 0-4 15,0 0 1-15,0 0-7 0,0 0 2 0,0 0-5 16,0 0-5-16,0 0-1 0,0 0-6 0,0-12-1 16,0 12 1-16,0 0-4 0,0 0 1 0,-2-17-22 15,2 17 25-15,0 0-4 0,-2-12 8 0,2 12-10 0,0 0 0 16,-2-19-1-16,2 19 2 0,-5-12-4 0,5 12 1 16,0 0 1-16,-4-16 0 0,4 16-1 0,0 0 0 15,-8-15 0-15,8 15 1 0,0 0-2 0,-6-11-1 16,6 11-1-16,0 0-1 0,-7-9 0 0,7 9-1 15,0 0 1-15,0 0 0 0,-13-11 0 0,13 11-1 16,0 0 1-16,0 0 2 0,0 0-1 0,-12-10 0 16,12 10-3-16,0 0 5 0,0 0-1 0,0 0 0 15,0 0 0-15,0 0 0 0,0 0-1 0,-23 3 2 0,23-3-2 16,0 0 6-16,0 0-3 0,-14 8-2 0,14-8 4 16,0 0-2-16,-13 13-3 0,13-13 4 0,-8 10 1 15,8-10-2-15,-8 10 0 0,8-10 2 0,-9 10 1 16,9-10 0-16,-8 11 1 0,8-11 2 0,-8 13 1 15,8-13 1-15,-8 13 5 0,8-13-3 0,-5 15 7 16,5-15-8-16,-6 15 12 0,6-15-10 0,-2 15 6 16,2-15 1-16,-2 18-5 0,2-18-7 0,-2 16 7 15,2-16-8-15,2 16 4 0,-2-16-8 0,2 20 7 0,-2-20-7 16,4 18 8-16,-4-18-8 0,9 20 5 16,-9-20-6-16,8 15 3 0,-8-15-7 0,10 17 7 15,-10-17-3-15,13 15 7 0,-13-15-12 0,12 12 13 0,-12-12-9 16,12 12 6-16,-12-12-3 0,11 7 4 0,-11-7-5 15,0 0 9-15,18 9-8 0,-18-9 7 0,0 0-6 16,19 5 8-16,-19-5-8 0,0 0 11 0,0 0-16 16,25 0 10-16,-25 0-10 0,0 0 9 0,17-2-8 15,-17 2 6-15,0 0-5 0,17-6 6 0,-17 6-8 16,0 0 7-16,0 0-7 0,16-8 7 0,-16 8-9 16,0 0 14-16,0 0-5 0,0 0 5 0,15-5-5 0,-15 5 5 15,0 0-9-15,0 0 6 0,0 0-7 0,0 0 3 16,0 0-9-16,0 0 12 0,0 0-9 0,14-8 0 15,-14 8-16-15,0 0-6 0,0 0-25 0,0 0-12 16,0 0-17-16,0 0-27 0,0 0-15 0,0 0-22 16,0 0-34-16,0 0-270 0,0 0 78 0</inkml:trace>
  <inkml:trace contextRef="#ctx0" brushRef="#br0" timeOffset="-137627.977">21382 6447 75 0,'0'0'206'0,"0"0"-45"16,0 0-31-16,0 0-21 0,0 0-13 0,0 0-6 0,0 0-7 16,0 0-6-16,0 0-7 0,0 0 3 0,0 0-6 15,0 0-7-15,0 0-4 0,0 0-1 0,0 0-5 16,0 0 0-16,0 0-5 0,0 0 4 0,0 0-6 16,0 0 6-16,0 0-5 0,0 0 8 0,0 0-9 15,0 0 6-15,0 0 5 0,0 0-9 0,0 0-8 16,0 0 3-16,0 0-6 0,0 0 5 0,0 0-10 15,0 0 5-15,0 0-13 0,0 0 5 0,0 0-8 0,0 0 3 16,0 0-13-16,0 0 4 0,0 0-8 0,0 0 6 16,0 0-9-16,0 0 7 0,0 0-10 0,0 0 7 15,0 0-5-15,0 0 8 0,0 0-12 0,0 0 10 16,0 0-8-16,0 0-13 0,19 4 19 0,-19-4 2 16,0 0-4-16,19-4 6 0,-19 4-10 0,0 0 8 15,20-5-8-15,-20 5 4 0,0 0-2 0,23-6 5 16,-23 6-8-16,0 0 7 0,19-5-7 0,-19 5 7 15,0 0-6-15,16-4 2 0,-16 4-9 0,0 0-2 16,0 0-16-16,16-5 0 0,-16 5-20 0,0 0-4 0,0 0-21 16,0 0-20-16,0 0-32 0,0 0-40 0,0 0-35 15,0 0-49-15,0 0-158 0,0 0 136 0</inkml:trace>
  <inkml:trace contextRef="#ctx0" brushRef="#br0" timeOffset="-137039.872">21388 6347 123 0,'0'0'203'0,"0"0"-51"0,0 0-26 15,0 0-15-15,0 0-15 0,0 0-10 0,0 0-10 16,0 0-8-16,0 0-8 0,0 0-8 0,0 0-6 15,0 0-2-15,0 0-3 0,0 0 1 0,0 0 0 16,0 0-10-16,0 0 9 0,0 0-1 0,0 0-2 0,0 0-4 16,0 0-5-16,0 0 1 0,0 0 6 0,0 0 5 15,0 0-4-15,0 0 0 0,0 0 3 0,0 0-14 16,0 0 5-16,0 0-5 0,0 0 5 0,0 0-8 16,0 0 3-16,11-7-8 0,-11 7 6 0,0 0-8 15,0 0 5-15,21-4-32 0,-21 4 35 0,0 0-7 16,0 0 10-16,18-4-11 0,-18 4 6 0,0 0-11 15,0 0 9-15,0 0-8 0,23-3 11 0,-23 3-9 16,0 0 7-16,0 0-8 0,0 0 13 0,0 0-12 16,23-1 5-16,-23 1-12 0,0 0 9 0,0 0-12 0,0 0 7 15,0 0-8-15,0 0 8 0,22 0-11 0,-22 0 7 16,0 0-5-16,0 0 5 0,0 0-8 0,0 0 7 16,22-3 9-16,-22 3-13 0,0 0-7 0,0 0 8 15,0 0-11-15,0 0-3 0,17-6-22 0,-17 6-8 16,0 0-29-16,0 0-16 0,0 0-28 0,0 0-23 15,0 0-40-15,0 0-60 0,0 0-231 0,0 0 50 16</inkml:trace>
  <inkml:trace contextRef="#ctx0" brushRef="#br0" timeOffset="-135837.875">24763 4956 27 0,'0'0'311'0,"0"0"-84"0,0 0-40 0,0 0-19 16,-14-7-6-16,14 7-4 0,0 0-28 15,0 0-4-15,0 0-7 0,0 0-13 0,0 0-5 0,0 0-4 16,-15-7-2-16,15 7-9 0,0 0-8 0,0 0-8 16,0 0-12-16,0 0-24 0,0 0 4 0,0 0-11 15,0 0-2-15,0 0-11 0,0 0-4 0,0 0-7 16,0 0-19-16,0 0-21 0,0 0-29 0,0 0-33 16,0 0-25-16,0 0-32 0,0 0-44 0,0 0-69 0,0 0-200 15,0 0 49-15</inkml:trace>
  <inkml:trace contextRef="#ctx0" brushRef="#br0" timeOffset="-135544.86">24802 5141 23 0,'0'0'336'0,"9"13"-87"16,-9-13-46-16,0 0-17 0,6 17-15 0,-6-17-30 0,0 0-20 15,8 17-13-15,-8-17-13 0,4 13-10 0,-4-13-9 16,4 15-14-16,-4-15-3 0,7 14-10 0,-7-14-8 16,4 17-9-16,-4-17-4 0,4 19-5 0,-4-19-6 0,4 18-1 15,-4-18-4-15,2 17-14 0,-2-17-15 16,3 18-18-16,-3-18-22 0,2 15-23 0,-2-15-28 0,2 14-28 15,-2-14-44-15,0 0-64 0,0 21-162 0,0-21 139 16</inkml:trace>
  <inkml:trace contextRef="#ctx0" brushRef="#br0" timeOffset="-134627.04">25227 5169 124 0,'0'0'228'0,"0"0"-62"16,0 0-30-16,0 0-28 0,0 0-7 0,0 0-4 0,0 0-9 15,0 0 1-15,0 0-4 0,0 0-11 0,-8-9-12 0,8 9-5 16,0 0-9-16,0 0-2 0,0 0-7 0,0 0-2 16,-4-13-2-16,4 13-4 0,0 0-2 15,0 0 1-15,-6-13-6 0,6 13 0 0,0 0-4 0,0 0 0 16,-5-15-1-16,5 15-1 0,0 0-5 0,-4-13 0 15,4 13 0-15,0 0-4 0,0-17-1 0,0 17 0 16,0 0-42-16,2-16 45 0,-2 16-3 0,4-13 2 16,-4 13-5-16,9-13-1 0,-9 13-1 0,8-11-1 0,-8 11-1 15,8-9-1-15,-8 9-1 0,11-10 2 16,-11 10-2-16,0 0 2 0,14-11-2 0,-14 11 1 16,0 0 0-16,0 0 0 0,21-5 0 0,-21 5 1 0,0 0 0 15,0 0 0-15,0 0-2 0,19 3 2 16,-19-3 1-16,0 0-1 0,13 10-1 0,-13-10 1 0,0 0-1 15,10 13 1-15,-10-13-2 0,0 0 4 0,8 16-4 16,-8-16 3-16,5 11-2 0,-5-11 3 0,4 13-4 16,-4-13 2-16,2 13-4 0,-2-13 7 0,4 13-4 15,-4-13 2-15,0 0-3 0,4 13-1 0,-4-13-5 16,0 0 0-16,0 0-2 0,4 13 5 0,-4-13-2 0,0 0 1 16,0 0-8-16,0 0 4 0,0 0 2 15,0 0-9-15,15-10-3 0,-15 10 4 0,6-14 0 0,-6 14 7 16,6-11-1-16,-6 11 4 0,8-15 0 0,-8 15 0 15,6-15 2-15,-6 15-1 0,7-12 2 0,-7 12 0 16,6-14 0-16,-6 14-1 0,6-11 0 0,-6 11 2 16,8-8-1-16,-8 8-1 0,0 0 1 0,11-12 6 15,-11 12 0-15,0 0 4 0,0 0-1 0,17-4 3 0,-17 4 1 16,0 0-1-16,0 0 3 0,19 5 1 16,-19-5-2-16,0 0 7 0,14 13 2 0,-14-13 5 0,11 11 1 15,-11-11 2-15,6 10-1 0,-6-10-1 0,6 11 0 16,-6-11 1-16,6 11-6 0,-6-11 0 0,0 0-5 15,9 15-1-15,-9-15-5 0,0 0-2 0,6 15-3 16,-6-15-1-16,0 0-5 0,0 0-9 16,4 11-18-16,-4-11-16 0,0 0-28 0,0 0-30 0,0 0-36 15,0 0-40-15,0 0-64 0,0 0-189 0,0 0 103 16</inkml:trace>
  <inkml:trace contextRef="#ctx0" brushRef="#br0" timeOffset="-133542.958">25831 4910 200 0,'0'0'230'16,"0"0"-46"-16,0 0-24 0,0 0-15 0,0 0-5 15,-23-1-11-15,23 1-13 0,0 0-17 0,0 0-14 16,0 0-11-16,0 0-5 0,0 0-9 0,0 0-6 16,0 0-8-16,-23 1-7 0,23-1-7 0,0 0-5 15,0 0-3-15,0 0-3 0,0 0 2 0,0 0-3 0,0 0-2 16,0 0-5-16,0 0 3 0,0 0-3 15,0 0-1-15,0 0-6 0,0 0 2 0,0 0-2 0,15 6-1 16,-15-6 1-16,0 0-4 0,22-5 1 0,-22 5-6 16,21-1-9-16,-21 1-4 0,21-6-9 15,-21 6-3-15,22-5-3 0,-22 5 1 0,20-6 3 0,-20 6 7 16,21-5 2-16,-21 5 4 0,18-6 4 0,-18 6 0 16,0 0 6-16,23-5 7 0,-23 5 9 0,0 0 6 15,0 0 1-15,23-4 3 0,-23 4 2 0,0 0-1 16,0 0-6-16,0 0 1 0,10 9-1 0,-10-9 0 15,0 0-4-15,0 0 1 0,-2 19-2 0,2-19 1 16,-2 15-3-16,2-15 0 0,-4 15-2 0,4-15 1 16,-6 20 2-16,6-20 0 0,-8 19 1 0,8-19 2 0,-7 18-3 15,7-18 2-15,-8 18 2 0,8-18 0 0,-8 19-8 16,8-19 5-16,-8 17-5 0,8-17-2 0,-9 14 1 16,9-14-4-16,-6 13 0 0,6-13 3 0,-4 11-10 15,4-11-5-15,0 0-10 0,-6 13-6 0,6-13-17 16,0 0-12-16,0 0-10 0,0 0-16 0,0 0-30 15,0 0-2-15,0 0-22 0,0 0-28 0,0 0-35 16,0 0-196-16,0 0 150 0</inkml:trace>
  <inkml:trace contextRef="#ctx0" brushRef="#br0" timeOffset="-133281.033">26135 4953 304 0,'0'0'312'0,"0"0"-67"0,0 0-35 0,0 0-24 0,0 0-26 16,0 0 6-16,0 0-38 0,0 0-19 16,0 0-16-16,0 0-12 0,-15 8-16 0,15-8-5 0,0 0-9 15,-8 14-10-15,8-14-3 0,-6 13-9 0,6-13-4 16,-4 10-5-16,4-10-4 0,-5 16-3 0,5-16-2 16,-2 17-4-16,2-17 1 0,-4 16-3 0,4-16 3 15,-4 19-5-15,4-19 1 0,-4 18-24 0,4-18 29 16,-4 17-4-16,4-17-5 0,-6 15-21 0,6-15-16 15,-5 16-25-15,5-16-29 0,-4 13-33 0,4-13-34 16,-6 14-46-16,6-14-61 0,0 0-187 0,-6 12 75 0</inkml:trace>
  <inkml:trace contextRef="#ctx0" brushRef="#br0" timeOffset="-131217.888">19240 4588 85 0,'0'0'211'0,"0"0"-47"0,0 0-23 16,0 0-24-16,0 0-13 0,-15-3-18 0,15 3-10 0,0 0-17 15,0 0-3-15,0 0-10 0,0 0-9 0,0 0 3 16,-18 3-11-16,18-3 5 0,0 0 2 0,-9 11-5 15,9-11-1-15,0 0-3 0,-10 15 0 0,10-15-1 16,-7 14 2-16,7-14 0 0,-6 14 0 0,6-14-2 16,-9 15-1-16,9-15-1 0,-6 19-2 0,6-19-1 15,-6 16-3-15,6-16-1 0,-4 19-2 0,4-19-4 16,-4 21 0-16,4-21 0 0,-2 21-4 0,2-21-1 0,-2 23 2 16,2-23-2-16,0 22-4 0,0-22 4 0,2 22-6 15,-2-22 0-15,2 23 4 0,-2-23 0 0,4 23-3 16,-4-23 1-16,4 24 1 0,-4-24 1 0,6 24-4 15,-2-11 2-15,-2 0-2 0,2 0 2 16,-4-13-13-16,5 25 18 0,-1-10-5 0,-2-2 1 0,0 4-2 16,1-4 2-16,-1 4-1 0,-2-4-2 0,2 1 3 15,0 1-4-15,0 0 4 0,-2-15-5 0,2 26 5 16,-2-26-4-16,0 25 2 0,0-11 1 0,0-14 2 16,0 28-6-16,0-28 5 0,0 27-2 0,-2-12 3 15,2 0 0-15,-2-1-2 0,0 1 6 0,0 2-3 0,0-2 4 16,1 2-3-16,-3-1-4 0,2-1 5 0,-2 0-4 15,-1 2 0-15,1-3 2 0,0 1 0 0,0 0-3 16,0 0 3-16,0-2 0 0,0-1 2 0,0 1-1 16,-3 0 2-16,3-1-4 0,0 0 1 0,-2 0-1 0,6-12 0 15,-8 20-1-15,8-20 1 0,-11 19 0 16,11-19-5-16,-12 21 3 0,12-21 1 0,-13 21-2 16,13-21 2-16,-12 17-4 0,12-17 1 0,-12 16-2 0,12-16 5 15,-11 13-1-15,11-13 8 0,-9 12 3 16,9-12-1-16,-10 11-2 0,10-11 1 0,0 0 0 0,-11 10-5 15,11-10-1-15,0 0-2 0,-10 10 0 0,10-10 2 16,0 0-5-16,0 0-1 0,0 0-2 0,0 0-1 16,0 0 2-16,0 0 1 0,0 0-1 0,0 0 0 15,0 0-1-15,0 0 2 0,0 0-1 0,0 0 4 16,0 0-2-16,0 0-2 0,0 0 2 0,0 0 2 16,0 0-5-16,0 0 3 0,0 0 0 0,0 0 0 15,0 0 0-15,14-10 0 0,-14 10 0 0,0 0-2 0,0 0 15 16,0 0-16-16,26 0 1 0,-26 0 1 0,0 0 1 15,19 6-3-15,-19-6 4 0,12 7-1 0,-12-7 0 16,11 11 1-16,-11-11 0 0,12 14 1 0,-12-14 0 16,8 16 2-16,-8-16 0 0,11 18 0 0,-11-18 2 15,6 23-1-15,-2-11 2 0,-2 2-3 0,2 0 1 16,-2-1 0-16,0 2-2 0,0 0-1 0,0 2 2 16,-2-1-1-16,3 1-2 0,-3 0 3 0,0 1-3 0,0 3 0 15,0-1 1-15,-3 0 1 0,3 2-2 0,-2 4 1 16,0 0-1-16,2 3 0 0,-2-3 8 15,0 4-8-15,0-3 6 0,0 5-3 0,0-2 9 0,2 1 1 16,-2-1 2-16,2 2-8 0,0-3 9 16,0 2-9-16,2 1 6 0,-2-3-12 0,2 1 9 0,0 0-7 15,0-1 3-15,0-1-4 0,0 1 4 0,0-1-6 16,3 0 5-16,-3 2-4 0,0-5 9 0,2 2-8 16,-2 0 10-16,2-1-7 0,0 0 11 0,-2-2-8 0,2 0 4 15,0 0-6-15,1-2 9 0,-1 0-13 16,0-3 8-16,-1-1-8 0,3-1 9 0,0-1-12 0,3-1 7 15,-3 0-3-15,2-2 7 0,-2 1-11 0,5-4 9 16,-3 1-7-16,0-2 7 0,0 0-9 0,-8-9-8 16,21 16 11-16,-21-16 6 0,17 13-5 0,-17-13 5 15,16 11-7-15,-16-11 5 0,16 10-9 0,-16-10 6 16,16 11-23-16,-16-11-16 0,15 10-32 0,-15-10-39 16,12 9-52-16,-12-9-68 0,0 0-351 0,10 13-90 0</inkml:trace>
  <inkml:trace contextRef="#ctx0" brushRef="#br0" timeOffset="-117202.784">20591 6481 267 0,'0'0'217'0,"0"0"-47"16,0 0-39-16,0 0-19 0,0 0-19 0,0 0-14 0,0 0-14 15,0 0-11-15,0 0-13 0,0 0-9 0,0 0-8 16,0 0 0-16,0 0-6 0,0 0 5 0,0 0 1 16,0 0 5-16,0 0 2 0,0 0 4 0,0 0 2 15,0 0 5-15,0 0 0 0,0 0 1 0,0 0-3 16,0 0 2-16,0 0-6 0,0 0 2 0,0 0-7 15,0 0 2-15,0 0-12 0,0 0 2 0,0 0-10 16,0 0 3-16,0 0-9 0,0 0 5 0,0 0-8 16,-7 11 5-16,7-11-8 0,0 0 4 0,0 0-7 15,0 0 7-15,-8 11-6 0,8-11 6 0,0 0-7 0,0 0 9 16,-6 13-7-16,6-13 6 0,0 0-6 0,-6 11 7 16,6-11-5-16,0 0 4 0,-6 11-5 15,6-11 6-15,0 0-8 0,0 0 16 0,-7 10-12 0,7-10 8 16,0 0-7-16,0 0 8 0,0 0 6 0,0 0 0 15,-6 13 2-15,6-13-2 0,0 0 0 0,0 0-3 16,0 0-7-16,0 0 0 0,0 0-1 0,0 0-1 16,0 0-6-16,0 0-25 0,0 0 31 0,0 0-33 0,-6-10 40 15,6 10-14-15,0 0 6 0,2-13-10 16,-2 13 5-16,0 0-9 0,4-16 11 0,-4 16-10 16,0 0 5-16,4-16-7 0,-4 16 6 0,0 0-5 0,6-13 8 15,-6 13-4-15,0 0 3 0,7-11-3 0,-7 11 7 16,0 0-9-16,0 0 9 0,6-10-5 0,-6 10 4 15,0 0-7-15,0 0 6 0,0 0-6 0,0 0 6 16,6-12 4-16,-6 12-4 0,0 0-6 0,0 0 7 16,0 0-5-16,0 0 7 0,0 0-7 0,0 0 6 15,0 0-7-15,0 0 9 0,0 0-6 0,0 0 4 16,17 6 2-16,-17-6-1 0,0 0-5 0,0 0 6 0,6 11-5 16,-6-11 8-16,0 0-8 0,6 9 10 0,-6-9-4 15,0 0 8-15,6 12-6 0,-6-12 6 0,0 0-8 16,8 13-14-16,-8-13 21 0,0 0 12 0,7 14 0 15,-7-14-5-15,0 0 1 0,6 11-6 0,-6-11-3 16,0 0-3-16,6 11 2 0,-6-11-2 0,0 0-2 16,0 0 1-16,5 14-4 0,-5-14-2 0,0 0 2 15,0 0-1-15,0 0 2 0,6 12-5 0,-6-12 0 16,0 0-3-16,0 0-10 0,0 0-14 0,0 0-18 16,0 0-25-16,7 9-20 0,-7-9-30 0,0 0-34 0,0 0-42 15,0 0-84-15,0 0-130 0,0 0 125 0</inkml:trace>
  <inkml:trace contextRef="#ctx0" brushRef="#br0" timeOffset="-115415.434">21781 6242 60 0,'0'0'212'16,"0"0"-46"-16,0 0-30 0,0 0-19 0,0 0-10 15,0 0-5-15,0 0-7 0,0 0-8 0,0 0-4 16,0 0-2-16,0 0-8 0,0 0 4 0,0 0-1 16,-8-10-1-16,8 10-3 0,0 0-4 0,0 0-5 15,0 0-8-15,0 0-4 0,0 0-8 0,0 0-4 0,0 0-9 16,0 0-4-16,-4-13-6 0,4 13-3 0,0 0-8 15,0 0 2-15,0 0-3 0,0 0-1 0,6-12-1 16,-6 12-4-16,0 0 0 0,0 0 1 0,15-10-2 16,-15 10 0-16,0 0-2 0,13-5 2 0,-13 5 1 15,0 0 2-15,19-4-4 0,-19 4 1 0,0 0 0 16,0 0-3-16,22-3 2 0,-22 3 0 0,0 0 1 16,0 0-3-16,19 3 3 0,-19-3 1 0,0 0 1 15,0 0-1-15,12 11 2 0,-12-11-3 0,0 0 1 16,7 12 1-16,-7-12-1 0,0 0 1 0,0 18-2 0,0-18 0 15,-5 13 4-15,5-13-3 0,-4 13 5 16,4-13-7-16,-6 12 8 0,6-12-9 0,-6 14 7 16,6-14-7-16,-8 12 6 0,8-12-5 0,-7 10 7 0,7-10-3 15,0 0 5-15,-12 13-9 0,12-13 10 0,0 0-7 16,0 0 6-16,-12 12-12 0,12-12 10 0,0 0-7 16,0 0 9-16,0 0-14 0,-11 6 5 0,11-6-5 15,0 0 4-15,0 0-9 0,0 0 8 0,0 0-10 0,0 0 13 16,0 0-8-16,0 0 8 0,0 0-8 0,0 0-4 15,0 0-7-15,0 0-3 0,17-3-5 16,-17 3-1-16,0 0-1 0,18-8-4 0,-18 8-3 0,0 0-2 16,25-4 2-16,-25 4 3 0,0 0 5 0,25 0 4 15,-25 0 2-15,0 0 4 0,27 3 3 0,-27-3 3 16,16 6 1-16,-16-6 4 0,14 6 3 0,-14-6 1 16,12 9 1-16,-12-9 3 0,13 11 3 0,-13-11 10 0,8 13 1 15,-8-13 1-15,6 15 5 0,-6-15 8 16,2 17-7-16,-2-17 8 0,0 17-7 0,0-17 7 15,-2 16-10-15,2-16 9 0,-6 17-4 0,6-17 14 0,-8 15-16 16,8-15 8-16,-11 13-13 0,11-13 4 16,-12 13-7-16,12-13 8 0,-14 5-9 0,14-5 6 0,-16 6-7 15,16-6 7-15,0 0-11 0,-23 3 4 0,23-3-9 16,0 0 7-16,0 0-7 0,-33 0 2 0,33 0-11 16,0 0 12-16,0 0-12 0,-27-1 6 0,27 1-15 15,0 0-2-15,0 0-14 0,-20-2-6 0,20 2-14 16,0 0-12-16,0 0-15 0,0 0-14 0,0 0-9 0,0 0-4 15,0 0-9-15,-19-4-16 0,19 4-19 16,0 0-55-16,0 0-163 0,0 0 180 0</inkml:trace>
  <inkml:trace contextRef="#ctx0" brushRef="#br0" timeOffset="-110392.372">26308 4828 69 0,'0'0'184'0,"0"0"-40"0,0 0-36 0,0 0-17 0,0 0-14 16,0 0-10-16,0 0-5 0,0 0-6 0,0 0-3 15,0 0-10-15,0 0-7 0,6-12-1 0,-6 12-6 16,0 0 1-16,0 0-3 0,0 0 4 0,0 0 3 16,0 0-2-16,0 0 4 0,0 0 2 0,0 0 3 15,0 0-2-15,15 7-1 0,-15-7-1 0,0 0-1 16,0 0 0-16,0 0 5 0,0 0-8 0,-2 19 2 16,2-19-8-16,0 0-1 0,-4 12-4 0,4-12-2 0,-4 13 2 15,4-13-3-15,-7 14-1 0,7-14-2 0,-5 14 0 16,5-14-2-16,-8 15-2 0,8-15-1 0,-6 13 0 15,6-13-2-15,-9 11 2 0,9-11-3 0,0 0 8 16,-8 17-22-16,8-17 20 0,0 0-4 0,0 0 5 16,-6 13-9-16,6-13 2 0,0 0-6 0,0 0 2 15,0 0-2-15,0 0 5 0,0 0-7 0,0 0 2 16,12-13 0-16,-12 13-3 0,9-11-3 0,-9 11-8 0,10-15-1 16,-10 15-6-16,11-16 3 0,-4 4 5 0,1 1 1 15,-2 0 3-15,2 0-1 0,-1 0 11 16,-1 0-9-16,-6 11 3 0,12-19-1 0,-12 19-2 0,10-14 4 15,-10 14 4-15,9-13 4 0,-9 13 5 0,6-12 10 16,-6 12-5-16,0 0 4 0,8-12-3 0,-8 12-1 16,0 0-1-16,0 0 0 0,0 0 4 0,0 0-5 15,0 0 2-15,0 0-1 0,0 0-2 0,6 10 0 16,-6-10-1-16,0 0-2 0,0 19 0 0,0-19 0 16,2 16-3-16,-2-16-1 0,3 19-2 0,-3-19 0 15,2 20 1-15,-2-20-3 0,4 23-1 0,-4-23 0 0,4 20-3 16,-4-20-1-16,6 24-10 0,-2-11-10 0,-4-13-14 15,6 25-14-15,-1-13-20 0,-1 3-19 0,-4-15-22 16,6 23-23-16,-4-9-30 0,1 0-38 0,-1 1-191 16,0-2 150-16</inkml:trace>
  <inkml:trace contextRef="#ctx0" brushRef="#br0" timeOffset="-93437.697">23214 1082 100 0,'0'0'216'0,"0"0"-41"15,0 0-9-15,0 0-23 0,0 0-7 0,0 0-14 16,0 0-13-16,0 0-14 0,-6-13-17 0,6 13-4 15,0 0-5-15,0 0-4 0,0 0-1 0,0 0-8 16,0 0 2-16,0 0 0 0,-5-13-5 0,5 13-4 0,0 0-6 16,0 0-6-16,0 0-9 0,0 0-6 0,0 0-3 15,0 0-2-15,0 0-3 0,0 0-8 0,0 0 7 16,9-11 27-16,-9 11-21 0,0 0-22 0,18-4 2 16,-18 4 0-16,21-3-1 0,-21 3 4 0,24-2 0 15,-24 2 1-15,29-3-1 0,-29 3 1 0,33-1-2 16,-33 1-3-16,35 0-1 0,-35 0 7 0,32 0-7 15,-32 0 1-15,33 4 4 0,-33-4-2 0,29 0-4 0,-29 0 4 16,27 2-1-16,-27-2 4 0,25 1-1 0,-25-1 2 16,22 0-3-16,-22 0 1 0,0 0-2 0,30 2 1 15,-30-2 0-15,0 0-2 0,27 0 2 0,-27 0-1 16,0 0-2-16,0 0-11 0,29 0-6 0,-29 0-13 16,0 0-4-16,0 0-12 0,0 0-3 0,0 0-4 15,29-2-10-15,-29 2-11 0,0 0-5 0,0 0-17 16,0 0-25-16,0 0-36 0,0 0-31 0,0 0-160 15,0 0 194-15</inkml:trace>
  <inkml:trace contextRef="#ctx0" brushRef="#br0" timeOffset="-92531.049">23482 983 63 0,'0'0'227'0,"0"0"-32"16,-14-9-21-16,14 9-20 0,0 0-8 0,-12-11-2 15,12 11-10-15,0 0-19 0,0 0-5 0,-15-9-8 16,15 9-14-16,0 0-11 0,0 0-3 0,0 0 0 0,-14-8-9 16,14 8 5-16,0 0-4 0,0 0 16 0,0 0-20 15,0 0 14-15,0 0-31 0,-13-7 12 0,13 7-24 16,0 0 12-16,0 0-23 0,0 0 10 0,0 0-19 16,0 0 22-16,0 0-25 0,0 0 29 0,0 0-21 15,0 0 17-15,0 0-25 0,-24-1 19 0,24 1-24 16,0 0 15-16,0 0-19 0,0 0 19 0,0 0-27 15,0 0 18-15,0 0-21 0,0 0 18 0,0 0-20 16,0 0 19-16,0 0-23 0,0 0 24 0,0 0-21 16,0 0 25-16,0 0-30 0,0 0 32 0,18 10-22 0,-18-10 18 15,0 0-20-15,31 4 18 0,-31-4-21 0,25 2 18 16,-25-2-27-16,25 2 15 0,-25-2-23 0,27 0 16 16,-27 0-13-16,24 0 14 0,-24 0-16 0,0 0 14 15,32-2-23-15,-32 2 17 0,0 0-16 0,25-2 20 16,-25 2-15-16,0 0 0 0,19-6-1 0,-19 6 4 15,0 0-5-15,12-7-8 0,-12 7 0 0,0 0 0 16,0 0-1-16,6-13-4 0,-6 13-1 0,0 0-2 0,0 0 5 16,-4-13 6-16,4 13 4 0,0 0 3 0,-8-11 9 15,8 11 0-15,0 0 10 0,-10-10 2 0,10 10 2 16,0 0 1-16,-11-12 1 0,11 12 2 0,0 0 1 16,-12-11 1-16,12 11-1 0,0 0 3 0,-15-11 4 15,15 11 6-15,0 0 2 0,-14-12 13 0,14 12-7 16,0 0 8-16,-13-8-2 0,13 8 5 0,0 0-1 15,-15-10 0-15,15 10-4 0,0 0 4 0,-12-9 5 16,12 9 2-16,0 0 12 0,0 0-15 0,-15-7 9 16,15 7-23-16,0 0 12 0,0 0-21 0,0 0 11 0,0 0-19 15,0 0 10-15,0 0-14 0,0 0 12 0,0 0-14 16,0 0 23-16,0 0-22 0,0 0 1 0,0 0 1 16,0 0-4-16,0 0 5 0,15 9 1 0,-15-9 0 15,16 6 0-15,-16-6 0 0,20 6 6 0,-20-6-4 16,27 11-2-16,-27-11 4 0,31 7-25 0,-31-7 26 15,31 9-2-15,-31-9 3 0,33 7-2 0,-18-1-1 16,-15-6-1-16,35 7 2 0,-18-1-3 0,-17-6 2 0,33 8-4 16,-33-8 0-16,29 7 2 0,-29-7 24 0,25 7-15 15,-25-7-19-15,19 7 3 0,-19-7-1 16,17 8 7-16,-17-8-2 0,14 7 3 0,-14-7 1 0,0 0 1 16,15 14 0-16,-15-14 1 0,0 0-1 0,4 14 0 15,-4-14 2-15,0 0 6 0,-4 18 4 0,4-18 7 16,-6 15-4-16,6-15-3 0,-13 13 25 0,13-13-28 15,-12 17 16-15,12-17-20 0,-17 17 14 0,7-9-16 16,3 2 15-16,-1-1-14 0,-3 0 14 0,1 0-22 16,0 2 19-16,10-11-22 0,-17 17 23 0,9-8-18 15,-1 1 12-15,1-1-15 0,8-9 10 0,-12 17-14 0,12-17 14 16,-11 13-13-16,11-13 10 0,-8 14-7 0,8-14 10 16,-6 12-18-16,6-12 18 0,0 0-14 0,-6 16 18 15,6-16-18-15,0 0 16 0,0 15-18 0,0-15 18 16,0 0-31-16,0 0 8 0,6 13-39 0,-6-13-13 15,0 0-22-15,0 0-33 0,17 5-38 0,-17-5-43 16,0 0-32-16,20-3-262 0,-20 3 11 0</inkml:trace>
  <inkml:trace contextRef="#ctx0" brushRef="#br0" timeOffset="-90649.143">24434 1036 149 0,'0'0'136'0,"0"0"-26"15,0 0-16-15,0 0-23 0,0 0-6 0,0 0-9 16,0 0-11-16,0 0-9 0,0 0-6 0,0 0-2 16,0 0-4-16,0 0-1 0,0 0-5 0,0 0 10 15,0 0-8-15,0 0 2 0,0 0-1 0,-6-12 8 0,6 12 3 16,0 0 4-16,0 0-2 0,0 0 1 15,0 0-4-15,0 0 4 0,0 0-4 0,0 0 1 16,0 0-2-16,0 0 4 0,0 0-5 0,0 0-4 0,0 0 1 16,0 0 1-16,0 0-4 0,0 0 2 0,0 0-2 15,0 0-4-15,0 0-2 0,0 0-3 0,0 0 1 16,0 0-5-16,-6-9 3 0,6 9-1 0,0 0-10 16,0 0 6-16,0 0-2 0,-4-13-2 0,4 13-2 0,0 0 4 15,0 0-2-15,0 0-1 0,0-16 1 0,0 16-2 16,0 0 0-16,0 0-4 0,0-15 4 15,0 15 1-15,0 0-3 0,4-13-1 0,-4 13-3 0,0 0 2 16,6-13 0-16,-6 13 2 0,0 0-3 0,11-13 4 16,-11 13-2-16,0 0-1 0,12-11 1 0,-12 11 0 15,0 0 1-15,14-6 1 0,-14 6-4 0,0 0 2 16,0 0 1-16,0 0 1 0,25 0 0 0,-25 0-2 0,0 0 1 16,0 0 2-16,19 8 2 0,-19-8-4 15,0 0 1-15,12 13-2 0,-12-13 4 0,0 0-3 16,11 12 4-16,-11-12-2 0,8 12 10 0,-8-12-9 0,0 0 6 15,8 14-11-15,-8-14 6 0,0 0-4 0,6 14 5 16,-6-14-1-16,0 0 3 0,0 0 3 0,6 13 3 16,-6-13 1-16,0 0 7 0,0 0 3 0,0 0-13 15,0 0 1-15,0 0-6 0,0 0-4 0,0 0 18 16,0 0-33-16,0 0-1 0,0 0-3 0,0 0-4 16,0 0 4-16,14-7-6 0,-14 7 9 0,0 0-1 15,6-17 5-15,-6 17 1 0,6-10-3 0,-6 10 0 16,0 0 7-16,11-13-1 0,-11 13-1 0,0 0-3 15,10-12 8-15,-10 12-3 0,0 0 3 0,14-10-4 0,-14 10 6 16,0 0-5-16,0 0 1 0,0 0 1 0,23-5 1 16,-23 5 1-16,0 0 5 0,15 6 2 0,-15-6 5 15,0 0 0-15,14 12 7 0,-14-12 0 0,8 11 0 16,-8-11 0-16,9 11 1 0,-9-11-3 0,8 13-1 16,-8-13 5-16,6 15 0 0,-6-15-6 0,5 11-1 15,-5-11-6-15,4 11 0 0,-4-11-1 0,0 0 0 16,5 15-2-16,-5-15 0 0,0 0 0 0,0 0-13 15,6 13-3-15,-6-13-17 0,0 0-18 0,0 0-26 16,0 0-24-16,0 0-37 0,8 9-40 0,-8-9-233 16,0 0 135-16</inkml:trace>
  <inkml:trace contextRef="#ctx0" brushRef="#br0" timeOffset="-90330.924">24892 1002 242 0,'0'0'212'0,"0"0"-41"16,0 0-22-16,0 0-23 0,0 0-4 0,0 0-24 16,0 0-4-16,0 0-9 0,21 4 5 0,-21-4 5 15,0 0 10-15,0 0-21 0,0 0-5 0,0 0 2 16,0 0-10-16,0 0 2 0,12 9-5 0,-12-9-6 15,0 0-2-15,0 0-14 0,0 0-4 0,0 0-8 16,19 4-2-16,-19-4-7 0,0 0-8 0,0 0-4 16,0 0 5-16,29 2-4 0,-29-2-9 0,0 0 0 0,0 0 0 15,25 0 0-15,-25 0-7 0,0 0-9 0,0 0-14 16,30 0-20-16,-30 0-17 0,0 0-11 0,22-6-23 16,-22 6-17-16,0 0-17 0,21-7-19 0,-21 7-23 15,0 0-26-15,19-10-230 0,-19 10 105 0</inkml:trace>
  <inkml:trace contextRef="#ctx0" brushRef="#br0" timeOffset="-90063.506">24987 938 292 0,'0'0'299'0,"-14"-8"-53"16,14 8-23-16,0 0-18 0,0 0-29 0,0 0-21 15,0 0-26-15,0 0-17 0,0 0-18 0,0 0-15 16,0 0-15-16,0 0-7 0,0 0-32 0,0 0 18 16,0 0 1-16,0 0 5 0,0 0 0 0,0 0-8 15,0 0 12-15,0 0-29 0,0 0 15 0,0 0-26 0,0 0 12 16,0 0-24-16,12-9 24 0,-12 9-29 0,0 0 6 16,18-4-40-16,-18 4-32 0,0 0-38 0,23-4-50 15,-23 4-43-15,0 0-37 0,22-7-44 0,-22 7-180 16,0 0 60-16</inkml:trace>
  <inkml:trace contextRef="#ctx0" brushRef="#br0" timeOffset="-89658.202">25292 954 239 0,'0'0'261'16,"0"0"-48"-16,0 0-36 0,0 0-13 0,0 0-22 16,0 0-32-16,0 0-21 0,13-8-19 0,-13 8-17 0,0 0-9 15,4-10-4-15,-4 10-12 0,0 0 1 0,6-17-10 16,-6 17-1-16,2-15-4 0,-2 15-5 0,2-15 6 16,-2 15-10-16,-2-15 3 0,2 15-1 0,0-14 5 15,0 14 7-15,-4-15 5 0,4 15 7 0,-2-12-1 16,2 12 3-16,0 0-7 0,-4-14-2 0,4 14-9 15,0 0-3-15,0 0-5 0,0 0-1 0,-4-12 0 16,4 12 3-16,0 0-4 0,0 0 1 0,0 0 6 0,0 0 4 16,0 0 4-16,8 14 1 0,-8-14 2 0,4 11 4 15,-4-11 4-15,6 14-41 0,-6-14 37 16,8 16-2-16,-8-16 8 0,9 16 3 0,-9-16 11 0,6 17-21 16,-6-17 11-16,8 15-29 0,-8-15 24 0,8 14-29 15,-8-14 20-15,7 15-22 0,-7-15 15 0,6 13-20 16,-6-13 11-16,0 0-38 0,8 15-17 0,-8-15-23 15,0 0-28-15,8 10-32 0,-8-10-36 0,0 0-28 0,0 0-51 16,0 0-222-16,0 0 49 0</inkml:trace>
  <inkml:trace contextRef="#ctx0" brushRef="#br0" timeOffset="-88749.963">25785 1027 127 0,'0'0'293'0,"0"0"-67"0,0 0-48 0,0 0-1 16,0 0-18-16,0 0-9 0,0 0-18 0,0 0-10 15,0 0-16-15,0 0-2 0,0 0-14 0,0 0-6 16,11 11-6-16,-11-11-7 0,0 0-12 0,0 0-4 15,0 0-8-15,0 0-13 0,0 0-3 0,0 0-10 16,0 0 2-16,0 0-13 0,0 0 2 0,0 0 10 0,0 0-31 16,0 0-41-16,0 0-35 0,0 0-46 15,0 0-51-15,0 0-46 0,0 0-41 0,0 0-190 0,-2-15 62 16</inkml:trace>
  <inkml:trace contextRef="#ctx0" brushRef="#br0" timeOffset="-88523.935">25785 867 149 0,'0'0'339'0,"0"0"-69"16,0 0-27-16,-2-15-13 0,2 15-22 0,0 0-20 0,0 0 4 15,0 0-44-15,0 0 2 0,-2-14-41 0,2 14 8 16,0 0-37-16,0 0 6 0,0 0-24 0,0 0 16 16,0 0-31-16,0 0 13 0,0 0-29 0,0 0 13 15,0 0-26-15,0-14 11 0,0 14-21 0,0 0 15 16,0 0-21-16,0 0 17 0,0 0-22 0,0 0 11 15,0 0-43-15,0 0-2 0,0 0-41 0,0 0-12 16,0 0-43-16,0 0-31 0,0 0-39 0,0 0-33 0,0 0-39 16,0 0-252-16,0 0-29 0</inkml:trace>
  <inkml:trace contextRef="#ctx0" brushRef="#br0" timeOffset="-86910.411">24404 1371 64 0,'0'0'118'0,"0"0"-13"0,0 0-31 0,20-5-5 0,-20 5 1 16,0 0-8-16,25-3-6 0,-25 3-9 15,0 0 3-15,27-4-17 0,-27 4 2 0,18-4-4 0,-18 4 5 16,21-3-2-16,-21 3 1 0,23-4-3 0,-23 4 3 15,22-4-10-15,-22 4 0 0,22-2-4 0,-22 2 0 16,23-3 0-16,-23 3 4 0,21-4-8 0,-21 4-2 16,22-2-2-16,-22 2 0 0,23-3-4 0,-23 3 7 15,27-4 1-15,-27 4 0 0,24-5-8 0,-24 5 8 0,27-2-4 16,-27 2 2-16,24-5-6 0,-24 5 4 16,27-3-2-16,-27 3 1 0,27-3-1 0,-27 3-1 0,27-6-2 15,-27 6 1-15,26-2-5 0,-26 2 1 0,25-4-3 16,-25 4 2-16,27-2 3 0,-27 2-5 0,24-2 1 15,-24 2 0-15,27-1-2 0,-27 1 1 0,22-3 1 16,-22 3-2-16,27-5 1 0,-27 5-2 0,27-1 0 16,-27 1 1-16,24-2-2 0,-24 2 0 0,23-3-2 15,-23 3 7-15,25-1-3 0,-25 1 4 0,24 0-4 16,-24 0 1-16,23-2-2 0,-23 2 11 0,0 0-4 0,33 0 0 16,-33 0 0-16,0 0 0 0,33-3-2 15,-33 3-4-15,0 0 2 0,33 0 1 0,-33 0-3 0,0 0 4 16,32-2-3-16,-32 2 0 0,0 0 0 0,31 0 1 15,-31 0-2-15,0 0 2 0,31 0-4 0,-31 0-2 16,0 0 3-16,31-2-1 0,-31 2 1 0,0 0 0 16,29 3 0-16,-29-3 1 0,0 0 0 0,28 0 0 15,-28 0 2-15,0 0-3 0,29 1 2 0,-29-1-5 16,0 0 7-16,26 3-5 0,-26-3 3 0,0 0-2 16,25 2-2-16,-25-2 5 0,0 0-4 0,27 0-3 0,-27 0 4 15,0 0 2-15,24 1 1 0,-24-1-4 0,0 0 3 16,0 0-1-16,31 0 0 0,-31 0-1 0,0 0-1 15,0 0 1-15,31 0 2 0,-31 0 1 0,0 0-4 16,27-1 2-16,-27 1 0 0,0 0 1 0,25 1-4 16,-25-1 3-16,0 0-3 0,25 3 4 0,-25-3-5 15,0 0 5-15,25 3-6 0,-25-3 5 0,0 0-2 16,25 5 1-16,-25-5 2 0,0 0-2 0,23 3 4 16,-23-3-6-16,0 0 3 0,18 3 1 0,-18-3 2 15,0 0-7-15,0 0 10 0,23 4-8 0,-23-4 3 16,0 0-1-16,0 0 2 0,0 0 5 0,21 2-4 0,-21-2-2 15,0 0 4-15,0 0-5 0,0 0 4 0,0 0 1 16,0 0 1-16,0 0-1 0,22 2 0 0,-22-2-1 16,0 0 2-16,0 0 0 0,0 0-12 0,0 0 20 15,0 0-2-15,0 0-3 0,0 0 7 0,0 0-2 0,18 6 0 16,-18-6 2-16,0 0-4 0,0 0-5 16,0 0 2-16,0 0-1 0,0 0-3 0,0 0 1 15,21 3 0-15,-21-3-3 0,0 0 1 0,0 0-3 0,0 0 0 16,0 0 2-16,0 0-1 0,0 0-1 0,0 0 0 15,0 0-2-15,0 0-24 0,0 0-33 0,0 0-48 16,0 0-72-16,0 0-270 0,0 0 80 0</inkml:trace>
  <inkml:trace contextRef="#ctx0" brushRef="#br0" timeOffset="-85532.923">27228 962 32 0,'0'0'205'16,"0"0"-24"-16,0 0-30 0,0 0-19 0,0 0-24 0,0 0-12 15,-18-4-3-15,18 4-1 0,0 0-10 0,0 0-7 16,0 0-6-16,0 0-6 0,4-14-5 0,-4 14-4 16,0 0-4-16,2-14-11 0,-2 14-4 0,0 0-7 15,4-18-7-15,-4 18-3 0,2-16-3 0,-2 16-2 16,2-20-4-16,-2 20-3 0,2-20-2 0,-2 20 1 15,0-24-1-15,0 24 5 0,0-24-6 0,0 24 0 16,-4-25-3-16,4 25 3 0,-4-21-3 0,0 8 2 0,4 13-3 16,-9-22 5-16,3 11-5 0,6 11 4 0,-10-17 1 15,10 17 1-15,-14-15-4 0,14 15-2 0,-12-13-1 16,12 13 4-16,-14-9-4 0,14 9-3 0,-15-7 0 16,15 7 6-16,0 0-4 0,-23-4 1 0,23 4 3 15,0 0-4-15,-22 4 4 0,22-4-1 0,-17 5 8 16,17-5-6-16,-14 9 5 0,14-9-20 0,-15 13 31 15,15-13 8-15,-11 17-2 0,11-17 3 0,-13 20 0 0,13-20-3 16,-6 23 0-16,2-8 4 0,2-3 1 16,0 2 8-16,2-1-13 0,2 3-1 0,0 0-4 15,2 0-1-15,0-2-2 0,0 1-2 0,5 0-1 0,-2-1-5 16,1-1-2-16,3-1 5 0,-1 0-3 0,0 0-4 16,3-3-3-16,-1 2 8 0,0-5-4 0,1 3 0 15,-13-9-3-15,23 12 0 0,-23-12-2 0,20 8-13 16,-20-8-12-16,20 6-25 0,-20-6 1 0,0 0-29 15,25 3-22-15,-25-3-27 0,0 0-40 0,0 0-30 16,24-6-44-16,-24 6-128 0,0 0 175 0</inkml:trace>
  <inkml:trace contextRef="#ctx0" brushRef="#br0" timeOffset="-85067.938">27426 1145 21 0,'0'0'239'16,"0"0"-40"-16,0 0-28 0,0 0-25 0,-3-15-28 15,3 15-16-15,0 0-14 0,-2-13-15 0,2 13-15 16,0 0-5-16,0-19-16 0,0 19-3 0,0 0-8 16,0-21-5-16,0 21-5 0,0-14-2 0,0 14-5 0,2-17 5 15,-2 17-3-15,0-16 7 0,0 16-5 16,0-15 4-16,0 15 1 0,0-14 3 0,0 14 0 0,0 0 1 16,0-15-5-16,0 15 2 0,0 0 0 0,0 0-2 15,0-17-3-15,0 17-4 0,0 0-3 0,0 0 11 16,0 0 4-16,0 0 4 0,0 0 2 0,0 0 2 15,0 0 7-15,0 0 3 0,9 11-18 0,-9-11-5 16,4 15 3-16,-4-15-3 0,6 13 3 0,-6-13-6 16,6 16 0-16,-6-16 2 0,6 17-7 0,-6-17-4 15,7 17-2-15,-7-17 1 0,8 16 0 0,-8-16 0 0,5 15 5 16,-5-15-8-16,6 15 4 0,-6-15-5 0,6 11 0 16,-6-11-16-16,0 0-9 0,9 15-16 0,-9-15-22 15,0 0-35-15,0 0-30 0,8 14-54 0,-8-14-53 16,0 0-172-16,0 0 135 0</inkml:trace>
  <inkml:trace contextRef="#ctx0" brushRef="#br0" timeOffset="-84767.947">27663 1026 41 0,'0'0'296'0,"0"0"-84"0,0 0-36 16,0 0-20-16,0 0-15 0,0 0-1 0,0 0-14 15,15-5-11-15,-15 5-15 0,0 0-9 0,0 0-8 16,0 0 13-16,18-6-30 0,-18 6-1 0,0 0-6 16,0 0-5-16,23-6-9 0,-23 6-11 0,0 0-7 0,0 0 4 15,27-3-15-15,-27 3 3 0,0 0-2 0,17-4-7 16,-17 4 0-16,0 0-3 0,0 0 3 0,23-1 3 15,-23 1-46-15,0 0-21 0,0 0-32 0,21-5-38 16,-21 5-33-16,0 0-36 0,0 0-44 0,0 0-197 16,14-7 97-16</inkml:trace>
  <inkml:trace contextRef="#ctx0" brushRef="#br0" timeOffset="-84544.149">27690 888 68 0,'0'0'357'0,"0"0"-99"0,0 0-60 0,0 0-28 15,0 0-6-15,0 0-11 0,0 0-10 0,0 0-21 16,0 0-16-16,0 0-16 0,0 0-16 0,0 0-16 0,0 0-6 16,0 0-11-16,15 7-8 0,-15-7-9 15,0 0-4-15,0 0-5 0,26 4-20 0,-26-4-25 0,0 0-30 16,30-3-38-16,-30 3-34 0,25-2-37 0,-25 2-43 15,25-2-242-15,-25 2 69 0</inkml:trace>
  <inkml:trace contextRef="#ctx0" brushRef="#br0" timeOffset="-83967.931">28234 965 93 0,'0'0'320'0,"-19"-3"-77"0,19 3-33 15,0 0-19-15,0 0-16 0,0 0-33 0,0 0-23 16,0 0-27-16,0 0-16 0,-8-11-18 0,8 11-9 15,0 0-12-15,2-15-7 0,-2 15-3 0,4-15-5 16,-4 15-2-16,4-17-15 0,-4 17-10 0,6-22-4 16,-6 22-10-16,5-22-16 0,-5 22-2 0,2-24-1 15,-2 24 7-15,2-24 3 0,2 11-3 0,-4 13 6 16,-2-22 8-16,2 22-1 0,-4-20 9 0,4 20 1 0,-5-19 0 16,5 19 1-16,-6-15 6 0,6 15-5 15,0 0 6-15,-8-13 3 0,8 13 1 0,0 0 2 0,0 0 6 16,0 0-1-16,0 0 4 0,-12 9-5 0,12-9 0 15,0 0-2-15,0 20-5 0,0-20 4 0,0 19-3 16,0-19-1-16,4 20 2 0,-4-20-1 0,4 23-2 16,-4-23-5-16,4 20-7 0,-4-20-3 0,6 21-11 15,-6-21-13-15,6 20-12 0,-6-20-8 0,7 14-20 16,-7-14-31-16,4 13-20 0,-4-13-35 0,6 12-155 16,-6-12 222-16</inkml:trace>
  <inkml:trace contextRef="#ctx0" brushRef="#br0" timeOffset="-83577.996">28419 933 182 0,'0'0'231'0,"0"0"-54"0,0 0-22 0,0 0-16 15,0 0-16-15,0 0-12 0,0 0-13 0,12-10-21 16,-12 10-17-16,6-10-8 0,-6 10-13 0,7-12-7 16,-7 12-5-16,8-18-7 0,-8 18-8 0,8-20-3 15,-8 20-3-15,4-19-5 0,-4 19-6 0,4-25 0 0,-4 25-5 16,2-23-24-16,-2 23 39 0,3-22-9 16,-3 22 3-16,0-20-2 0,0 20 0 0,0-18 5 15,0 18-3-15,0-15 0 0,0 15-5 0,0 0-2 0,-3-14 7 16,3 14 1-16,0 0 10 0,0 0 14 0,0 0-2 15,0 0 2-15,0 0 8 0,0 0-1 0,0 0 0 16,0 0 5-16,3 16-1 0,-3-16 1 0,2 13-3 16,-2-13-4-16,4 16-3 0,-4-16-2 0,4 19-3 15,-4-19-2-15,4 18-5 0,-4-18-1 0,3 18 8 16,-3-18-20-16,6 16-7 0,-6-16-7 0,9 15-23 16,-9-15-18-16,6 14-19 0,-6-14-28 0,6 11-35 15,-6-11-32-15,0 0-42 0,10 15-158 0,-10-15 176 16</inkml:trace>
  <inkml:trace contextRef="#ctx0" brushRef="#br0" timeOffset="-83218.418">28770 954 246 0,'0'0'245'15,"0"0"-29"-15,0 0-27 0,0 0-17 0,0 0-18 16,0 0-29-16,-14-8-26 0,14 8-19 0,0 0-9 16,0 0-13-16,0 0 0 0,0 0 2 0,0 0-4 15,0 0-11-15,0 0-3 0,0 0-7 0,-11 12-8 16,11-12-29-16,0 0 28 0,0 0-5 0,0 0-1 0,-2 13-9 15,2-13 2-15,0 0 2 0,0 0-11 0,0 0 3 16,0 0 2-16,7 11-7 0,-7-11-3 0,0 0-6 16,0 0-10-16,0 0-9 0,0 0-7 0,20-8-11 15,-20 8-9-15,0 0 2 0,9-9-10 0,-9 9-3 16,0 0-15-16,7-9-14 0,-7 9-24 0,0 0-14 16,0 0-24-16,0 0-36 0,0 0-116 0,0 0 234 15</inkml:trace>
  <inkml:trace contextRef="#ctx0" brushRef="#br0" timeOffset="-82715.36">29104 923 119 0,'0'0'299'0,"0"0"-56"0,0 0-37 16,0 0-15-16,0 0-20 0,0 0-33 0,0 0-10 15,0 0-22-15,0 0-17 0,0 0-24 0,0 0 0 0,0 0-15 16,-2-13-10-16,2 13-28 0,0 0 14 15,0 0-4-15,2-18-6 0,-2 18-5 0,0-14-2 16,0 14-5-16,0-18-4 0,0 18-8 0,0-22 3 0,0 22-6 16,0-25-2-16,0 25-8 0,0-25 3 0,0 10-1 15,0 2 3-15,0 13 9 0,-2-27-2 0,2 27 9 16,-2-23-1-16,2 23 5 0,0-18-4 0,0 18 2 16,-2-17-4-16,2 17-3 0,0 0 4 0,-2-17 0 0,2 17 4 15,0 0 8-15,0 0-6 0,0 0 8 16,0 0-2-16,0 0 0 0,0 0 3 0,0 0-1 15,4 13-5-15,-4-13 3 0,2 15-2 0,-2-15-1 0,2 19-3 16,-2-19-1-16,6 20 1 0,-6-20-3 0,4 21 2 16,-4-21 1-16,7 21-3 0,-7-21-1 0,6 22-2 15,-6-22-1-15,8 23 3 0,-8-23-11 0,8 20-14 16,-8-20-13-16,9 19-20 0,-9-19-16 0,8 18-25 16,-8-18-24-16,8 17-35 0,-8-17-37 0,6 15-203 15,-6-15 145-15</inkml:trace>
  <inkml:trace contextRef="#ctx0" brushRef="#br0" timeOffset="-82242.06">29433 917 219 0,'0'0'261'0,"0"0"-54"0,0 0-36 15,0 0-17-15,0 0-5 0,0 0-14 0,0 0-14 16,0 0-13-16,0 0-22 0,0 0-11 0,0 0-10 15,18-5-12-15,-18 5-10 0,0 0-12 0,23-4-2 0,-23 4-9 16,0 0-3-16,27-2-4 0,-27 2-10 0,0 0-20 16,32-4-14-16,-32 4-18 0,0 0-16 0,33 0-29 15,-33 0-20-15,0 0-25 0,31 0-30 0,-31 0-46 16,0 0-121-16,29 0 206 0</inkml:trace>
  <inkml:trace contextRef="#ctx0" brushRef="#br0" timeOffset="-81352.19">29891 746 149 0,'0'0'236'0,"0"0"-44"15,0 0-19-15,-17 8-20 0,17-8-10 0,0 0-17 16,-12 8-19-16,12-8-13 0,0 0-12 0,-13 9-12 15,13-9-3-15,0 0-12 0,-8 11-7 0,8-11-9 16,0 0-4-16,-4 13-4 0,4-13-6 0,0 0-6 16,0 0 3-16,6 13-5 0,-6-13-4 0,0 0-2 15,0 0 1-15,23 2-2 0,-23-2 1 0,16-6-9 16,-16 6 8-16,21-9-22 0,-21 9-4 0,21-13-20 0,-21 13-6 16,17-16 7-16,-17 16 2 0,17-14 5 0,-17 14 4 15,10-10-3-15,-10 10-4 0,6-12-6 0,-6 12 7 16,0 0-5-16,0 0 1 0,-2-14 2 0,2 14 4 15,0 0 1-15,0 0 13 0,-18-6-3 0,18 6 6 16,0 0 4-16,0 0-2 0,-26-2 1 0,26 2 0 0,0 0-1 16,0 0 3-16,-25 4-3 0,25-4 2 0,0 0-3 15,-17 5 2-15,17-5-3 0,0 0-1 0,-14 13-3 16,14-13 0-16,-8 9-4 0,8-9 0 0,0 0-3 16,-11 18 2-16,11-18-5 0,0 0 5 0,-4 16-2 15,4-16 3-15,0 0 0 0,4 13-3 0,-4-13-2 16,0 0 0-16,0 0-2 0,15 8-3 0,-15-8-4 15,0 0-3-15,0 0 7 0,0 0 3 0,25 0 4 16,-25 0 6-16,0 0 13 0,0 0 21 0,0 0-1 16,18-5 8-16,-18 5 13 0,0 0 11 0,0 0 6 15,0 0-2-15,0 0 1 0,0 0-2 0,0 0 1 0,0 0-1 16,0 0-7-16,-8-9 7 0,8 9-6 16,0 0 2-16,0 0-5 0,0 0 0 0,-23 0-12 0,23 0-4 15,0 0-4-15,-16 8 2 0,16-8-6 0,0 0 3 16,-13 11-6-16,13-11 1 0,-8 11-5 0,8-11 6 15,-6 14-7-15,6-14 4 0,-4 18-3 0,4-18 3 16,-2 16-4-16,2-16-2 0,0 18-1 0,0-18 5 16,2 20-11-16,-2-20-16 0,6 21 22 0,-6-21 0 15,12 16 7-15,-12-16-7 0,13 18-6 0,-13-18 0 16,18 11-8-16,-18-11 0 0,21 7-8 0,-21-7 5 0,0 0 1 16,33 2-12-16,-33-2 0 0,20-2 7 0,-20 2 3 15,20-6 4-15,-20 6-3 0,15-9 4 0,-15 9-2 16,14-10 7-16,-14 10-2 0,9-12 5 0,-9 12 0 15,4-13 2-15,-4 13 1 0,0 0 3 0,-2-18-7 16,2 18 1-16,-9-13-4 0,9 13 1 0,-10-12-31 16,10 12 37-16,-14-11-1 0,14 11-1 0,-13-9-6 15,13 9-5-15,-14-5-23 0,14 5-23 0,0 0-40 16,0 0-38-16,-24 0-36 0,24 0-236 0,0 0 139 16</inkml:trace>
  <inkml:trace contextRef="#ctx0" brushRef="#br0" timeOffset="-80714.175">30646 1074 301 0,'0'0'241'0,"0"0"-36"0,0 0-25 16,0 0-22-16,0 0-19 0,0 0-27 0,0 0-18 15,0 0-20-15,0 0-14 0,0 0-5 0,0 0 7 16,0 0-12-16,0 0 3 0,0 0 0 0,0 0-17 0,23 2-14 16,-23-2 0-16,0 0-5 0,0 0-1 0,26-3-7 15,-26 3-3-15,18-4-18 0,-18 4-14 0,19-4-21 16,-19 4-42-16,21-3 13 0,-21 3-13 0,20-4-17 16,-20 4-21-16,0 0-22 0,29-4-33 0,-29 4-153 15,0 0 209-15</inkml:trace>
  <inkml:trace contextRef="#ctx0" brushRef="#br0" timeOffset="-80484.626">30646 1024 264 0,'0'0'289'0,"0"0"-68"0,0 0-52 15,0 0-15-15,0 0-17 0,0 0-17 0,0 0-16 16,-6-9-14-16,6 9-23 0,0 0-2 0,0 0-19 0,18-6-5 16,-18 6-15-16,0 0-2 0,22-5-4 15,-22 5-16-15,21-2-36 0,-21 2-26 0,21-4-32 0,-21 4-34 16,22 0-33-16,-22 0-34 0,25-2-186 0,-25 2 166 16</inkml:trace>
  <inkml:trace contextRef="#ctx0" brushRef="#br0" timeOffset="-79619.668">31248 819 218 0,'0'0'211'16,"0"0"-39"-16,-17-7-19 0,17 7-13 0,0 0-11 15,0 0-6-15,0 0-9 0,-14-8-18 0,14 8 1 16,0 0-15-16,0 0-1 0,0 0-17 0,-15-9-7 0,15 9-13 16,0 0-6-16,0 0-12 0,0 0-2 0,0 0-9 15,0 0 2-15,0 0-6 0,2-13 0 0,-2 13-11 16,0 0 8-16,13-9-6 0,-13 9 1 0,0 0-14 16,20-6 1-16,-20 6-8 0,0 0-2 0,26-4-1 15,-26 4 1-15,0 0 0 0,29 4-9 0,-29-4 7 16,17 4 5-16,-17-4 0 0,12 7 5 0,-12-7 1 15,10 11 1-15,-10-11 13 0,7 13-5 0,-7-13 3 0,0 17 3 16,0-17 2-16,-7 20-1 0,7-20 5 16,-12 23-1-16,6-14 3 0,-5 2-2 0,3 2 3 0,-2-2-2 15,-1-2-2-15,3 0-2 0,-2 0 0 16,10-9-1-16,-14 15 1 0,14-15 0 0,-12 10 0 0,12-10-4 16,-8 9-6-16,8-9 0 0,0 0 1 0,0 0-2 15,0 0 4-15,0 0 0 0,0 0-4 0,0 0-4 16,0 0-1-16,0 0 0 0,27-2-6 0,-27 2 2 15,19-5 3-15,-19 5 0 0,23-6 0 0,-23 6-5 16,25-6 4-16,-25 6 4 0,25-2-2 0,-25 2 4 0,0 0-1 16,33 2 2-16,-33-2 0 0,20 8 4 15,-20-8 3-15,16 9 8 0,-16-9 9 0,12 12 3 0,-12-12 8 16,9 17 4-16,-9-17 5 0,4 15 5 0,-4-15-3 16,0 18 7-16,0-18-4 0,-2 19-3 0,2-19-6 15,-7 19-5-15,7-19 2 0,-12 17-11 0,12-17 0 16,-17 18-6-16,17-18 7 0,-19 13-8 0,19-13 1 15,-27 11-4-15,27-11 23 0,-29 8-35 0,29-8 2 16,-29 4-3-16,29-4-4 0,-27 2-4 0,27-2-9 16,-28-2-31-16,28 2 1 0,-27-3-43 0,27 3-28 0,-22-1-46 15,22 1-54-15,0 0-281 0,-29-5 4 16</inkml:trace>
  <inkml:trace contextRef="#ctx0" brushRef="#br0" timeOffset="-66477.022">15324 6261 39 0,'0'0'205'0,"0"0"-36"0,0 0-35 0,-5-14-12 0,5 14-22 16,0 0-6-16,0 0-8 0,-6-11-6 0,6 11-3 15,0 0-1-15,0 0-6 0,-4-11-1 0,4 11-4 16,0 0 3-16,0 0 3 0,-6-14 0 0,6 14-1 15,0 0 1-15,0 0-3 0,-6-10-2 0,6 10-4 16,0 0-8-16,0 0-6 0,0 0-11 0,-9-9-4 16,9 9 21-16,0 0-38 0,0 0-1 0,0 0-9 15,0 0 2-15,0 0-8 0,0 0-2 0,0 0-5 16,0 0 2-16,0 0 1 0,0 0-1 0,0 0 0 16,0 0 5-16,5 17-2 0,-5-17 2 0,10 16 2 0,-4-5-2 15,2 0-1-15,1 3 2 0,-1 3-1 0,2-2-1 16,3 6-4-16,-3-1-5 0,2 2-1 0,1 4-3 15,1 2 6-15,-2 2-4 0,0-1-3 0,-2 3 3 16,1 1 2-16,-1 2 2 0,-2 0-1 0,-2 2 2 16,-1 0 6-16,-1 1 0 0,-2-4 0 0,-2 2 1 15,0-5-1-15,-2 5 5 0,0-1-1 0,-2-6 5 16,-3 1-2-16,3-3 1 0,-2 2 11 0,0-3-1 0,-2-1-5 16,1 0 1-16,-3 0 1 0,4-3 2 15,-5-1-3-15,4 0-2 0,-1-3 1 0,0 2-1 0,-1-4-2 16,3-2 1-16,-2 2-3 0,2-1 0 15,0-4 2-15,-1 2-2 0,7-13 0 0,-12 18-3 0,12-18 1 16,-8 19-5-16,8-19 3 0,-7 10 3 0,7-10-3 16,-6 12-1-16,6-12-4 0,0 0-6 0,-6 13-10 15,6-13-15-15,0 0-13 0,0 0-23 0,0 0-20 16,-8 11-21-16,8-11-14 0,0 0-13 0,0 0-28 16,0 0-29-16,0 0-218 0,0 0 126 0</inkml:trace>
  <inkml:trace contextRef="#ctx0" brushRef="#br0" timeOffset="-65840.492">15280 7259 6 0,'0'0'236'0,"0"0"-50"0,0 0-41 0,0 0-32 16,0 0-22-16,0 0-20 0,0 0-10 0,-4-12-7 16,4 12-3-16,0 0-9 0,0 0-4 0,0 0-8 15,2-12-1-15,-2 12-4 0,0 0 1 0,0 0-4 0,0 0 4 16,2-15-2-16,-2 15 0 0,0 0 4 16,0 0 6-16,0 0 2 0,0 0 7 0,2-14 0 0,-2 14 0 15,0 0 1-15,0 0-3 0,0 0-3 0,0 0-3 16,0 0-5-16,0 0-4 0,0 0-7 0,0 0-5 15,0 0-5-15,0 0-2 0,0 0-2 0,0 0 1 16,0 0-3-16,0 0 0 0,0 0 3 0,0 0-1 16,0 0 0-16,0 0-1 0,0 0-1 0,-8 14 5 15,8-14 0-15,0 0 2 0,-2 16 4 0,2-16 2 16,0 14-4-16,0-14 2 0,-2 17 1 0,2-17 4 16,0 18-1-16,0-18 2 0,-2 17 1 0,2-17 0 0,0 18-4 15,0-18 2-15,0 21-5 0,0-21 2 16,-2 18-3-16,2-18-1 0,0 19-2 0,0-19 1 15,0 16-3-15,0-16 2 0,0 15-4 0,0-15-1 0,0 16 6 16,0-16-9-16,0 13 9 0,0-13-12 0,0 0 7 16,2 17-7-16,-2-17 7 0,0 0-11 0,6 15 13 15,-6-15-9-15,0 0 7 0,0 0-6 0,0 0 9 0,0 0-9 16,0 0 0-16,0 0 1 0,23-3 0 16,-23 3-3-16,0 0-1 0,12-14 4 0,-12 14-2 15,10-11 0-15,-10 11 2 0,11-13 7 0,-11 13-11 0,14-16-2 16,-14 16 3-16,13-14-1 0,-13 14 2 0,16-18-1 15,-16 18-1-15,17-15 1 0,-17 15 2 0,16-13-5 16,-16 13 2-16,16-9 1 0,-16 9 0 0,16-8 0 16,-16 8-1-16,17-7-6 0,-17 7 6 0,0 0-1 15,20-4-2-15,-20 4 1 0,0 0-5 0,19-5-6 16,-19 5-9-16,0 0-12 0,0 0-35 0,19-3-3 16,-19 3-38-16,0 0-61 0,0 0-77 0,8-10-186 15,-8 10 90-15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9-29T21:26:00.09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92D050"/>
    </inkml:brush>
    <inkml:brush xml:id="br2">
      <inkml:brushProperty name="width" value="0.05292" units="cm"/>
      <inkml:brushProperty name="height" value="0.05292" units="cm"/>
      <inkml:brushProperty name="color" value="#C00000"/>
    </inkml:brush>
    <inkml:brush xml:id="br3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521 4264 139 0,'0'0'159'0,"0"0"-39"0,0 0-19 15,0 0-14-15,0 0-13 0,-2-14-10 16,2 14-8-16,0 0-8 0,0 0-5 0,0 0-5 0,0 0-3 16,0 0-4-16,0 0-4 0,0 0-6 0,0 0 8 15,0 0 0-15,0 0-3 0,0 0 0 0,0 0 1 16,0 0-2-16,0 0-1 0,0 0-5 0,0 0-2 15,0 0-3-15,0 0-3 0,0 0-6 0,0 0 0 0,0 0 0 16,0 0-1-16,0 0-1 0,0 0 1 0,0 0 0 16,0 0-1-16,0 0 1 0,0 0-1 0,0 0 0 15,2 18 0-15,-2-18 0 0,0 0 1 0,4 14-4 16,-4-14 2-16,4 10 1 0,-4-10 1 0,2 15 2 16,-2-15 0-16,2 14 0 0,-2-14-2 0,2 18 4 0,-2-18-1 15,5 18 0-15,-5-18 0 0,2 19-1 16,-2-19-1-16,4 20-1 0,-4-20 3 0,4 20-4 0,-4-20 4 15,2 20-6-15,-2-20 4 0,4 19-3 0,-4-19 4 16,4 17-5-16,-4-17 3 0,4 14-1 0,-4-14 2 16,2 14-2-16,-2-14 6 0,0 0 1 0,5 14 10 15,-5-14 3-15,0 0 6 0,0 0 9 0,4 14 2 16,-4-14-1-16,0 0 0 0,0 0-14 0,0 0-4 0,0 0-23 16,0 0 20-16,0 0-25 0,0 0 18 0,0 0 2 15,0 0-3-15,-2-14-3 0,2 14-3 16,0 0 6-16,-7-14 2 0,7 14-12 0,-6-14-26 0,6 14 29 15,-6-13 2-15,6 13-2 0,-6-12-2 0,6 12 7 16,-8-15-9-16,8 15 1 0,-11-12-1 0,11 12-1 16,-6-16-2-16,6 16 0 0,-8-15-3 0,8 15 2 15,-6-14-4-15,6 14 5 0,-7-16-1 0,7 16 9 16,-6-14-13-16,6 14-1 0,-4-15 4 0,4 15 1 0,-6-15-1 16,6 15 5-16,-2-16 0 0,2 16 2 0,-2-15-2 15,2 15 0-15,-2-13 0 0,2 13 0 0,0 0-5 16,-2-17 2-16,2 17-4 0,0 0 0 0,0-15 2 15,0 15 4-15,0 0-5 0,4-14 0 0,-4 14 2 16,0 0 0-16,6-15 3 0,-6 15 0 0,0 0 4 0,8-13-3 16,-8 13 2-16,10-9 1 0,-10 9-3 15,13-10 0-15,-13 10 17 0,14-7-21 0,-14 7 1 0,15-7-1 16,-15 7 1-16,16-7 1 0,-16 7-1 0,0 0 1 16,24-3-4-16,-24 3 2 0,0 0 3 0,0 0-5 15,31 2 5-15,-31-2 1 0,0 0-1 0,0 0 1 16,25 6 0-16,-25-6 2 0,0 0-2 0,16 6 2 0,-16-6-1 15,0 0 2-15,11 10 1 0,-11-10 0 0,0 0-2 16,6 14 1-16,-6-14 0 0,0 0 0 0,2 14 1 16,-2-14-1-16,-4 14-1 0,4-14 1 0,-4 14-2 15,4-14 5-15,-6 16-4 0,6-16 0 0,-9 18-1 16,9-18 2-16,-10 16-3 0,10-16 0 0,-10 16 1 0,10-16 2 16,-9 20 0-16,9-20-2 0,-10 18 2 15,10-18-6-15,-8 18 5 0,8-18 1 0,-9 19-3 0,9-19 2 16,-6 16 2-16,6-16-1 0,-6 15-2 0,6-15 4 15,-4 15 0-15,4-15 4 0,0 0 1 0,0 18 0 16,0-18 2-16,0 0 2 0,6 14 3 0,-6-14 5 16,0 0 4-16,13 12 5 0,-13-12-1 0,0 0-3 15,18 6-4-15,-18-6-3 0,0 0-5 0,23 3 0 16,-23-3 0-16,0 0 0 0,27 4-3 0,-27-4-1 0,0 0 1 16,25 0 0-16,-25 0 0 0,0 0-2 0,22 2 4 15,-22-2-2-15,0 0-1 0,22 2 3 0,-22-2-1 16,0 0-3-16,0 0 1 0,23 2-1 0,-23-2 0 15,0 0-2-15,0 0 2 0,0 0-4 0,0 0 3 16,18 4-2-16,-18-4-2 0,0 0 1 0,0 0-1 16,0 0 2-16,0 0-2 0,0 0 1 0,0 0-1 0,0 0-2 15,0 0 1-15,19 3-2 0,-19-3 0 0,0 0 0 16,0 0-6-16,0 0-5 0,0 0-17 0,0 0-13 16,0 0-11-16,0 0-18 0,0 0-15 0,0 0-18 15,0 0-30-15,0 0-17 0,0 0-34 0,0 0-35 0,0 0-149 16,0 0 179-16</inkml:trace>
  <inkml:trace contextRef="#ctx0" brushRef="#br0" timeOffset="614.372">854 4156 132 0,'0'0'166'0,"0"0"-38"0,0 0-23 16,0 0-14-16,0 0-17 0,0 0-3 0,0 0-7 16,0 0-5-16,0 0-5 0,0 0 0 0,0 0-7 15,0 0-2-15,0 0 0 0,4 14-8 0,-4-14 2 16,0 0-4-16,4 15-2 0,-4-15-6 0,0 0-1 0,4 17 0 16,-4-17 0-16,4 15 4 0,-4-15-5 0,3 17 2 15,-3-17 0-15,4 18-5 0,-4-18 4 0,5 19-2 16,-5-19 1-16,4 23-5 0,-2-8 3 0,-2-15-1 15,4 25-2-15,0-9-1 0,-2-3-8 0,0 0 2 16,0 2-3-16,0 1-3 0,0-3 0 0,0 1 1 16,-2-14-3-16,7 23 3 0,-7-23-11 0,4 21 10 15,-4-21-5-15,4 18 3 0,-4-18-5 0,4 17 1 0,-4-17-10 16,4 10-11-16,-4-10-19 0,0 0-7 0,6 15-15 16,-6-15-12-16,0 0-23 0,0 0-16 0,0 0-19 15,0 0-30-15,0 0-161 0,0 0 218 0</inkml:trace>
  <inkml:trace contextRef="#ctx0" brushRef="#br0" timeOffset="1334.093">894 4435 49 0,'0'0'254'0,"0"0"-52"0,0 0-36 15,0 0-26-15,12-7-22 0,-12 7-10 0,0 0-16 0,0 0-29 16,0 0 15-16,0 0-11 0,0 0 1 16,0 0-3-16,0 0-8 0,0 0-2 0,17-7-8 0,-17 7-3 15,0 0-7-15,0 0-4 0,19-3 0 0,-19 3-4 16,0 0-3-16,18-4-5 0,-18 4-3 0,0 0-2 15,21-3-5-15,-21 3-2 0,0 0 0 0,23 0-2 16,-23 0-4-16,0 0 2 0,19-4 6 0,-19 4-8 0,0 0 0 16,0 0-7-16,21-4-6 0,-21 4-1 15,0 0-7-15,0 0-4 0,0 0-15 0,0 0-18 16,18-5-17-16,-18 5-8 0,0 0-5 0,0 0 2 0,0 0 0 16,0-14-4-16,0 14 2 0,0 0-5 0,-4-14 5 15,4 14 8-15,0 0 11 0,-8-15 13 0,8 15 7 16,0 0 13-16,-6-14 6 0,6 14 6 0,-6-12 5 0,6 12 6 15,0 0 12-15,-9-16 5 0,9 16 6 0,0 0 4 16,-6-15 7-16,6 15 1 0,0 0 8 0,-4-16 3 16,4 16 4-16,0 0 1 0,0 0 5 0,-3-14-1 15,3 14 2-15,0 0-1 0,0 0-2 0,0 0-7 16,0 0-5-16,-6-11-7 0,6 11 6 0,0 0 3 16,0 0 0-16,0 0 0 0,0 0-2 0,0 0 5 15,0 0 4-15,4 11-5 0,-4-11-1 0,0 0-3 0,5 16-2 16,-5-16-20-16,4 12 25 0,-4-12-6 0,6 15 2 15,-6-15-3-15,7 18 2 0,-7-18-3 0,8 17-1 16,-8-17 3-16,10 20-6 0,-6-8 4 0,0 1-6 16,3-2 1-16,-3 0-1 0,0 2-1 0,2-3 0 15,-2 4 0-15,0-1 1 0,1-3 2 0,-1 3-2 16,-4-13-3-16,8 21 9 0,-8-21-7 0,6 22-4 0,-6-22 0 16,6 19-2-16,-6-19 3 0,5 16-1 15,-5-16 5-15,4 15-3 0,-4-15 0 0,4 15-3 0,-4-15 2 16,0 0-7-16,4 15 3 0,-4-15 3 0,0 0-1 15,0 0 6-15,4 17-5 0,-4-17 3 0,0 0-2 16,0 0-3-16,0 0-1 0,4 10-5 0,-4-10-2 16,0 0-8-16,0 0-15 0,0 0-18 0,0 0-15 0,0 0-20 15,0 0-23-15,0 0-29 0,0 0-28 16,0 0-43-16,0 0-48 0,0 0-243 0,0 0 30 0</inkml:trace>
  <inkml:trace contextRef="#ctx0" brushRef="#br0" timeOffset="2620.725">725 4859 2 0,'0'0'180'0,"0"0"-33"0,0 0-27 0,0 0-16 0,-27 1-8 15,27-1-15-15,0 0-6 0,0 0-10 0,-21 1-3 16,21-1-2-16,0 0 0 0,0 0-3 0,0 0 2 16,-25 3-9-16,25-3 3 0,0 0-7 0,0 0 1 15,0 0-8-15,-16 6 6 0,16-6-14 0,0 0 1 16,0 0-8-16,0 0-2 0,0 0-4 0,-15 7 5 0,15-7-2 15,0 0 10-15,0 0 1 0,0 0 5 16,0 0-2-16,0 0 2 0,17 5-2 0,-17-5-2 0,0 0-1 16,29-3-6-16,-29 3-4 0,33-6-4 0,-15 3-8 15,4-6 3-15,3 4-1 0,2 0-5 0,2-1 4 16,-2-1-8-16,0 1-1 0,2 3 2 0,0-4-3 16,-2 2-1-16,0-1-1 0,0 4 1 0,-3 0 1 15,-2-2 0-15,1 2 5 0,-23 2-6 0,39-3 7 16,-39 3 8-16,38 0 2 0,-38 0 3 0,30-2-1 0,-30 2 9 15,29 0-1-15,-29 0 1 0,24 2-1 0,-24-2-8 16,0 0 4-16,29 0-6 0,-29 0-1 0,0 0 0 16,25 0-1-16,-25 0-6 0,0 0 3 0,0 0-6 15,24 0 2-15,-24 0-3 0,0 0-1 0,0 0 2 0,0 0-6 16,0 0 3-16,0 0 1 0,27 0-8 16,-27 0-17-16,0 0-15 0,0 0-22 0,0 0-31 0,0 0-36 15,0 0-45-15,0 0-60 0,0 0-286 0,0 0-12 16</inkml:trace>
  <inkml:trace contextRef="#ctx0" brushRef="#br0" timeOffset="13892.923">2274 4402 179 0,'0'0'175'16,"0"0"-34"-16,0 0-12 0,0 0-11 0,0 0-12 16,0 0-6-16,0 0-9 0,0 0-4 0,0 0-6 15,0 0-6-15,0 0-9 0,0 0-30 0,0 0 21 16,0 0-8-16,0 0-7 0,0 0-6 0,0 0-7 15,0 0-3-15,0 0-5 0,0 0-6 0,-21 5-1 16,21-5 0-16,0 0-4 0,-8 14 0 0,8-14-2 16,-4 14-2-16,4-14 2 0,-6 17-4 0,6-17 1 0,-5 15-2 15,5-15 1-15,-2 21 0 0,2-21 1 0,-4 21-3 16,4-21 3-16,0 20-1 0,0-20 0 0,0 20-1 16,0-20 0-16,0 21-2 0,0-21 3 0,4 20 0 15,-4-20 0-15,4 19 1 0,-4-19 0 0,7 17-2 16,-7-17-2-16,8 14 5 0,-8-14-2 0,8 11 3 15,-8-11 0-15,11 9 2 0,-11-9 4 0,0 0-1 0,18 6 3 16,-18-6 0-16,0 0-4 0,21-5 0 0,-21 5 6 16,14-10-7-16,-14 10-6 0,18-16-1 0,-10 4-2 15,2-1 4-15,-1 1-3 0,-1-1-22 0,0-5 2 16,1 4 10-16,-3-3-13 0,2 1 14 0,-4-1-13 16,2 2 17-16,-2 0-17 0,-1-1 6 0,-1 1-11 15,0 2 17-15,-2 13-14 0,0-26 20 0,0 26-13 0,-7-21 14 16,7 21-12-16,-6-21 11 0,6 21-8 0,-10-17 13 15,10 17-18-15,-10-15-3 0,10 15 10 0,-15-11 19 16,15 11-20-16,-12-9 14 0,12 9-14 0,0 0 11 16,-23-6-16-16,23 6 14 0,0 0-12 0,-22 4 12 15,22-4-13-15,-14 7 5 0,14-7 1 0,-17 12 1 16,17-12 0-16,-14 16 3 0,6-6 1 0,-1 1 0 0,3-1 0 16,-2 2 1-16,2 1 2 0,-1 0-7 0,1-1 9 15,2 1-1-15,0 3 1 0,0-4-2 0,2 3-1 16,0 0 0-16,-2 0 3 0,4-15-1 0,-3 26 2 15,3-26 0-15,0 22 1 0,0-22 9 0,5 21-15 16,-5-21 6-16,6 16 3 0,-6-16-1 0,10 13 9 16,-10-13-1-16,0 0 0 0,17 9-1 0,-17-9 1 15,0 0-19-15,22-2 14 0,-22 2 0 0,17-9-2 16,-17 9-1-16,19-17 1 0,-9 8-3 0,2 0-1 0,-2-4-2 16,-2 2 2-16,2 0-5 0,-2-1 3 0,1 2 2 15,-1-1 8-15,-2 1-11 0,-6 10 19 0,13-16-23 16,-13 16 16-16,8-13-17 0,-8 13 21 0,8-11-15 0,-8 11 16 15,0 0-15-15,8-13 14 0,-8 13-16 0,0 0 14 16,0 0-19-16,0 0 15 0,9-11-15 0,-9 11 28 16,0 0-33-16,0 0 3 0,0 0-1 0,0 0 3 15,4 13 6-15,-4-13-4 0,0 0-2 0,2 14 1 16,-2-14 1-16,0 0-1 0,4 18 3 0,-4-18-1 16,4 15 2-16,-4-15 11 0,6 15-16 0,-6-15 5 15,7 17 0-15,-7-17 1 0,6 15 1 0,-6-15 4 16,10 17-2-16,-10-17 5 0,7 14 2 0,-7-14 2 15,13 13 2-15,-13-13 2 0,10 13-2 0,-10-13 2 0,15 9 3 16,-15-9 20-16,12 8-19 0,-12-8 16 0,0 0-14 16,21 5 24-16,-21-5-21 0,0 0 18 0,22-5-28 15,-22 5 17-15,15-8-23 0,-15 8 10 0,16-11-18 16,-16 11 17-16,15-14-20 0,-15 14 14 0,13-17-19 16,-13 17 22-16,11-15-26 0,-11 15 14 0,10-10-25 0,-10 10 7 15,8-14-19-15,-8 14 8 0,0 0-33 0,8-13-5 16,-8 13-45-16,0 0-35 0,0 0-49 0,0 0-56 15,0 0-234-15,0 0 32 0</inkml:trace>
  <inkml:trace contextRef="#ctx0" brushRef="#br0" timeOffset="23711.633">2750 4709 65 0,'0'0'126'0,"0"0"-16"0,0 0-2 16,0 0-27-16,0 0-4 0,0 0-5 15,0 0-7-15,0 0-4 0,0 0-6 0,0 0-1 0,0 0-3 16,0 0-4-16,0 0-2 0,0 0-2 0,0 0 0 15,0 0-3-15,0 0-1 0,0 0-3 0,0 0-1 16,0 0-3-16,0 0-1 0,0 0-1 0,0 0-4 16,0 0 1-16,0 0-5 0,0 0-4 0,0 0 1 15,0 0-1-15,0 0-1 0,0 0-3 0,-6-10-2 16,6 10-1-16,0 0 0 0,0 0-2 0,0 0 0 0,0 0 0 16,-4-13 1-16,4 13 2 0,0 0 1 0,0 0-4 15,0 0-2-15,-4-14-1 0,4 14 0 0,0 0-3 16,-2-13 1-16,2 13-1 0,0 0-3 0,-2-13 0 15,2 13-4-15,0 0 2 0,0-17 3 0,0 17 0 0,0 0 0 16,2-15 2-16,-2 15-4 0,0 0-1 16,2-13 1-16,-2 13 0 0,0 0 1 0,4-13 0 0,-4 13 0 15,0 0 0-15,0 0-2 0,4-15 1 0,-4 15 0 16,0 0 1-16,0 0-2 0,10-10 1 0,-10 10 10 16,0 0-13-16,0 0 3 0,0 0 1 0,0 0 8 15,16-4-14-15,-16 4 4 0,0 0 0 0,0 0 0 0,16 8-2 16,-16-8 4-16,11 11 1 0,-11-11 0 15,8 8 0-15,-8-8 0 0,10 10-2 0,-10-10 2 0,9 13-6 16,-9-13 6-16,8 11 0 0,-8-11 0 16,6 11-1-16,-6-11 2 0,6 11-1 0,-6-11 3 0,0 0-4 15,11 15 2-15,-11-15-3 0,0 0 2 0,6 10-1 16,-6-10-1-16,0 0 0 0,0 0 1 0,6 12 3 16,-6-12-3-16,0 0 1 0,0 0 3 0,0 0-3 15,0 0 1-15,6 11 0 0,-6-11-1 0,0 0 1 0,0 0-5 16,0 0 2-16,0 0 0 0,0 0 1 0,0 0-4 15,0 0-18-15,0 0 16 0,0 0-1 0,0 0 2 16,2-14 0-16,-2 14 0 0,0 0-2 0,2-17 1 16,-2 17 0-16,2-13-1 0,-2 13 2 0,3-15 2 15,-3 15-1-15,4-14 1 0,-4 14-1 0,6-10 5 16,-6 10-4-16,6-11-16 0,-6 11 22 0,0 0-4 16,8-15-1-16,-8 15 10 0,0 0-9 0,12-8-1 0,-12 8 3 15,0 0 7-15,0 0-14 0,0 0 5 16,0 0 1-16,25 0 0 0,-25 0 0 0,0 0 0 0,12 12 0 15,-12-12-1-15,0 0 3 0,10 11 1 0,-10-11 0 16,0 0-1-16,9 17 0 0,-9-17 1 0,4 13-4 16,-4-13 4-16,0 0-1 0,4 14 2 0,-4-14-1 15,0 0 0-15,4 15 3 0,-4-15 0 0,0 0 4 16,0 0 4-16,2 15-3 0,-2-15 7 0,0 0 2 16,0 0 1-16,0 0-3 0,-2 16-2 0,2-16-9 0,0 0 5 15,0 0-3-15,0 0-1 0,-4 12-3 16,4-12 3-16,0 0-3 0,0 0-1 0,0 0 1 0,0 0-3 15,-6 11-1-15,6-11 2 0,0 0-1 0,0 0-1 16,0 0-2-16,0 0 2 0,0 0-4 0,0 0 0 16,0 0 0-16,0 0-12 0,0 0-10 0,0 0-10 15,0 0-10-15,0 0-17 0,0 0-19 0,0 0-19 0,0 0-39 16,0 0-24-16,0 0-184 0,0 0 197 0</inkml:trace>
  <inkml:trace contextRef="#ctx0" brushRef="#br0" timeOffset="24201.414">3165 4544 82 0,'0'0'203'16,"0"0"-30"-16,0 0-35 0,0 0-9 0,0 0-21 15,0 0-4-15,0 0-18 0,0 0-5 0,0 0-17 16,0 0-5-16,0 0-20 0,0 0 1 0,0 0-17 15,0 0 6-15,0 0-12 0,0 0 5 0,0 0-8 16,0 0 9-16,0 0-11 0,0 0 13 0,-2 15-11 16,2-15 10-16,2 14-12 0,-2-14 10 0,2 15-7 0,-2-15 15 15,4 17-8-15,-4-17 11 0,2 18-14 16,-2-18 13-16,4 19-14 0,-4-19 15 0,4 18-12 0,-4-18 14 16,2 21-17-16,-2-21 16 0,4 20-7 0,-4-20-3 15,3 19-19-15,-3-19 13 0,2 16-15 0,-2-16 15 16,2 15-20-16,-2-15 17 0,0 15-17 0,0-15 16 15,0 0-23-15,2 15 20 0,-2-15-17 0,0 0 12 0,0 0-24 16,1 15 4-16,-1-15-34 0,0 0-10 16,0 0-34-16,0 0-22 0,0 0-3 0,0 0 0 0,0 0-16 15,0 0-11-15,0 0-10 0,0 0-148 16,-3-15 239-16</inkml:trace>
  <inkml:trace contextRef="#ctx0" brushRef="#br0" timeOffset="24484.941">3152 4707 130 0,'0'0'140'0,"0"0"-21"0,0 0-19 0,0 0-1 16,-8-11-8-16,8 11-12 0,0 0-5 0,0 0-6 16,0 0-5-16,0 0-1 0,0 0-1 0,0 0-2 15,0 0 8-15,0 0-12 0,0 0 10 0,0 0-10 16,-8-11 10-16,8 11-14 0,0 0 6 0,0 0-15 16,0 0 14-16,0 0-17 0,0 0 9 0,0 0-15 0,0 0 14 15,0 0-18-15,0 0 16 0,0 0-17 0,0 0-10 16,0 0 7-16,0 0 17 0,0 0-25 0,0 0 8 15,10 7-14-15,-10-7 12 0,0 0-1 0,0 0-7 16,0 0-17-16,21 6 17 0,-21-6-20 0,0 0 16 16,0 0-9-16,18 3 12 0,-18-3-22 0,0 0 44 0,0 0-50 15,0 0 18-15,22 4-24 0,-22-4 6 0,0 0-30 16,0 0-5-16,0 0-32 0,0 0-13 0,21 2-35 16,-21-2-28-16,0 0-22 0,0 0-28 0,0 0-176 15,0 0 163-15</inkml:trace>
  <inkml:trace contextRef="#ctx0" brushRef="#br0" timeOffset="25207.565">3353 4594 230 0,'0'0'214'0,"0"0"-33"0,0 0-30 0,0 0-17 0,0 0-11 16,0 0-13-16,0 0-3 0,0 0-28 0,0 0 3 15,0 0-23-15,0 0 3 0,0 0-17 0,0 0 5 16,0 0-16-16,0 0 10 0,0 0-20 0,0 0 12 15,-8-9-21-15,8 9 10 0,0 0-17 0,0 0 14 16,0 0-14-16,0 0 18 0,0 0-19 0,0 0 16 16,0 0-18-16,0 0 13 0,24-4-18 0,-24 4 12 0,0 0-15 15,0 0 15-15,25 0-16 0,-25 0 15 16,0 0-14-16,0 0 13 0,29-2-17 0,-29 2 16 0,0 0-16 16,0 0 16-16,25 2-16 0,-25-2 15 0,0 0-13 15,0 0 15-15,21 4-14 0,-21-4 18 0,0 0-18 16,0 0 17-16,12 9-19 0,-12-9 23 0,0 0-19 15,0 0 13-15,4 15-14 0,-4-15 16 0,0 0-19 0,-4 19 17 16,4-19-18-16,-6 12 14 0,6-12-13 16,-6 15 14-16,6-15-15 0,-9 12 17 0,9-12-17 0,-8 14 17 15,8-14-18-15,-6 13 13 0,6-13-11 0,-6 11 15 16,6-11-19-16,0 0 20 0,-9 15-16 0,9-15 12 16,0 0-16-16,-6 12 22 0,6-12-25 0,0 0 22 15,0 0-16-15,-4 16 17 0,4-16-21 0,0 0 19 0,0 0-20 16,0 0 18-16,0 0-19 0,4 11 18 15,-4-11-13-15,0 0 15 0,0 0-14 0,0 0 19 16,0 0-17-16,23 2 13 0,-23-2-15 0,0 0 13 0,0 0-10 16,23-1 19-16,-23 1-18 0,0 0 13 0,0 0-20 15,23-1 22-15,-23 1-15 0,0 0 17 0,0 0-17 16,25 1 17-16,-25-1-17 0,0 0 15 0,0 0-11 16,21 1 17-16,-21-1-17 0,0 0 19 0,0 0-16 15,0 0 16-15,21 6-18 0,-21-6 17 0,0 0-19 0,0 0 19 16,0 0-19-16,0 0 20 0,0 0-20 0,16 9 17 15,-16-9-20-15,0 0 18 0,0 0-17 0,0 0 15 16,0 0-18-16,0 0 15 0,0 0-16 0,0 0 16 16,0 0-24-16,0 0 0 0,0 0-39 0,0 0-11 15,0 0-46-15,0 0-42 0,0 0-47 0,0 0-64 16,15-9-171-16,-15 9 95 0</inkml:trace>
  <inkml:trace contextRef="#ctx0" brushRef="#br0" timeOffset="25950.473">4077 4326 138 0,'0'0'188'0,"0"0"-52"0,0 0-20 0,0 0-15 15,0 0-11-15,0 0-14 0,0 0 1 0,0 0-11 0,0 0 3 16,0 0-9-16,0 0 8 0,9 13-14 0,-9-13 8 16,0 0-10-16,0 0 9 0,6 14-16 0,-6-14 9 15,0 0-16-15,8 17 10 0,-8-17-32 0,4 15 33 16,-4-15-19-16,4 18 9 0,-4-18-20 0,7 20 10 16,-7-20-18-16,4 23 11 0,-4-23-17 0,4 21 13 15,-4-21-15-15,6 27 13 0,-4-16-17 0,-2-11 11 0,6 23-12 16,-6-23 19-16,4 20-23 0,-4-20 14 0,5 19-12 15,-5-19 14-15,6 18-8 0,-6-18 17 0,2 14-33 16,-2-14 16-16,4 15-15 0,-4-15 6 0,0 0-28 16,4 15-16-16,-4-15-40 0,0 0-38 0,0 0-44 15,0 17-68-15,0-17-125 0,0 0 176 0</inkml:trace>
  <inkml:trace contextRef="#ctx0" brushRef="#br0" timeOffset="26194.978">4047 4560 95 0,'0'0'331'0,"0"0"-91"15,0 0-40-15,0 0-43 0,0 0-15 16,0 0-39-16,0 0-7 0,0 0-25 0,0 0 13 0,0 0-14 16,0 0 17-16,0 0-18 0,0 0 10 0,0 0-26 15,0 0 15-15,0 0-24 0,21-5 16 0,-21 5-21 16,0 0 13-16,0 0-23 0,28 0 10 0,-28 0-18 15,0 0 13-15,29-3-22 0,-29 3 15 0,19-4-21 0,-19 4 19 16,22-2-28-16,-22 2 14 0,21-4-35 16,-21 4-7-16,0 0-47 0,30-4-23 0,-30 4-49 0,0 0-36 15,27-3-40-15,-27 3-260 0,0 0 28 0</inkml:trace>
  <inkml:trace contextRef="#ctx0" brushRef="#br0" timeOffset="27034.087">4505 4298 100 0,'0'0'263'0,"0"0"-66"15,0 0-17-15,0 0-32 0,-10-9-7 0,10 9-26 16,0 0 1-16,0 0-26 0,0 0 2 0,-10-10-21 0,10 10 6 16,0 0-8-16,0 0-7 0,0 0-7 15,0 0-8-15,0 0-8 0,0 0-6 0,-5-11-1 0,5 11-14 16,0 0 4-16,0 0-5 0,0 0 1 0,11-15-4 16,-11 15-1-16,0 0-5 0,14-12-15 0,-14 12 15 15,12-9-15-15,-12 9 16 0,16-8-20 0,-16 8 11 16,19-7-15-16,-19 7 16 0,20-8-17 0,-20 8 15 15,21-5-15-15,-21 5 12 0,0 0-11 0,27-2 18 0,-27 2-17 16,0 0 20-16,23 4-16 0,-23-4 14 16,0 0-5-16,17 9 9 0,-17-9-16 0,0 0 16 0,9 13-14 15,-9-13 16-15,6 13-14 0,-6-13 11 0,0 0-14 16,0 20 13-16,0-20-12 0,-6 12 14 0,6-12-15 16,-5 16 16-16,5-16-15 0,-8 11 12 0,8-11-13 15,-7 9 13-15,7-9-14 0,-8 9 15 0,8-9-15 0,0 0 12 16,-13 10-8-16,13-10 8 0,0 0-15 15,0 0 22-15,-12 7-24 0,12-7 14 0,0 0-20 16,0 0 11-16,0 0-17 0,0 0 17 0,0 0-13 16,0 0 17-16,0 0-11 0,0 0 12 0,0 0-11 0,0 0 11 15,0 0-11-15,0 0 13 0,0 0-15 0,18 4 9 16,-18-4-8-16,0 0 11 0,22 0-12 0,-22 0 13 16,0 0-12-16,27 0 12 0,-27 0-24 0,0 0 24 15,29 5-6-15,-29-5 9 0,17 6-8 0,-17-6 14 0,14 5-14 16,-14-5 15-16,0 0-12 0,17 11 20 0,-17-11-8 15,8 12 24-15,-8-12-23 0,0 0 13 0,2 18-17 16,-2-18 20-16,-4 15-14 0,4-15 19 0,-9 15-11 16,9-15 19-16,-12 15-22 0,12-15 23 0,-19 18-7 15,7-11 14-15,2 0-12 0,-3 2 16 0,-1-3-13 16,14-6 18-16,-26 14-25 0,26-14 21 0,-25 12-25 0,25-12 11 16,-25 8-18-16,25-8 16 0,-20 7-4 0,20-7-7 15,-19 5-9-15,19-5-9 0,0 0-19 16,-21 2-32-16,21-2-4 0,0 0-35 0,0 0-3 0,0 0-25 15,0 0-7-15,-14-2-30 0,14 2-22 0,0 0-34 16,0 0-241-16,0 0 80 0</inkml:trace>
  <inkml:trace contextRef="#ctx0" brushRef="#br0" timeOffset="27919.945">5030 4382 100 0,'0'0'244'0,"0"0"-46"0,0 0-35 0,0 0-20 15,0 0-25-15,0 0-6 0,-10-9-21 0,10 9 0 16,0 0-19-16,0 0 6 0,0 0-14 0,0 0 7 16,0 0-19-16,0 0 12 0,0 0-22 0,0 0 13 15,0 0-18-15,0 0 14 0,-14 6-17 0,14-6 14 0,0 0-16 16,-7 15 12-16,7-15-19 0,-4 13 13 0,4-13-19 15,-2 14 9-15,2-14-21 0,0 15 13 0,0-15-18 16,4 16 13-16,-4-16-16 0,6 9 16 0,-6-9-20 16,11 11 12-16,-11-11-15 0,0 0 18 0,18 7-16 15,-18-7 17-15,0 0-15 0,25 0 11 0,-25 0-17 16,19-7 5-16,-19 7-15 0,19-13 6 0,-8 6-17 16,-11 7 11-16,18-18-15 0,-9 7 13 0,-1 1-13 0,-8 10 16 15,12-21-11-15,-12 21 16 0,11-21-6 16,-11 21 14-16,4-16-13 0,-4 16 18 0,4-16-12 0,-4 16 24 15,0-18-16-15,0 18 11 0,-4-14-10 0,4 14 13 16,-6-13-15-16,6 13 15 0,-9-12-10 0,9 12 9 16,-12-11-10-16,12 11 11 0,-12-7-14 0,12 7 12 15,0 0-14-15,-19-5 17 0,19 5-18 0,0 0 16 16,-21 2-16-16,21-2 14 0,-15 9-12 0,15-9 16 16,-15 12-16-16,15-12 14 0,-16 18-15 0,10-7 16 0,-3-2-16 15,1 3 16-15,2-2-15 0,0 3 16 0,1-2-18 16,-1 2 18-16,6-13-18 0,-6 21 16 0,6-21-16 15,-2 18 17-15,2-18-18 0,0 18 17 0,0-18-18 16,4 16 14-16,-4-16-11 0,10 9 13 0,-10-9-18 16,0 0 18-16,21 5-17 0,-21-5 9 0,0 0-21 15,27-3 11-15,-27 3-15 0,21-10 9 0,-21 10-10 0,17-9 17 16,-17 9-10-16,17-9 18 0,-17 9-11 0,14-9 19 16,-14 9-4-16,13-8 25 0,-13 8-12 0,0 0 22 15,12-9-17-15,-12 9 15 0,0 0-14 0,0 0 12 16,0 0-19-16,15-7 11 0,-15 7-19 0,0 0 15 15,0 0-42-15,0 0 42 0,0 0-12 0,4 16 14 16,-4-16-12-16,0 0 14 0,2 17-18 0,-2-17 17 0,2 17-4 16,-2-17-2-16,6 14-16 0,-6-14 16 0,6 18-19 15,-6-18-7-15,11 14 17 0,-11-14 20 16,10 15-15-16,-10-15 20 0,14 13-17 0,-14-13 16 0,15 10-12 16,-15-10 11-16,13 6-20 0,-13-6 13 0,0 0-16 15,23 6 12-15,-23-6-16 0,0 0 12 0,23-2-19 16,-23 2 3-16,12-8-26 0,-12 8 1 0,13-9-29 15,-13 9 11-15,10-12-50 0,-10 12-3 0,8-10-22 0,-8 10-13 16,0 0-31-16,8-15-35 0,-8 15-257 16,0 0 70-16</inkml:trace>
  <inkml:trace contextRef="#ctx0" brushRef="#br0" timeOffset="28611.465">5401 4728 313 0,'0'0'256'0,"0"0"-58"16,0 0-24-16,0 0-39 0,-6-17-8 0,6 17-36 16,0 0-1-16,-2-12-28 0,2 12 3 0,0 0-21 15,-2-13-1-15,2 13-15 0,0 0-14 0,0-14 10 16,0 14 11-16,0 0-13 0,2-17 13 0,-2 17-11 0,0 0 12 16,4-19-17-16,-4 19 15 0,0 0-20 15,4-19 11-15,-4 19-4 0,0 0-3 0,9-16-15 0,-9 16 26 16,0 0-28-16,8-15 13 0,-8 15-19 0,0 0 21 15,10-8-19-15,-10 8 11 0,0 0-15 0,0 0 15 16,15-8-15-16,-15 8 14 0,0 0-5 0,0 0 6 16,0 0-17-16,16 3 18 0,-16-3-15 0,0 0 14 15,9 12-13-15,-9-12 15 0,0 0-16 0,6 16 13 16,-6-16-12-16,2 13 30 0,-2-13-34 0,2 15 16 0,-2-15-17 16,0 15 20-16,0-15-40 0,0 13 42 0,0-13-17 15,0 0 17-15,0 19-19 0,0-19 13 0,0 0-12 16,0 0-2-16,0 12-14 0,0-12 14 0,0 0-15 15,0 0 16-15,0 0-12 0,0 0 12 0,0 0-9 0,0 0 16 16,8-10-14-16,-8 10 14 0,0 0-13 16,4-17 16-16,-4 17-11 0,0 0 11 0,9-13-13 0,-9 13 11 15,0 0-11-15,6-13 16 0,-6 13-14 0,0 0 11 16,10-13-13-16,-10 13 18 0,0 0-20 0,9-8 20 16,-9 8-15-16,0 0 21 0,0 0-13 0,0 0 15 15,0 0-12-15,0 0 24 0,27 2-8 0,-27-2 21 16,0 0-12-16,9 15 16 0,-9-15-18 0,6 15 14 15,-6-15-13-15,2 15 14 0,-2-15-22 0,4 20 14 0,-4-20-21 16,2 18 13-16,-2-18-10 0,2 18 3 0,-2-18-19 16,0 19 10-16,0-19-12 0,2 13 13 0,-2-13-15 15,0 0 13-15,0 17-15 0,0-17 10 0,0 0-23 16,0 0-1-16,2 15-39 0,-2-15-11 0,0 0-35 16,0 0-20-16,0 0-33 0,0 0-37 0,0 0-63 15,0 0-165-15,0 0 111 0</inkml:trace>
  <inkml:trace contextRef="#ctx0" brushRef="#br0" timeOffset="28942.72">5724 4610 202 0,'0'0'276'0,"0"0"-48"16,0 0-51-16,0 0-11 0,8-11-37 0,-8 11-8 15,0 0-23-15,0 0-17 0,0 0-20 0,0 0 16 16,0 0-27-16,0 0 15 0,0 0-15 0,0 0 6 16,0 0-7-16,10 11 16 0,-10-11-21 0,0 0 9 15,5 13-19-15,-5-13 17 0,0 0-25 0,4 17 17 16,-4-17-16-16,4 15 21 0,-4-15-4 0,6 15-2 0,-6-15-12 16,6 16 1-16,-6-16-2 0,4 19-8 0,-4-19 2 15,7 17-3-15,-7-17-5 0,6 18-1 0,-6-18-4 16,6 17 3-16,-6-17-7 0,4 16 0 0,-4-16-3 15,6 15-3-15,-6-15-5 0,4 11-13 0,-4-11-7 0,0 0-15 16,5 12-30-16,-5-12 2 0,0 0-43 16,0 0-19-16,4 14-40 0,-4-14-22 0,0 0-24 15,0 0-44-15,0 0-146 0,0 0 134 0</inkml:trace>
  <inkml:trace contextRef="#ctx0" brushRef="#br0" timeOffset="29162.885">5705 4736 218 0,'0'0'341'0,"0"0"-82"0,0 0-26 0,-12-8-45 16,12 8-25-16,0 0-30 0,0 0-16 0,0 0-31 16,0 0 3-16,0 0-20 0,0 0 14 0,0 0-22 15,0 0 17-15,0 0-29 0,0 0 14 0,0 0-22 16,0 0 9-16,0 0-4 0,0 0-6 0,14 4-8 16,-14-4-4-16,0 0-6 0,0 0-7 0,25 3-6 15,-25-3-18-15,0 0-17 0,0 0-37 0,31 0 3 0,-31 0-30 16,0 0-5-16,23-3-28 0,-23 3-21 0,0 0-20 15,0 0-22-15,30 0-24 0,-30 0-216 0,0 0 110 16</inkml:trace>
  <inkml:trace contextRef="#ctx0" brushRef="#br0" timeOffset="29574.581">6009 4701 185 0,'0'0'222'16,"0"0"-52"-16,0 0-38 0,0 0-19 0,0 0-24 0,0 0 1 15,0 0-14-15,0 0 4 0,0 0-13 0,0 0 1 16,0 0-12-16,0 0 11 0,0 0-12 0,0 0 12 16,0 0-16-16,0 0 9 0,0 0-27 0,17-7 7 15,-17 7-19-15,0 0 5 0,4-13-18 0,-4 13 14 16,0 0-16-16,4-20 9 0,-4 20-14 0,4-12 13 15,-4 12-32-15,2-13 46 0,-2 13-16 0,0 0 16 16,0-14-11-16,0 14 18 0,0 0-10 0,0 0 10 16,0-15-17-16,0 15 7 0,0 0-15 0,0 0 6 15,0 0-14-15,0 0 15 0,0 0-17 0,0 0 13 0,0 0-12 16,0 0 19-16,0 0-13 0,2 15 24 0,-2-15-11 16,2 14 15-16,-2-14-16 0,2 17 24 0,-2-17-19 15,2 20 19-15,-2-20-24 0,2 21 20 0,-2-21-7 16,5 22 2-16,-5-22-7 0,2 20-3 0,-2-20 1 15,4 21-8-15,-4-21-2 0,2 16-2 0,-2-16 2 16,4 15-5-16,-4-15-4 0,2 11-18 0,-2-11 13 0,0 0-13 16,4 15-20-16,-4-15-39 0,0 0-21 15,0 0-61-15,0 0-64 0,0 0-85 0,0 0-237 0,0 0-47 16</inkml:trace>
  <inkml:trace contextRef="#ctx0" brushRef="#br0" timeOffset="30800.118">6551 4264 45 0,'0'0'295'0,"0"0"-63"15,0 0-48-15,0 0-18 0,0 0-37 0,0 0-6 16,0 0-20-16,0 0-22 0,0 0 0 0,0 0-13 0,0 0 8 15,0 0 7-15,0 0 3 0,0 0 1 0,0 0-2 16,0 0-10-16,0 0-1 0,6 20-5 0,-6-20-3 16,2 14-13-16,-2-14-6 0,4 20-6 0,-4-20-9 15,4 21-7-15,0-8 4 0,-2 1-8 0,1 2-1 16,1-2-1-16,-2 3-5 0,2-2 3 0,-2 1-4 16,0 1-6-16,2 0 4 0,-2-1-3 0,2 1 0 0,-2 0-2 15,0-3-4-15,1 1 7 0,-1 1-9 16,0-3 0-16,-2-13-1 0,4 23-7 0,-4-23-22 15,4 19-19-15,-4-19-39 0,2 14-8 0,-2-14-47 0,0 0-24 16,4 15-48-16,-4-15-54 0,0 0-210 0,0 0 35 16</inkml:trace>
  <inkml:trace contextRef="#ctx0" brushRef="#br0" timeOffset="31098.996">6428 4514 9 0,'0'0'405'0,"0"0"-113"0,0 0-48 15,0 0-48-15,0 0-25 0,0 0-43 0,0 0-3 16,0 0-33-16,0 0 16 0,0 0-14 0,0 0 16 0,0 0-5 16,0 0-13-16,0 0-8 0,0 0-5 0,0 0-11 15,31 2-11-15,-31-2-7 0,25 0-8 0,-25 0-9 16,26 1-1-16,-26-1-8 0,30 3-6 0,-30-3 0 15,33 0-8-15,-33 0 3 0,36 0-4 0,-36 0-1 16,35-3-3-16,-35 3 1 0,33-3-4 0,-33 3-1 16,30-5 4-16,-30 5-4 0,29-4-3 0,-29 4-15 0,22-5-20 15,-22 5-24-15,21-4-23 0,-21 4-32 16,0 0-37-16,25-4-50 0,-25 4-65 0,0 0-292 16,16-7-74-16</inkml:trace>
  <inkml:trace contextRef="#ctx0" brushRef="#br0" timeOffset="32045.607">7085 4146 289 0,'0'0'247'0,"0"0"-35"0,0 0-22 15,0 0-11-15,-8-9-11 0,8 9-19 0,0 0-8 16,0 0-9-16,0 0-32 0,0 0 24 0,-8-11-11 15,8 11-13-15,0 0-5 0,0 0-17 0,0 0-5 0,0 0-13 16,0 0-10-16,0 0-7 0,0 0-15 16,0 0-8-16,-7-11-1 0,7 11-7 0,0 0 0 0,0 0-4 15,0 0 4-15,0 0-8 0,0 0 6 0,17-8-7 16,-17 8 1-16,0 0-9 0,21-3-3 0,-21 3-5 16,0 0 0-16,21-4-5 0,-21 4 1 0,0 0-4 15,29-2 1-15,-29 2 4 0,0 0-4 0,27 0 5 0,-27 0 1 16,0 0-4-16,25 5 9 0,-25-5-1 15,0 0 5-15,21 4 0 0,-21-4 2 0,0 0 3 0,14 13-4 16,-14-13 4-16,6 14-4 0,-6-14 7 0,2 16-3 16,-2-16 1-16,-2 21 2 0,-2-7-4 15,0-1 19-15,0 4-18 0,-2-3-2 0,1 1 2 0,-3 2-2 16,2 0 3-16,0-3 0 0,0 1-2 0,-3-2 1 16,3 2-4-16,0 0 4 0,0-4 2 0,0 1-2 15,-1 0 1-15,7-12 2 0,-8 18-4 0,8-18 0 16,-8 15 2-16,8-15-2 0,-6 16 1 0,6-16-3 0,-5 10 3 15,5-10 1-15,0 0-2 0,-4 13-2 16,4-13 1-16,0 0 6 0,0 0 3 0,0 0-2 0,9 13 4 16,-9-13-2-16,0 0-2 0,0 0-2 0,0 0-2 15,29 0 4-15,-29 0-3 0,0 0-2 0,26-3 2 16,-26 3-3-16,0 0 2 0,27-3 0 0,-27 3 1 16,0 0-1-16,27-1 2 0,-27 1-2 0,0 0 3 0,25-2-2 15,-25 2 2-15,0 0-3 0,0 0-17 16,26-2 21-16,-26 2-2 0,0 0-2 0,0 0-5 0,20 4-6 15,-20-4-18-15,0 0-28 0,0 0-23 0,0 0-32 16,0 0-45-16,23 1-34 0,-23-1-36 0,0 0-291 16,0 0-17-16</inkml:trace>
  <inkml:trace contextRef="#ctx0" brushRef="#br0" timeOffset="33432.953">7714 4305 119 0,'0'0'216'0,"0"0"-43"0,0 0-16 16,0 0-11-16,0 0-15 0,0 0 9 0,0 0-8 16,0 0-8-16,0 0-14 0,0 0-7 0,-2-14-14 15,2 14-4-15,0 0-7 0,0 0-11 0,0 0-6 0,0 0-10 16,0 0 0-16,-13 7-6 0,13-7-4 15,0 0 0-15,-10 7-6 0,10-7 0 0,-11 12-3 0,11-12 2 16,-8 12-2-16,8-12-26 0,-10 15 29 0,10-15 6 16,-9 17-25-16,9-17 1 0,-6 18-1 0,6-18-3 15,-4 15-3-15,4-15-2 0,-4 17-1 0,4-17 0 16,2 15 0-16,-2-15 1 0,4 15-5 16,-4-15-1-16,6 11 3 0,-6-11-1 0,0 0 6 0,15 7-7 15,-15-7 2-15,0 0-2 0,21 2 1 0,-21-2 4 16,0 0-6-16,23-8 3 0,-23 8-2 0,19-9 0 0,-19 9-6 15,19-12 4-15,-19 12-8 0,16-16 5 0,-16 16-9 16,15-16 2-16,-15 16-2 0,12-18-2 0,-12 18-2 16,8-19-3-16,-8 19-1 0,6-21 6 0,-6 21 5 15,2-19 0-15,-2 19 0 0,0-18 1 0,0 18 1 16,-4-14 1-16,4 14-1 0,-6-13 5 0,6 13-7 16,-8-14 8-16,8 14-8 0,-10-11 7 0,10 11-3 0,0 0 4 15,-15-11-3-15,15 11-3 0,0 0 4 16,-14-6-3-16,14 6-5 0,0 0 3 0,0 0-5 15,-25 3 8-15,25-3-2 0,-15 9 0 0,15-9 2 0,-13 13 5 16,13-13-5-16,-17 18 2 0,9-6 4 0,0-1-3 16,0 0 1-16,1 2 1 0,1 0 1 0,2-2-2 15,-2 0 1-15,6-11-4 0,-4 23 3 0,4-23 4 16,0 18-8-16,0-18 3 0,8 16-25 0,-8-16 27 16,12 14 0-16,-12-14 1 0,17 4-1 0,-17-4-1 15,0 0 0-15,37-1 0 0,-37 1 1 0,28-9-2 0,-28 9-1 16,31-13-1-16,-17 5-30 0,1 1 33 0,-3 0-2 15,1 0 0-15,-13 7 2 0,20-16 0 0,-20 16 3 16,15-13 1-16,-15 13-2 0,11-9 3 0,-11 9-3 16,0 0 2-16,11-12-3 0,-11 12 0 0,0 0-1 15,0 0-1-15,0 0 1 0,8-11 2 0,-8 11-2 16,0 0-2-16,0 0 0 0,0 0 2 0,0 0-5 16,0 0 10-16,0 0-8 0,0 0-2 0,-6 12 9 0,6-12-1 15,0 0-3-15,0 0 7 0,-2 17 1 0,2-17 2 16,0 0 2-16,-3 18 1 0,3-18 6 0,0 0 1 15,0 21 0-15,0-21 0 0,0 12 4 0,0-12-1 16,5 15-1-16,-5-15 6 0,4 17-3 0,-4-17-2 16,8 13 5-16,-8-13-2 0,10 15 2 0,-10-15 4 15,15 10-1-15,-15-10 9 0,14 11 1 16,-14-11-3-16,23 7-2 0,-23-7 0 0,19 3-3 0,-19-3-2 0,0 0-6 16,28-2-3-16,-28 2-5 0,0 0-3 15,28-4-2-15,-28 4-5 0,0 0 0 0,23-9-12 0,-23 9-15 16,15-7-12-16,-15 7-24 0,10-11-10 0,-10 11-23 15,8-13-8-15,-8 13-18 0,7-12-19 0,-7 12-28 16,0 0-39-16,6-15-46 0,-6 15-63 0,0 0-168 16,0 0 38-16</inkml:trace>
  <inkml:trace contextRef="#ctx0" brushRef="#br0" timeOffset="34081.569">8220 4649 69 0,'0'0'291'0,"0"0"-71"0,0 0-23 15,0 0-25-15,0 0-4 0,0 0-14 0,0 0-18 16,0 0-14-16,0 0-6 0,0 0-8 0,0 0-5 0,0 0-11 16,0 0-9-16,0 0-9 0,16-3-1 15,-16 3-5-15,0 0-2 0,0 0-4 0,-2-12-12 0,2 12-7 16,0 0-3-16,-2-17-8 0,2 17-2 0,0 0-4 16,0-19-3-16,0 19-7 0,2-13-5 0,-2 13-3 15,5-18-1-15,-5 18-3 0,6-14 0 0,-6 14-3 16,8-15-4-16,-8 15-10 0,10-10 9 0,-10 10-7 15,11-11 7-15,-11 11-5 0,0 0 7 0,17-4-3 16,-17 4 4-16,0 0-1 0,19 4 2 0,-19-4-3 16,0 0-2-16,18 15 4 0,-18-15 2 0,11 10-11 0,-11-10 12 15,10 15 2-15,-10-15 1 0,8 13-3 0,-8-13-2 16,7 15-2-16,-7-15 4 0,6 11-1 0,-6-11 2 16,4 13-2-16,-4-13 0 0,0 0-1 0,6 13-2 15,-6-13-3-15,0 0-3 0,0 0 4 0,0 0-25 16,0 0-7-16,0 0 10 0,0 0-4 0,0 0 0 15,0 0 1-15,0 0 0 0,0 0 9 0,17-12-3 16,-17 12 1-16,6-12 0 0,-6 12 3 0,8-13-15 16,-8 13 23-16,10-15 1 0,-10 15-1 0,12-13-1 0,-12 13 2 15,10-11-1-15,-10 11 5 0,13-8 3 0,-13 8 5 16,0 0 2-16,16-4 10 0,-16 4 5 0,0 0 5 16,0 0 3-16,21 4 1 0,-21-4-6 0,0 0 5 15,14 15 5-15,-14-15-5 0,11 11 6 0,-11-11-6 16,6 17-5-16,-6-17-4 0,4 18 4 0,-4-18-3 15,4 18-3-15,-4-18 0 0,4 21 1 0,-4-21-12 16,0 19 5-16,0-19-3 0,0 19 0 0,0-19-5 0,0 14-1 16,0-14-9-16,0 0-16 0,2 17-27 15,-2-17-38-15,0 0-49 0,0 0-55 0,0 0-48 0,0 0-54 16,0 0-202-16,0 0 12 0</inkml:trace>
  <inkml:trace contextRef="#ctx0" brushRef="#br0" timeOffset="34548.801">8797 4546 331 0,'0'0'321'0,"0"0"-54"0,0 0-25 0,0 0-35 16,0 0-29-16,0 0-23 0,0 0-21 0,0 0-15 16,0 0-20-16,0 0-11 0,0 0-11 0,0 0-10 15,0 0-3-15,0 0 0 0,0 0-3 0,0 0-3 0,0 0 3 16,-21-4 2-16,21 4-5 0,0 0-1 15,0 0-8-15,0 0-6 0,0 0-4 0,0 0-5 16,0 0-4-16,0 0-1 0,0 0-4 0,0 0-3 0,0 0-3 16,0 0 0-16,0 0-10 0,29 0 0 0,-29 0-1 15,0 0-1-15,23-4-1 0,-23 4-1 0,0 0-1 16,29-3-1-16,-29 3 1 0,19-3-4 0,-19 3 5 16,21-6 1-16,-21 6-7 0,0 0-7 0,27-6 7 0,-27 6 2 15,0 0 0-15,22-4-9 0,-22 4 4 16,0 0-9-16,19-5-10 0,-19 5-8 0,0 0-14 0,0 0 1 15,0 0-33-15,21-4-13 0,-21 4-17 0,0 0-25 16,0 0-34-16,0 0-44 0,0 0-52 0,0 0-55 16,0 0-188-16,0 0 2 0</inkml:trace>
  <inkml:trace contextRef="#ctx0" brushRef="#br0" timeOffset="34851.596">8778 4439 54 0,'0'0'348'0,"0"0"-71"0,0 0-41 0,0 0-15 16,-21-5-22-16,21 5-25 0,0 0-14 0,0 0-20 0,0 0-10 16,0 0-16-16,0 0-13 0,0 0-7 0,0 0-13 15,0 0-12-15,0 0-11 0,0 0-5 0,0 0-4 16,0 0-2-16,0 0 6 0,0 0 1 0,0 0 0 15,0 0-5-15,0 0-3 0,0 0-11 0,15-8-6 16,-15 8-6-16,0 0-6 0,25-6-2 0,-25 6-9 16,20-4-11-16,-20 4 10 0,23-2-13 0,-23 2-8 15,23-3-14-15,-23 3-16 0,21-2-10 0,-21 2-21 0,0 0-19 16,31-2-24-16,-31 2-22 0,0 0-42 0,25 0-46 16,-25 0-57-16,0 0-243 0,0 0-33 0</inkml:trace>
  <inkml:trace contextRef="#ctx0" brushRef="#br0" timeOffset="35429.57">9313 4234 204 0,'0'0'297'15,"0"0"-63"-15,0 0-29 0,0 0-20 0,0 0-18 16,0 0-26-16,-21 2-14 0,21-2-14 0,0 0-6 15,-13 6-10-15,13-6-3 0,0 0-4 0,-14 15-3 16,14-15-3-16,-11 11 0 0,11-11-14 0,-10 16 0 16,10-16-7-16,-10 18-7 0,4-6-4 0,-1 0-2 0,3 1-8 15,-2 0-4-15,2-1-8 0,2 3-5 0,-2-2-6 16,2 0-4-16,2 2 0 0,0-15-6 0,2 26-1 16,-2-26-1-16,4 21-3 0,0-9 3 0,2 1-4 15,-6-13-2-15,13 17-1 0,-13-17 2 0,16 13 0 16,-16-13-1-16,19 7 1 0,-19-7-2 0,20 5 1 15,-20-5-1-15,22 0-1 0,-22 0 0 0,23-5-4 16,-23 5-1-16,23-9-3 0,-23 9-2 0,20-13 0 0,-20 13 0 16,21-15 2-16,-13 7 0 0,0-3 2 0,-1 1 0 15,1-1 4-15,-4 0-3 0,0-2 4 0,-4 13-9 16,6-21 14-16,-6 21 1 0,0-22 8 0,0 22 3 16,-4-22 2-16,4 22-3 0,-8-24 4 15,0 14-1-15,-1-1-5 0,1 0-2 0,-2 2-1 0,0-3-3 16,-1 4-1-16,1 0-2 0,10 8-3 0,-21-13-12 15,21 13-19-15,-20-9-28 0,20 9-29 0,-20-4-36 16,20 4-40-16,-19 4-53 0,19-4-78 0,-20 9-319 0,20-9-125 16</inkml:trace>
  <inkml:trace contextRef="#ctx0" brushRef="#br0" timeOffset="38476.258">611 5606 237 0,'0'0'198'0,"0"0"-36"0,0 0-23 0,0 0-14 15,0 0-17-15,0 0-9 0,0 0-13 0,0 0-11 16,0 0-11-16,0 0-11 0,0 0-9 0,0 0-6 0,0 0-1 16,0 0-10-16,0 0-7 0,0 0 0 15,0 0 2-15,0 0 2 0,0 0 0 0,0 0 3 0,0 0 0 16,0 0 0-16,0 0-2 0,0 0 3 0,0 0-4 15,0 0 0-15,0 0-1 0,0 0-3 0,0 0-1 16,-13 9 0-16,13-9-2 0,0 0 1 0,-2 13 1 16,2-13 6-16,0 0-1 0,-4 14 2 0,4-14 3 15,0 0-7-15,-4 15-1 0,4-15-3 0,0 0 7 16,-2 19-9-16,2-19 1 0,0 0 3 0,-2 16-5 0,2-16 16 16,0 0-8-16,0 21-21 0,0-21 4 0,0 13-6 15,0-13 2-15,2 15 0 0,-2-15 2 0,2 16 0 16,-2-16-2-16,0 15-4 0,0-15 5 0,2 17 23 15,-2-17-15-15,2 18-17 0,-2-18 2 0,4 15 1 16,-4-15 2-16,2 17 0 0,-2-17-1 0,5 14 3 16,-5-14-7-16,4 15 8 0,-4-15-2 0,4 13 0 0,-4-13 1 15,4 13-2-15,-4-13 2 0,6 11-5 16,-6-11 4-16,0 0 1 0,11 15-1 0,-11-15 2 0,0 0 0 16,10 9-2-16,-10-9 30 0,0 0-14 0,12 7-18 15,-12-7 3-15,0 0 0 0,15 6 1 0,-15-6 1 16,0 0 3-16,0 0-2 0,27 2-1 0,-27-2 1 15,0 0-2-15,22-2 0 0,-22 2 2 0,0 0-3 16,24-6 1-16,-24 6 0 0,0 0-2 0,27-5 19 16,-27 5-5-16,0 0-21 0,21-3-7 0,-21 3-7 0,0 0-7 15,18-6-13-15,-18 6-12 0,0 0-14 0,0 0-20 16,0 0-38-16,19-4-44 0,-19 4-49 0,0 0-271 16,0 0 22-16</inkml:trace>
  <inkml:trace contextRef="#ctx0" brushRef="#br0" timeOffset="38975.922">558 5778 123 0,'0'0'221'0,"0"0"-56"0,0 0-25 16,0 0-28-16,0 0-17 0,0 0-15 0,0 0-13 15,0 0-8-15,0 0-6 0,0 0-3 0,0 0 2 16,0 0 0-16,0 0-1 0,0 0-1 0,-8-10 6 15,8 10 2-15,0 0 6 0,0 0 1 0,0 0 0 16,0 0-2-16,0 0-2 0,0 0-3 0,0 0-1 16,0 0-1-16,0 0-5 0,0 0-5 0,0 0-5 0,21-1 18 15,-21 1-30-15,0 0 19 0,0 0-28 0,21-6 16 16,-21 6-23-16,0 0 16 0,27-4-18 0,-27 4 17 16,21-5-23-16,-21 5 16 0,20-4-22 0,-20 4 18 15,23-6-22-15,-23 6 19 0,23-3-19 0,-23 3 18 16,21-3-19-16,-21 3 21 0,17-5-21 15,-17 5 18-15,0 0-20 0,25-2 21 0,-25 2-22 0,0 0 22 16,0 0-21-16,25-1 14 0,-25 1-17 0,0 0 19 0,0 0-23 16,0 0 10-16,0 0-27 0,27 1-10 0,-27-1-7 15,0 0-16-15,0 0-9 0,0 0-8 0,0 0-21 16,0 0-23-16,18-3-28 0,-18 3-17 0,0 0-10 16,0 0-15-16,0 0-175 0,-2-15 176 0</inkml:trace>
  <inkml:trace contextRef="#ctx0" brushRef="#br0" timeOffset="39416.741">640 5623 98 0,'0'0'199'0,"0"0"-37"0,0 0-20 0,0 0-12 15,0 0-12-15,0 0-1 0,0 0-3 0,0 0-4 16,0 0-4-16,0 0-6 0,0 0-4 0,0 0-4 16,0 0-7-16,0 0-3 0,0 0-8 0,0 0 10 15,0 0-27-15,0 0 10 0,0 0-20 0,0 0 7 0,0 0-26 16,0 0 13-16,0 0-20 0,0 0 12 0,0 0-26 16,0 0 19-16,0 0-22 0,0 0 16 0,0 0-17 15,0 0 21-15,0 0-18 0,0 0 22 0,0 0-25 16,0 0 20-16,0 0-16 0,0 0 13 0,16-6-22 15,-16 6 24-15,0 0-24 0,29-4 20 0,-29 4-17 16,0 0 10-16,29-4-16 0,-29 4 20 0,0 0-19 0,28-3 20 16,-28 3-18-16,0 0 16 0,25-2-20 0,-25 2 22 15,0 0-22-15,0 0 20 0,27 0-21 0,-27 0 21 16,0 0-23-16,0 0 24 0,0 0-25 0,25 0 23 16,-25 0-24-16,0 0 25 0,0 0-24 0,0 0 22 15,0 0-18-15,0 0 18 0,0 0-21 0,0 0 20 16,20-1-23-16,-20 1 12 0,0 0-31 0,0 0 10 15,0 0-40-15,0 0-4 0,0 0-46 0,0 0-35 16,0 0-35-16,17-6-43 0,-17 6-49 0,0 0-179 0,0 0 73 16</inkml:trace>
  <inkml:trace contextRef="#ctx0" brushRef="#br0" timeOffset="40880.463">1231 5672 42 0,'0'0'233'16,"0"0"-43"-16,0 0-33 0,0 0-20 0,0 0-17 16,0 0-7-16,4-13-6 0,-4 13-4 0,0 0-11 15,0 0-25-15,2-12 18 0,-2 12 0 0,0 0 3 16,0 0-7-16,0-18-8 0,0 18 16 0,0 0-25 16,-4-14 8-16,4 14-25 0,0 0 11 0,-8-15-23 15,8 15 13-15,0 0-26 0,-8-14 10 0,8 14-22 0,0 0 12 16,-11-12-18-16,11 12 13 0,0 0-18 0,-14-11 12 15,14 11-43-15,0 0 53 0,-15-7-24 0,15 7 17 16,0 0-16-16,0 0 18 0,-19-2-29 0,19 2 26 16,0 0-26-16,-17 5 23 0,17-5-18 0,-12 8 17 15,12-8-16-15,-13 12 15 0,13-12-15 0,-14 18 17 16,8-8-18-16,-1 1-2 0,1 2 4 0,-2 1 3 0,4-2 1 16,-2 3-3-16,1-1 4 0,1 4 2 0,0-4 2 15,0 4 4-15,2-1-1 0,0 0 5 0,0-1 1 16,2 3 1-16,0-2 20 0,0 0-25 0,2-3 20 15,2 1-19-15,2 1 23 0,0-2-20 0,1-1 27 16,3-1-22-16,-2 0 24 0,3-3-27 0,1 0 28 16,0-1-18-16,3-3 18 0,-15-5-24 0,28 9 15 0,-28-9-21 15,33 6 15-15,-33-6-23 0,27 0 14 0,-27 0-20 16,27 0 16-16,-27 0-25 0,22 0 9 0,-22 0-34 16,0 0 8-16,29-2-30 0,-29 2 9 0,0 0-39 15,0 0-23-15,26-1-32 0,-26 1-46 0,0 0-43 16,0 0-49-16,0 0-213 0,0 0 15 0</inkml:trace>
  <inkml:trace contextRef="#ctx0" brushRef="#br0" timeOffset="41620.009">582 6186 207 0,'0'0'257'0,"0"0"-52"0,0 0-22 16,0 0-47-16,0 0-21 0,0 0-21 0,0 0-18 15,0 0-16-15,0 0-6 0,0 0-1 0,0 0 3 16,0 0 3-16,0 0-3 0,6-11 1 0,-6 11-2 16,0 0-4-16,0 0-3 0,23-8-2 0,-23 8-4 15,0 0-3-15,27-3-4 0,-27 3 1 0,22-3-4 16,-22 3-4-16,27-1-3 0,-27 1-5 0,33-1-1 15,-33 1-3-15,39 0-2 0,-39 0 0 0,43 1-4 16,-43-1-1-16,46 1 4 0,-46-1-8 0,46 3 1 0,-21-3-3 16,0 2 2-16,-1-1 0 0,1-1 17 0,-1 2-5 15,-24-2-22-15,48 3 31 0,-26 0-17 0,1-3 19 16,-23 0-17-16,41 4 19 0,-41-4-16 0,39 6 20 16,-39-6-27-16,33 3 20 0,-33-3-20 0,29 4 18 15,-29-4-21-15,24 4 19 0,-24-4-22 0,23 3 20 16,-23-3-23-16,0 0 22 0,26 6-25 0,-26-6 22 0,0 0-19 15,21 4 24-15,-21-4-15 0,0 0 23 0,0 0-22 16,22 1 23-16,-22-1-15 0,0 0 20 0,0 0-15 16,0 0 12-16,17 6-16 0,-17-6 12 0,0 0-23 15,0 0 15-15,0 0-18 0,0 0 14 0,0 0-20 16,0 0 15-16,0 0-21 0,0 0 6 0,0 0-38 16,0 0 4-16,0 0-36 0,0 0-13 0,0 0-46 0,0 0-36 15,0 0-56-15,0 0-63 0,0 0-281 0,0 0-82 16</inkml:trace>
  <inkml:trace contextRef="#ctx0" brushRef="#br0" timeOffset="45690.801">2782 5944 52 0,'4'-10'200'0,"-4"10"-29"16,0 0-31-16,0 0-15 0,0 0-21 0,0 0-3 15,21-3-16-15,-21 3 9 0,0 0-11 0,17-6 6 16,-17 6-22-16,0 0 5 0,18-5-18 0,-18 5 10 16,0 0-17-16,19-9 16 0,-19 9-16 0,12-9 12 0,-12 9-17 15,13-10 11-15,-13 10-21 0,12-8 14 0,-12 8-25 16,9-12 13-16,-9 12-22 0,9-13 11 0,-9 13-23 16,10-15 17-16,-10 15-18 0,8-13 13 0,-8 13-20 15,6-14 11-15,-6 14-22 0,7-17 13 0,-7 17-18 16,2-14 19-16,-2 14-22 0,2-18 10 0,-2 18-11 15,-4-15-14-15,4 15 29 0,-4-14 20 0,4 14-18 0,-9-15 14 16,9 15-15-16,-10-13 17 0,10 13-13 0,-10-11 18 16,10 11-16-16,-10-9 19 0,10 9-19 0,-12-7 13 15,12 7-13-15,0 0 15 0,-15-10-16 0,15 10 14 16,0 0-15-16,0 0 14 0,-16-6-15 0,16 6 15 16,0 0-18-16,0 0 19 0,0 0-15 0,0 0 16 15,0 0-17-15,0 0 14 0,-13 8-9 0,13-8 8 0,0 0-15 16,0 0 14-16,0 0-13 0,0 0 18 0,0 0-13 15,25 2 18-15,-25-2-14 0,0 0 16 0,23-8-17 16,-23 8 12-16,20-7-8 0,-20 7 7 0,24-11-15 16,-24 11 16-16,25-11-16 0,-25 11 12 0,25-12-13 15,-25 12 13-15,21-6-14 0,-21 6 14 0,18-8 2 16,-18 8-3-16,0 0-14 0,23-6 16 0,-23 6-10 0,0 0 18 16,0 0-13-16,0 0 21 0,24 4-12 0,-24-4 18 15,0 0-17-15,8 13 17 0,-8-13-11 0,0 0 17 16,0 21-12-16,0-21 18 0,-2 18-16 0,2-18 17 15,-2 20-16-15,2-20 14 0,-4 22-17 0,4-22 18 16,-6 24-21-16,6-24 17 0,-2 22-20 0,2-22 14 16,-5 25-8-16,5-25 2 0,-2 22-7 0,2-22-3 15,2 22-1-15,-2-22-4 0,3 20 1 0,-3-20 1 0,6 17-2 16,-6-17 4-16,8 14-1 0,-8-14 6 0,10 16-4 16,-10-16 1-16,15 7 3 0,-15-7-1 0,14 6 3 15,-14-6-1-15,0 0-3 0,23 3-3 0,-23-3-1 16,0 0-2-16,25-3-1 0,-25 3-5 0,0 0 3 15,20-6-13-15,-20 6-11 0,0 0-15 0,18-5-18 16,-18 5-33-16,0 0-10 0,0 0-43 0,19-10-42 16,-19 10-66-16,0 0-58 0,8-9-211 0,-8 9-8 15</inkml:trace>
  <inkml:trace contextRef="#ctx0" brushRef="#br0" timeOffset="46289.737">3183 5515 100 0,'0'0'281'0,"0"0"-56"0,0 0-19 0,0 0-25 15,0 0-2-15,0 0-31 0,0 0 1 0,0 0-17 16,0 0-13-16,0 0-12 0,0 0-15 0,0 0-16 16,0 0-10-16,0 0-10 0,0 0-13 0,0 0 10 0,0 0-29 15,0 0 1-15,0 0 1 0,0 0-1 16,7-12-1-16,-7 12 0 0,0 0-7 0,0 0-4 0,19-8-2 15,-19 8-3-15,0 0-1 0,25-6 0 0,-25 6 1 16,17-5-5-16,-17 5 0 0,0 0 0 0,26-2 2 16,-26 2-3-16,0 0 2 0,25-2 2 0,-25 2 2 15,0 0-2-15,0 0 1 0,25 4 1 0,-25-4 3 0,0 0-2 16,10 11-3-16,-10-11 3 0,5 11 1 16,-5-11-1-16,1 17-4 0,-1-17-1 0,-1 16 4 0,1-16-4 15,-7 17 2-15,7-17-3 0,-6 18 0 0,6-18 0 16,-8 18-1-16,8-18 2 0,-8 17 3 0,8-17-3 15,-9 15 5-15,9-15-1 0,-6 12-3 0,6-12 1 16,-4 12-3-16,4-12 2 0,0 0 1 0,-6 11-6 16,6-11 2-16,0 0-2 0,0 0-2 0,-4 13 3 15,4-13 0-15,0 0 6 0,0 0 1 0,0 0 1 0,0 0 5 16,12 9 2-16,-12-9-1 0,0 0-1 0,0 0-2 16,23 4-3-16,-23-4 0 0,0 0-2 0,0 0-1 15,26 1 2-15,-26-1-5 0,0 0-1 0,22-1-6 16,-22 1-6-16,0 0-33 0,0 0-25 0,29-4-47 15,-29 4-17-15,0 0-67 0,0 0-55 0,21-5-359 16,-21 5-125-16</inkml:trace>
  <inkml:trace contextRef="#ctx0" brushRef="#br0" timeOffset="48072.728">4231 5620 248 0,'0'0'238'0,"0"0"-60"16,0 0-32-16,0 0-37 0,9-9-7 0,-9 9-20 15,0 0 4-15,0 0-15 0,0 0 1 0,0 0-13 16,0 0 10-16,8 9-17 0,-8-9 13 0,0 0-14 16,4 14 17-16,-4-14-11 0,0 0 13 0,8 16-18 15,-8-16 9-15,4 15-21 0,-4-15 13 0,5 19-6 0,-5-19-7 16,6 22-3-16,-2-8-9 0,0 1 1 0,-2 0-5 16,2 2-1-16,0-3-2 0,1 3-6 0,-3-1-2 15,2 4-1-15,0-4-3 0,0 2-3 0,0-2-1 16,0 0 1-16,-2-3-3 0,2 2-1 0,1-2-2 15,-5-13-1-15,4 20-13 0,-4-20-10 0,6 17-12 16,-6-17-17-16,4 13 10 0,-4-13-16 0,0 0-2 0,6 11-24 16,-6-11-12-16,0 0-54 0,0 0-33 0,0 0-28 15,0 0-209-15,2-16 114 0</inkml:trace>
  <inkml:trace contextRef="#ctx0" brushRef="#br0" timeOffset="48293.944">4208 5839 156 0,'0'0'358'0,"0"0"-94"0,0 0-36 15,0 0-49-15,0 0-23 0,0 0-44 16,0 0-8-16,0 0-27 0,0 0 20 0,0 0-10 0,0 0 12 16,0 0-6-16,0 0-5 0,0 0-13 0,0 0-11 15,0 0-2-15,25-4-11 0,-25 4-12 0,21-4-9 0,-21 4-4 16,27-2-6-16,-27 2-18 0,29-6-17 15,-29 6-26-15,31-3-27 0,-31 3-36 0,30-3-16 0,-30 3-38 16,27-6-29-16,-27 6-44 0,25-2-254 0,-25 2 28 16</inkml:trace>
  <inkml:trace contextRef="#ctx0" brushRef="#br0" timeOffset="49007.025">4683 5656 93 0,'0'0'308'0,"-14"-9"-64"0,14 9-49 16,0 0-8-16,0 0-29 0,0 0-7 0,0 0-32 16,0 0 2-16,-15-6-15 0,15 6-12 0,0 0-10 15,0 0-14-15,0 0-14 0,0 0-8 0,-3-12-13 0,3 12-1 16,0 0 3-16,0 0-3 0,5-16-6 16,-5 16-1-16,8-9-8 0,-8 9 1 0,11-7-8 0,-11 7-4 15,14-11 0-15,-14 11-1 0,17-7 5 16,-17 7-6-16,18-5-3 0,-18 5 2 0,0 0-2 0,29-4-1 15,-29 4-2-15,0 0-2 0,27 3 3 0,-27-3 2 16,16 5-1-16,-16-5 2 0,14 8 1 0,-14-8 0 16,8 14-1-16,-8-14 2 0,7 15-2 0,-7-15 0 15,0 16-1-15,0-16 2 0,-2 17-3 0,2-17 2 16,-9 19-3-16,9-19 0 0,-6 14 0 0,6-14-1 0,-10 16 0 16,10-16 2-16,-10 12 0 0,10-12-2 15,-10 11 0-15,10-11 0 0,-10 9-2 0,10-9 1 0,0 0-24 16,-13 12 20-16,13-12-7 0,0 0-11 0,0 0-12 15,-10 9-16-15,10-9 17 0,0 0-8 0,0 0 34 16,0 0-34-16,0 0 17 0,0 0-12 0,0 0 15 16,0 0-11-16,23-3 16 0,-23 3-10 0,0 0 19 15,25-6-11-15,-25 6 15 0,19-5-9 0,-19 5 11 0,0 0-10 16,33-2 15-16,-33 2-10 0,0 0 16 0,33 1-7 16,-33-1 24-16,23 1-4 0,-23-1 23 0,19 9-9 15,-19-9 23-15,16 7 3 0,-16-7 3 0,12 11-1 16,-12-11-8-16,8 10-14 0,-8-10-5 0,2 16-3 15,-2-16-8-15,-2 14-4 0,2-14-3 0,-8 15-4 0,8-15-2 16,-12 16-4-16,12-16 6 0,-18 10 3 16,18-10-2-16,-21 9 0 0,21-9-2 0,-23 6 2 15,23-6-2-15,-25 4 1 0,25-4-6 0,-24 1 0 16,24-1-2-16,0 0-3 0,-29 2-5 0,29-2-17 0,0 0-24 16,-24 2-34-16,24-2-33 0,0 0-36 0,0 0-24 15,0 0-36-15,-23 2-33 0,23-2-58 0,0 0-148 16,0 0 84-16</inkml:trace>
  <inkml:trace contextRef="#ctx0" brushRef="#br0" timeOffset="49689.974">5205 5863 87 0,'21'-4'362'0,"-21"4"-128"16,0 0 14-16,0 0-46 0,0 0-20 0,0 0-44 15,0 0-10-15,17-4-31 0,-17 4 3 0,0 0-25 16,0 0 8-16,0 0 15 0,0 0-33 0,0 0-3 16,23 2-5-16,-23-2-1 0,0 0-5 0,0 0-11 15,21 4-7-15,-21-4-1 0,0 0-8 0,0 0-2 0,24 0-7 16,-24 0-2-16,0 0-5 0,21-8 1 15,-21 8-4-15,13-5-5 0,-13 5-11 0,14-13-12 0,-14 13-8 16,8-13-5-16,-8 13-4 0,9-15-5 0,-9 15 8 16,2-18-1-16,-2 18 7 0,0-19 6 0,0 19 6 15,-7-17 3-15,7 17 4 0,-8-12 4 0,8 12-14 16,-12-13 19-16,12 13 2 0,-13-11 2 0,13 11 4 16,-14-10-4-16,14 10 3 0,-13-7 6 0,13 7 1 15,0 0-2-15,-18-9-4 0,18 9 1 0,0 0 4 0,-13-7-5 16,13 7 2-16,0 0-2 0,0 0 3 0,-12-10 0 15,12 10-1-15,0 0 6 0,0 0-3 0,0 0-1 16,-8-9 0-16,8 9 0 0,0 0 0 0,0 0-2 16,6-13 17-16,-6 13-26 0,8-10 2 15,-8 10 1-15,13-11-3 0,-13 11 0 0,18-13-9 0,-5 6-8 16,-13 7-5-16,22-13-8 0,-7 7-4 0,-15 6-4 0,24-10 6 16,-24 10 4-16,24-8 4 0,-24 8 6 15,23-4 3-15,-23 4 3 0,0 0 3 0,29 0 7 16,-29 0 3-16,17 4 3 0,-17-4 4 0,14 10 14 0,-14-10 4 15,10 8 2-15,-10-8 3 0,9 14 3 0,-9-14 13 16,6 18-9-16,-6-18-1 0,4 18-2 0,-4-18 3 16,2 23-3-16,-2-23 5 0,0 21 1 0,0-21-2 15,0 27 4-15,0-27-1 0,0 23-8 0,0-23-1 16,2 27-2-16,-2-27-5 0,2 23-2 0,-2-23-1 16,5 25-11-16,-5-25 5 0,7 20-2 0,-7-20-1 0,8 19 0 15,-8-19-2-15,10 14-2 0,-10-14 1 16,15 11 2-16,-15-11-5 0,14 9 0 0,-14-9-3 0,0 0 0 15,25 5 0-15,-25-5-7 0,0 0-13 0,25-4-16 16,-25 4-24-16,0 0-18 0,0 0-30 0,25-4-40 16,-25 4-53-16,0 0-75 0,0 0-330 0,0 0-114 15</inkml:trace>
  <inkml:trace contextRef="#ctx0" brushRef="#br0" timeOffset="50543.858">6679 5691 57 0,'0'0'316'0,"0"0"-69"16,0 0-36-16,-6-15-19 0,6 15-19 0,0 0-30 15,0 0-14-15,0 0-21 0,-4-11-11 0,4 11-13 16,0 0-12-16,0 0-6 0,0 0-13 0,0 0 4 0,0 0 3 15,0 0-1-15,0 0-4 0,0 0-1 16,0 0-2-16,0 14-7 0,0-14-2 0,4 13-9 0,-4-13-2 16,6 19-8-16,-6-19 2 0,7 20-19 0,-3-4 18 15,0-6-5-15,1 3-3 0,1 3-6 0,0-2 1 16,0 0-3-16,0 1 2 0,1 0-7 0,-1 0 1 16,0-2 0-16,0 0 0 0,0 2-5 0,1-6-8 15,-1 2-20-15,-6-11-5 0,8 16-8 0,-8-16-7 0,8 16-1 16,-8-16-15-16,0 0-19 0,9 12-22 15,-9-12-18-15,0 0-15 0,0 0-20 0,0 0-11 0,0 0-6 16,0 0-14-16,0 0-16 0,-17-5-110 0,17 5 227 16</inkml:trace>
  <inkml:trace contextRef="#ctx0" brushRef="#br0" timeOffset="50719.701">6707 5925 367 0,'-19'-5'127'16,"19"5"-13"-16,-15-9-5 0,15 9-5 0,-15-8 11 0,15 8-4 16,-16-5 15-16,16 5-14 0,0 0 14 15,-17-9-1-15,17 9-7 0,0 0-12 0,0 0-8 0,-16-10-14 16,16 10-14-16,0 0-10 0,0 0 5 0,0 0 9 15,0 0 3-15,0 0-8 0,0 0-2 0,0 0-11 16,0 0-3-16,0 0-13 0,0 0-1 0,0 0-8 16,24 0-4-16,-24 0-7 0,23-4-2 0,-23 4-7 15,27-3-15-15,-27 3-31 0,30-8-29 0,-30 8-35 16,33-9-42-16,-16 4-51 0,-3-1-43 0,3 1-36 16,-3-3-254-16,-14 8-27 0</inkml:trace>
  <inkml:trace contextRef="#ctx0" brushRef="#br0" timeOffset="51306.974">7134 5639 78 0,'-9'-13'342'0,"9"13"-69"0,0 0-37 16,-9-8-13-16,9 8-19 0,0 0-31 0,-10-9-17 16,10 9-15-16,0 0-15 0,0 0-16 0,-15-9-8 15,15 9-9-15,0 0-16 0,0 0-11 0,0 0-12 0,-12-8-10 16,12 8-14-16,0 0 2 0,0 0-17 0,0 0-4 15,0 0-13-15,4-14 13 0,-4 14 0 0,0 0-5 16,17-11 1-16,-17 11-3 0,14-8-6 0,-14 8-3 16,18-5-6-16,-18 5-2 0,22-6 0 0,-22 6-2 15,21-1 2-15,-21 1-2 0,0 0 3 0,33 1-3 16,-33-1 5-16,0 0 2 0,27 6 3 0,-27-6 4 16,14 9 3-16,-14-9 4 0,13 10 4 0,-13-10 6 0,5 13 5 15,-5-13-10-15,2 20 7 0,-2-20-5 0,-2 23 0 16,1-7-4-16,-3-4-1 0,2 3-3 0,-2 2 5 15,-3-2-3-15,3-1 2 0,0 2 0 0,-2-2 5 16,4-1-10-16,-2-1-3 0,4-12 1 0,-6 21 0 16,6-21-2-16,-5 19 2 0,5-19-4 0,0 15 1 15,0-15 1-15,0 0 3 0,9 13-2 0,-9-13-2 16,0 0 3-16,16 7-4 0,-16-7 2 0,0 0 0 16,24 0 0-16,-24 0-1 0,0 0 3 0,29-4 1 15,-29 4 0-15,0 0 4 0,33-2-3 0,-33 2 6 0,0 0-4 16,31 0-1-16,-31 0-4 0,0 0-9 0,29 2 11 15,-29-2-4-15,0 0-14 0,26 4-22 0,-26-4-30 16,0 0-37-16,25 4-47 0,-25-4-57 0,0 0-66 16,0 0-306-16,29-4-94 0</inkml:trace>
  <inkml:trace contextRef="#ctx0" brushRef="#br0" timeOffset="52290.387">8761 5916 85 0,'0'0'287'0,"0"0"-69"16,0 0-31-16,0 0-16 0,0 0-13 0,-24-2-9 16,24 2-22-16,0 0-9 0,0 0-12 0,0 0-7 15,0 0-9-15,0 0 1 0,0 0-7 0,0 0 1 16,0 0-2-16,-24 0-2 0,24 0-2 0,0 0-9 0,0 0-9 15,0 0-6-15,0 0-11 0,0 0-5 0,0 0-7 16,0 0-5-16,0 0-2 0,0 0-2 0,0 0-2 16,0 0 3-16,0 0-6 0,0 0-5 0,0 0 1 15,0 0-5-15,22-3-2 0,-22 3-1 0,0 0 0 16,26-2 2-16,-26 2-5 0,19-4 0 0,-19 4-4 16,0 0 0-16,31-3 4 0,-31 3-1 0,21-4-1 15,-21 4 1-15,0 0 0 0,25-4-3 0,-25 4-4 16,0 0-14-16,21-2-12 0,-21 2-19 0,0 0-20 15,0 0-22-15,23-3-25 0,-23 3-30 0,0 0-32 0,0 0-50 16,17-10-64-16,-17 10-203 0,0 0 12 0</inkml:trace>
  <inkml:trace contextRef="#ctx0" brushRef="#br0" timeOffset="52595.973">8678 5811 349 0,'0'0'330'0,"0"0"-51"0,0 0-30 16,0 0-31-16,0 0-20 0,0 0-26 0,-15-6-15 16,15 6-21-16,0 0-16 0,0 0-22 0,0 0-19 15,0 0-14-15,0 0-11 0,0 0-9 0,0 0-1 0,0 0 5 16,0 0 4-16,0 0 3 0,0 0-9 15,0 0-5-15,0 0-3 0,0 0-5 0,0 0-6 0,23-2-4 16,-23 2-4-16,0 0-6 0,23-3-4 0,-23 3 0 16,17-2-3-16,-17 2-9 0,19-6-18 0,-19 6-18 15,21-6-24-15,-21 6-20 0,20-5-22 0,-20 5-21 16,23-3-24-16,-23 3-28 0,21-5-37 0,-21 5-41 16,0 0-306-16,29-1-75 0</inkml:trace>
  <inkml:trace contextRef="#ctx0" brushRef="#br0" timeOffset="53254.544">9359 5584 171 0,'0'0'295'16,"0"0"-63"-16,0 0-31 0,0 0-20 0,0 0-17 16,-23-5-17-16,23 5-24 0,0 0-14 0,0 0-12 15,0 0-11-15,-21 5-6 0,21-5-12 0,0 0-7 16,0 0-2-16,-15 7-6 0,15-7 3 0,0 0-3 16,-12 9-10-16,12-9 7 0,-9 13-1 0,9-13-5 15,-8 11-2-15,8-11-6 0,-8 17 2 0,8-17-9 16,-6 18-3-16,6-18 2 0,-7 20-4 0,7-20-2 0,-2 23-1 15,2-23-2-15,0 24-3 0,0-24-2 0,0 24 2 16,2-10-4-16,2 0 0 0,1-3-4 0,1 3-1 16,-2-3-1-16,4-2 3 0,1 2-2 0,-1-3 3 15,0 2-3-15,-8-10 0 0,22 12-1 0,-22-12-2 16,22 9-3-16,-22-9 3 0,23 6 2 0,-23-6-3 16,27 0-2-16,-27 0-3 0,27-6-1 0,-27 6-7 15,28-10-4-15,-14 2-8 0,-1 1-1 0,-1-2 10 0,1-1-19 16,-3-1 9-16,0 0 5 0,-2 1 1 0,-1-2 2 15,-1 0 8-15,-2 0 1 0,-4 12 3 0,4-22-3 16,-4 22 4-16,-2-22-2 0,0 9 3 0,-4-2 0 16,0 2 5-16,-3 2 7 0,-1-2-11 0,0 0 4 15,-3 2 7-15,1 0-11 0,-3 1 9 0,1 3-10 16,1-1-1-16,13 8-2 0,-29-10 4 0,29 10-23 16,-31-8-24-16,31 8-24 0,-27-4-24 0,27 4-17 15,-25-2-35-15,25 2-26 0,-25 5-33 0,25-5-49 0,-22 6-230 16,22-6 27-16</inkml:trace>
  <inkml:trace contextRef="#ctx0" brushRef="#br0" timeOffset="130884.532">369 8221 21 0,'0'0'165'16,"0"0"-25"-16,0 0-34 0,0 0-13 0,0 0-12 15,0 0-10-15,0 0-10 0,0 0-5 0,0 0 2 16,0 0-4-16,0 0-1 0,0 0-7 0,0 0-3 16,0 0-2-16,0 0 0 0,0 0 1 0,0 0 7 0,0 0-2 15,0 0-1-15,0 0 1 0,0 0-4 0,0 0 3 16,0 0 8-16,0 0-10 0,0 0 1 16,0 0 0-16,0 0-7 0,0 0 10 0,0 0-19 15,0 0-4-15,0 0-3 0,0 0-5 0,0 0-3 0,0 0-1 16,-17-5-3-16,17 5 5 0,0 0-13 0,0 0 0 15,0 0 0-15,0 0-2 0,0 0 1 0,0 0-1 16,0 0-1-16,0 0-2 0,0 0 0 0,0 0-1 16,0 0-2-16,0 0 8 0,0 0-7 0,0 0 1 15,0 0-1-15,0 0 3 0,0 0 0 0,0 0 1 0,0 0 0 16,0 0 1-16,0 0 0 0,0 0 2 0,0 0-2 16,17 5 6-16,-17-5-4 0,0 0 0 0,0 0-2 15,0 0 2-15,0 0-1 0,0 0 3 0,27-2-4 16,-27 2-2-16,0 0 3 0,16-6 2 0,-16 6-4 15,15-7 2-15,-15 7 1 0,13-11-1 0,-13 11 0 16,15-9 1-16,-15 9 0 0,16-11-4 0,-16 11-4 0,17-12-1 16,-17 12 0-16,12-10-2 0,-12 10 0 0,15-12-1 15,-15 12 2-15,10-13 1 0,-10 13 1 0,10-10 9 16,-10 10 5-16,7-12-17 0,-7 12 0 0,6-11 5 16,-6 11-6-16,4-11 19 0,-4 11-20 0,0 0 3 15,2-16 3-15,-2 16 12 0,0 0-14 0,-2-15 12 16,2 15-14-16,0 0 16 0,-8-14-15 0,8 14 16 0,0 0-16 15,-11-13 17-15,11 13-16 0,0 0-30 0,-14-10 38 16,14 10 16-16,0 0-13 0,-13-10 19 0,13 10-17 16,0 0 20-16,-12-5-19 0,12 5 16 0,0 0-18 15,0 0 15-15,-12-9-17 0,12 9 15 0,0 0-15 16,0 0 14-16,0 0-18 0,0 0 15 0,-15-8-17 16,15 8 16-16,0 0-23 0,0 0 20 0,0 0-20 15,0 0 16-15,0 0-18 0,0 0 15 0,0 0-15 16,0 0 17-16,0 0-16 0,0 0 18 0,0 0-16 15,0 0 16-15,0 0-16 0,0 0 17 0,17-6-16 0,-17 6 16 16,0 0-17-16,22-4 20 0,-22 4-46 0,21-6 44 16,-21 6-22-16,23-7 17 0,-23 7-18 0,25-7 12 15,-25 7-16-15,21-5 16 0,-21 5-14 0,23-7 18 16,-23 7-17-16,23-6 17 0,-23 6-14 0,21-5 18 16,-21 5-19-16,20-4 25 0,-20 4-23 0,0 0 17 15,21-3-16-15,-21 3 18 0,0 0-14 0,0 0 20 0,0 0-18 16,0 0 23-16,24 3-12 0,-24-3 17 0,0 0-21 15,0 0 21-15,4 15-22 0,-4-15 22 0,0 0-19 16,-4 18 18-16,4-18-17 0,-3 15 16 0,3-15-19 16,-5 17 16-16,5-17-12 0,-6 15 13 0,6-15-21 15,-6 19 1-15,6-19 1 0,-4 19-1 0,4-19 0 16,-4 21 2-16,4-21-2 0,-2 20 2 0,2-20-3 0,0 21 2 16,0-21 1-16,0 25-3 0,0-25 4 0,2 21-3 15,-2-21 1-15,4 19 0 0,-4-19-2 0,6 19 0 16,-6-19 1-16,6 16 1 0,-6-16-1 0,9 18-1 15,-9-18 1-15,9 13 1 0,-9-13-1 0,8 9 2 16,-8-9 1-16,10 9 1 0,-10-9 1 0,0 0 9 16,15 10-1-16,-15-10 8 0,0 0-4 0,0 0 1 0,19 3 1 15,-19-3 10-15,0 0-19 0,0 0 15 0,18-3-20 16,-18 3 15-16,0 0-20 0,13-10 19 16,-13 10-24-16,0 0 16 0,12-11-28 0,-12 11 5 15,0 0-32-15,0 0-16 0,10-9-21 0,-10 9-16 0,0 0-29 16,0 0-39-16,0 0-55 0,0 0-225 0,0 0 80 15</inkml:trace>
  <inkml:trace contextRef="#ctx0" brushRef="#br0" timeOffset="131478.836">1087 8200 200 0,'0'0'238'0,"0"0"-48"0,0 0-26 0,0 0-16 0,0 0-12 16,0 0-12-16,0 0-12 0,0 0-8 0,0 0 2 15,-25 1-16-15,25-1-4 0,0 0-7 16,0 0 16-16,0 0-27 0,0 0 9 0,0 0-20 0,0 0 10 15,0 0-20-15,0 0 10 0,0 0-31 0,0 0 11 16,0 0-27-16,0 0 16 0,0 0-25 0,0 0-10 16,0 0 10-16,0 0 16 0,0 0-19 0,0 0 17 15,0 0-19-15,0 0 17 0,0 0-20 0,0 0 22 0,0 0-20 16,19 5 15-16,-19-5-17 0,0 0 18 16,0 0-20-16,31 0 19 0,-31 0-17 0,0 0 18 15,25 0-20-15,-25 0 21 0,0 0-20 0,26 0 17 16,-26 0-17-16,0 0 20 0,27 0-18 0,-27 0 16 0,0 0-18 15,0 0-5-15,29 0 10 0,-29 0 16 0,0 0-19 16,0 0 19-16,0 0-20 0,26 0 23 0,-26 0-23 0,0 0 30 16,0 0-48-16,0 0 2 0,0 0-30 15,0 0 0-15,0 0-39 0,0 0-23 0,0 0-24 0,0 0-22 16,0 0-19-16,0 0-27 0,0 0-231 0,0 0 94 16</inkml:trace>
  <inkml:trace contextRef="#ctx0" brushRef="#br0" timeOffset="131852.182">1046 8092 150 0,'0'0'276'0,"0"0"-65"0,-15-8-44 0,15 8-25 15,0 0-16-15,0 0-16 0,0 0-14 0,0 0-14 16,0 0-11-16,0 0-14 0,0 0-4 0,0 0-4 16,0 0 2-16,0 0-1 0,0 0 2 0,0 0 4 15,0 0 14-15,0 0-20 0,0 0 9 0,0 0-20 16,0 0 20-16,21-2-21 0,-21 2 17 0,0 0-27 16,0 0 22-16,27 2-19 0,-27-2 14 0,0 0-27 15,23 4-8-15,-23-4 10 0,0 0 16 0,25 4-9 16,-25-4 7-16,0 0-21 0,26 1 19 0,-26-1-23 15,0 0 18-15,22 2-23 0,-22-2 21 0,0 0-22 0,0 0 19 16,27 0-27-16,-27 0 24 0,0 0-20 0,0 0 22 16,0 0-24-16,27 0 20 0,-27 0-20 0,0 0 20 15,0 0-26-15,0 0 20 0,0 0-30 0,19-3 5 16,-19 3-39-16,0 0-7 0,0 0-53 0,0 0-59 16,0 0-77-16,0 0-75 0,0 0-196 0,0 0-22 15</inkml:trace>
  <inkml:trace contextRef="#ctx0" brushRef="#br0" timeOffset="134323.632">1539 8154 52 0,'0'0'178'15,"0"0"-29"-15,0 0-34 0,0 0-13 0,0 0-11 16,0 0-11-16,0 0-4 0,0 0-8 0,0 0-2 16,0 0-9-16,0 0-2 0,0 0-3 0,19-5 1 15,-19 5 0-15,0 0-3 0,0 0-3 0,0 0-20 16,20-4 9-16,-20 4 10 0,0 0-18 0,0 0 13 16,22-4-18-16,-22 4 11 0,0 0-16 0,21-3 9 0,-21 3-18 15,0 0 10-15,26-4-15 0,-26 4 13 16,0 0-17-16,27-2 14 0,-27 2-15 0,0 0 15 0,31 0-15 15,-31 0 16-15,25-2-16 0,-25 2 19 0,0 0-15 16,34 0 15-16,-34 0-18 0,23 2 16 0,-23-2-17 0,25 0 16 16,-25 0-17-16,27 2 14 0,-27-2-17 15,27 0 13-15,-27 0-10 0,23 2 13 0,-23-2-13 0,29 2 26 16,-29-2-31-16,27 0 13 0,-27 0-12 0,27 0 15 16,-27 0-14-16,27 0 19 0,-27 0-17 0,29-2 20 15,-29 2-19-15,28-4 17 0,-28 4-17 0,31-2 22 16,-31 2-26-16,31-5 13 0,-31 5-12 0,31-4 16 15,-31 4-17-15,31-5 15 0,-31 5-15 0,32-6 15 16,-32 6-16-16,31-6 16 0,-31 6-16 0,33-4 12 0,-33 4-10 16,33-5 12-16,-33 5-14 0,30-3 14 0,-30 3-12 15,33-4 10-15,-33 4-12 0,31-4 16 16,-31 4-16-16,31-2-23 0,-31 2 30 0,29 0 12 0,-29 0-17 16,32-2 18-16,-32 2-17 0,31-4 16 0,-31 4-18 15,33-2 17-15,-33 2-15 0,31-2 12 0,-31 2-13 16,30 0 15-16,-30 0-20 0,29-4 17 0,-29 4-12 15,33-2 14-15,-33 2-19 0,29 0 27 0,-29 0-26 16,29 0 17-16,-29 0-14 0,28 0 14 0,-28 0-16 16,31 0 16-16,-31 0-14 0,29 0 13 0,-29 0-14 0,31 0 13 15,-31 0-12-15,29 2 13 0,-29-2-13 0,28 0 14 16,-28 0-16-16,27 4 15 0,-27-4-14 0,28 0 14 16,-28 0-14-16,29 0 16 0,-29 0-15 0,27 2 16 15,-27-2-16-15,26 0 13 0,-26 0-16 0,29 0 18 16,-29 0-16-16,27 0 16 0,-27 0-20 0,29 0 21 0,-29 0-18 15,29-2 16-15,-29 2-16 0,30 0 16 16,-30 0-14-16,33-3 14 0,-33 3-17 0,35-1 18 0,-35 1-16 16,35 0 16-16,-35 0-14 0,35 0 13 0,-35 0-15 15,34 1 15-15,-34-1-6 0,38 3 4 16,-38-3-14-16,37 3 16 0,-37-3-18 0,35 1 17 16,-35-1-18-16,36 4 20 0,-36-4-16 0,37 0 15 0,-37 0-14 15,38 2 13-15,-38-2-12 0,37 0 14 0,-37 0-16 16,38 0 15-16,-38 0-16 0,37 0 18 0,-37 0-19 15,37 0 18-15,-37 0-16 0,40 0 14 0,-40 0-15 16,34-2 16-16,-34 2-13 0,37 2 15 0,-37-2-18 0,33 4 15 16,-33-4-15-16,33 6 16 0,-33-6-15 0,30 5 14 15,-30-5-15-15,31 7 16 0,-31-7-16 0,29 7 15 16,-29-7-14-16,31 8 13 0,-31-8 6 0,29 7-7 16,-29-7-15-16,30 8 15 0,-30-8-15 0,31 5 15 15,-31-5-12-15,33 4 11 0,-33-4-12 0,31 4 15 0,-31-4-14 16,32 2 13-16,-32-2-1 0,31 0-3 15,-31 0 1-15,31 0-3 0,-31 0 4 0,29 0-3 0,-29 0 1 16,33 0-1-16,-33 0-1 0,34-2 0 0,-34 2 0 16,33-2-1-16,-33 2 0 0,33 0-12 0,-33 0 16 15,31-2-13-15,-31 2 14 0,30 0-15 0,-30 0 16 16,29-2-13-16,-29 2 14 0,31 0-17 16,-31 0 17-16,29-2-13 0,-29 2 12 0,31-1-12 0,-31 1 15 15,30-2-16-15,-30 2 16 0,29 0-16 0,-29 0 16 16,29-2-14-16,-29 2 13 0,31-2-13 0,-31 2 14 15,31 0-15-15,-31 0 13 0,32-2-5 0,-32 2 4 16,33-2-13-16,-33 2 15 0,31-2-15 0,-31 2 15 0,33-1-15 16,-33 1 15-16,31 0-15 0,-31 0 16 0,28 0-15 15,-28 0 15-15,29 0-18 0,-29 0 17 0,29 0-14 16,-29 0 16-16,29 0-17 0,-29 0 17 0,27 0-16 16,-27 0 16-16,26 1-17 0,-26-1 15 0,25 2-16 0,-25-2 18 15,26 2-18-15,-26-2 14 0,27 2-10 0,-27-2 7 16,25 0-6-16,-25 0 13 0,26 2-5 0,-26-2 2 15,27-2 10-15,-27 2-14 0,27-2 2 0,-27 2-4 16,27-4 0-16,-27 4 3 0,29-5-3 0,-29 5-2 16,26-5 1-16,-26 5 13 0,24-9-14 0,-24 9 2 15,23-4-2-15,-23 4 1 0,23-6 0 0,-23 6 2 16,22-4-1-16,-22 4 1 0,19-4-1 0,-19 4-1 0,21-3 2 16,-21 3 1-16,18-4-4 0,-18 4 2 15,0 0 1-15,28 0 0 0,-28 0 0 0,0 0 1 16,27 0-2-16,-27 0 5 0,0 0-5 0,27 0 4 15,-27 0-5-15,0 0-1 0,29 2 6 0,-29-2-3 0,0 0 1 16,31 2-2-16,-31-2 0 0,0 0 1 0,28 2 0 16,-28-2 2-16,25-2-4 0,-25 2 2 0,0 0-2 15,33 0 2-15,-33 0 1 0,0 0-3 0,31 0 4 16,-31 0-4-16,0 0 1 0,33 2 1 0,-33-2-2 16,0 0 2-16,30 4-2 0,-30-4 1 0,0 0 0 0,31 1-1 15,-31-1 1-15,18 2 0 0,-18-2 2 0,21 4-2 16,-21-4 3-16,21 4-3 0,-21-4 0 0,18 1 2 15,-18-1-4-15,20 3 3 0,-20-3-2 0,0 0 2 16,31 4-4-16,-31-4 2 0,0 0 1 0,31 0 3 16,-31 0-6-16,0 0 7 0,33 0-4 0,-33 0 3 15,0 0-3-15,31 0 2 0,-31 0-1 0,0 0 1 0,28 0-2 16,-28 0-3-16,0 0 4 0,29 0-2 0,-29 0 2 16,0 0-1-16,29 0-1 0,-29 0 0 15,0 0 1-15,25 0-3 0,-25 0 2 0,0 0 2 16,26 0 1-16,-26 0-2 0,0 0 1 0,24 0-1 15,-24 0 1-15,0 0 2 0,0 0 0 0,31 0 0 0,-31 0 5 16,0 0 4-16,0 0-2 0,31 0 3 0,-31 0-3 16,0 0-1-16,0 0-2 0,31 0 1 0,-31 0-6 0,0 0 1 15,0 0 1-15,29 0 1 0,-29 0 0 16,0 0 0-16,0 0 2 0,28 0 1 0,-28 0 2 0,0 0-2 16,0 0 6-16,27-4 1 0,-27 4-2 0,0 0 3 15,0 0-4-15,25-1 2 0,-25 1-2 0,0 0-7 16,0 0 2-16,23-3-1 0,-23 3 2 0,0 0-7 15,0 0 3-15,0 0 0 0,20-6-2 0,-20 6-2 16,0 0-29-16,0 0 34 0,0 0-2 0,0 0-3 16,23-2-10-16,-23 2-20 0,0 0-19 0,0 0-23 15,0 0-34-15,0 0-45 0,0 0-66 0,0 0-295 0,0 0-9 16</inkml:trace>
  <inkml:trace contextRef="#ctx0" brushRef="#br0" timeOffset="136166.911">1527 7592 141 0,'0'0'240'0,"0"0"-59"0,0 0-33 16,0 0-29-16,-21-4-15 0,21 4-14 0,0 0-10 0,0 0-13 15,0 0-7-15,0 0-14 0,0 0-3 0,0 0-5 16,0 0 12-16,0 0-11 0,0 0 16 0,0 0-13 16,0 0 16-16,0 0-14 0,0 0 17 0,0 0-17 15,0 0 13-15,0 0-12 0,0 0 11 0,0 0-23 16,0 0 20-16,0 0-20 0,0 0 18 0,0 0-25 15,0 0 16-15,0 0-21 0,0 0 13 0,0 0-24 16,0 0 15-16,0 0-20 0,0 0 13 0,0 0-22 0,0 0 16 16,0 0-17-16,0 0 15 0,0 0-22 15,0 0 20-15,0 0-17 0,0 0 14 0,0 0-14 0,0 0 13 16,0 0-13-16,0 0 18 0,0 0-22 0,14-7 21 16,-14 7-18-16,0 0 21 0,0 0-21 0,27-6 16 15,-27 6-14-15,0 0 20 0,23-3-19 0,-23 3 17 16,0 0-18-16,25-5 20 0,-25 5-23 0,0 0 18 0,24-3-17 15,-24 3 19-15,0 0-17 0,20-1 16 16,-20 1-11-16,0 0 10 0,0 0-15 0,25-3 15 0,-25 3-13 16,0 0 14-16,0 0-14 0,0 0 14 0,21-3-15 15,-21 3 16-15,0 0-42 0,0 0 50 0,0 0-19 16,0 0 14-16,0 0-17 0,0 0 16 0,0 0-19 16,22-2 22-16,-22 2-20 0,0 0 18 0,0 0-18 15,0 0 16-15,0 0-18 0,0 0 16 0,0 0-15 16,0 0 14-16,0 0-18 0,0 0 13 0,0 0-34 15,0 0 0-15,0 0-36 0,0 0-6 0,0 0-39 16,19-3-14-16,-19 3-36 0,0 0-36 0,0 0-263 16,0 0 60-16</inkml:trace>
  <inkml:trace contextRef="#ctx0" brushRef="#br0" timeOffset="138942.817">1937 7385 134 0,'-8'-10'230'0,"8"10"-51"15,0 0-29-15,0 0-13 0,0 0-27 0,-11-7 0 16,11 7-22-16,0 0 5 0,0 0-27 0,0 0 4 0,0 0-16 16,-6-15 11-16,6 15-18 0,0 0 18 0,0 0-18 15,-4-11 15-15,4 11-18 0,0 0-14 0,0 0 18 16,-2-14 12-16,2 14-24 0,0 0 6 0,0 0-22 16,0 0 10-16,0-17-20 0,0 17-21 0,0 0 19 15,0 0 14-15,4-11-22 0,-4 11 17 0,0 0-17 16,0 0 10-16,10-12-17 0,-10 12 12 0,0 0-11 15,0 0 15-15,17-5-16 0,-17 5 13 0,0 0-14 16,0 0 14-16,0 0-14 0,25 3 12 0,-25-3-13 16,0 0 19-16,10 8-20 0,-10-8 21 0,0 0-19 0,10 15 18 15,-10-15-16-15,2 16 16 0,-2-16-15 0,0 19 15 16,0-19-16-16,-4 20 14 0,4-20-15 0,-4 24 16 16,4-24-17-16,-8 21 18 0,8-21-17 0,-8 20 12 15,8-20-11-15,-9 18 18 0,9-18-18 0,-8 16 18 16,8-16-18-16,-8 12 17 0,8-12-19 0,0 0 16 15,-11 16-16-15,11-16 14 0,0 0-16 0,0 0 10 16,0 0-15-16,0 0 21 0,0 0-18 0,0 0 17 16,0 0-17-16,0 0 19 0,-12-12-19 0,12 12 14 0,0 0-16 15,6-13 11-15,-6 13-20 0,0 0 13 0,9-13-18 16,-9 13 18-16,0 0-12 0,12-11 17 0,-12 11-13 16,0 0 15-16,0 0-13 0,21-4 16 0,-21 4-12 15,0 0 16-15,0 0-14 0,22 3 15 0,-22-3-12 16,0 0 12-16,13 6-13 0,-13-6 16 0,0 0-16 0,12 14 17 15,-12-14-14-15,0 0 17 0,8 14-12 16,-8-14 23-16,5 16-16 0,-5-16 18 0,0 12-11 0,0-12 13 16,-2 17-17-16,2-17 18 0,-5 16-15 0,5-16 13 15,-8 19-14-15,8-19 15 0,-10 19-17 0,10-19 13 16,-13 18-11-16,13-18 16 0,-16 18-4 0,16-18 25 16,-17 15-37-16,17-15-1 0,-16 11-1 0,16-11-3 15,-17 11 0-15,17-11 3 0,-18 8-3 0,18-8-2 16,-14 5-4-16,14-5 0 0,0 0 1 0,-23 4-5 15,23-4 2-15,0 0-21 0,0 0 8 0,-26 0-22 16,26 0 4-16,0 0-28 0,0 0-2 0,0 0-39 0,-21-3-8 16,21 3-40-16,0 0-27 0,0 0-38 0,0 0-213 15,-10-8 104-15</inkml:trace>
  <inkml:trace contextRef="#ctx0" brushRef="#br0" timeOffset="139641.821">2333 7253 191 0,'0'0'250'15,"0"0"-52"-15,0 0-33 0,-6-9-15 0,6 9-15 0,0 0-19 16,0 0-4-16,0 0-28 0,0 0 3 0,0 0-29 16,-10-11 7-16,10 11-27 0,0 0 9 0,0 0-20 15,0 0 14-15,0 0-17 0,0 0 17 0,0 0-14 16,0 0 16-16,0 0-20 0,0 0 14 0,-2 16-22 0,2-16 12 15,0 15-17-15,0-15 12 0,2 19-18 16,-2-19 15-16,2 22-18 0,-2-22 12 0,4 23-14 16,-4-23 14-16,4 24-17 0,-4-24 15 0,4 26-18 0,-4-26 17 15,2 22-16-15,-2-22 18 0,6 20-20 0,-6-20 18 16,4 18-16-16,-4-18 17 0,4 15-18 0,-4-15 16 16,2 13-14-16,-2-13 14 0,0 0-20 0,4 13 11 15,-4-13-20-15,0 0 12 0,0 0-24 0,0 0 13 16,0 0-18-16,0 0 12 0,0 0-15 0,-6-9 18 15,6 9-17-15,-8-15 24 0,8 15-12 0,-10-13 21 16,10 13-14-16,-12-13 17 0,12 13-6 0,-14-15 20 16,14 15-15-16,-17-12 19 0,17 12-8 0,-16-14 21 0,16 14-14 15,-17-10 18-15,17 10-16 0,-14-10 17 0,14 10-15 16,-13-9 12-16,13 9-22 0,0 0 42 0,-14-9-55 16,14 9 20-16,0 0-26 0,-13-8 14 0,13 8-17 15,0 0 17-15,0 0-16 0,0 0 15 0,0 0 2 0,0 0 3 16,0 0-17-16,0 0 23 0,0 0-15 15,0 0 17-15,0 0-13 0,0 0 19 0,0 0-19 16,29 0 14-16,-29 0-17 0,0 0 16 0,29 4-17 0,-29-4 15 16,23 3-16-16,-23-3 15 0,23 0-19 0,-23 0 19 15,24 0-15-15,-24 0 14 0,0 0-18 0,37 0 19 16,-37 0-17-16,0 0 13 0,31 0-18 0,-31 0 17 16,0 0-12-16,27 0 9 0,-27 0-29 0,0 0 5 15,0 0-50-15,27 0 30 0,-27 0-25 0,0 0-5 16,0 0-42-16,0 0-37 0,20-5-37 0,-20 5-255 15,0 0 85-15</inkml:trace>
  <inkml:trace contextRef="#ctx0" brushRef="#br0" timeOffset="140063.691">2216 7699 250 0,'0'0'221'0,"0"0"-44"0,0 0-22 0,0 0-24 16,0 0 2-16,0 0-22 0,0 0 1 0,0 0-27 15,0 0 13-15,0 0-23 0,0 0 12 0,0 0-15 16,0 0 7-16,0 0-17 0,0 0 15 0,0 0-26 16,0 0 11-16,19-5-24 0,-19 5 15 0,0 0-22 15,18-6 14-15,-18 6-3 0,0 0-7 0,25-3-5 0,-25 3-4 16,19-6-5-16,-19 6-2 0,20-1-1 0,-20 1-2 16,20-4-5-16,-20 4-3 0,0 0 0 0,31 0-2 15,-31 0-2-15,0 0 2 0,27-5-2 0,-27 5-5 16,0 0 4-16,27-1 4 0,-27 1-4 0,0 0 0 15,0 0 1-15,24-2-2 0,-24 2-6 0,0 0-13 16,0 0-7-16,21-2-18 0,-21 2-31 0,0 0-21 16,0 0-48-16,11-7-28 0,-11 7-46 0,0 0-60 0,0 0-173 15,5-13 77-15</inkml:trace>
  <inkml:trace contextRef="#ctx0" brushRef="#br0" timeOffset="140928.588">2655 7256 209 0,'0'0'214'0,"0"0"-52"16,0 0-26-16,0 0-25 0,0 0-14 0,0 0-15 16,2-14-15-16,-2 14-7 0,0 0 1 0,0 0 9 15,0 0-11-15,0 0 12 0,0 0-7 0,0 0 1 16,0 0-17-16,15 10 11 0,-15-10-19 0,6 11 8 15,-6-11-20-15,8 15 12 0,-8-15-20 0,11 19 12 16,-7-9-14-16,2 1 11 0,0 2-16 0,0 2 18 16,3-2-25-16,-3 2 15 0,0-1-17 0,2 0 14 0,1 0-12 15,-4 1 10-15,3 0-12 0,0 0 11 0,-2-1-11 16,3 2 13-16,-3-4-41 0,2 1 48 0,-2-1-4 16,1 1 3-16,-1-2-10 0,-6-11 3 0,10 15-2 15,-10-15 1-15,8 15 7 0,-8-15 2 0,9 14 8 16,-9-14 8-16,0 0 5 0,8 12-4 0,-8-12-9 15,0 0-4-15,0 0-4 0,0 0-7 0,0 0-2 0,0 0-5 16,4-18 1-16,-4 18-2 0,-2-24-3 0,0 10-6 16,0-6 6-16,-2-1-23 0,2-5 19 0,-3 0-17 15,3-5 19-15,0-6-16 0,0-1 20 0,0-1-19 16,0-1 21-16,2-3-22 0,-2 3 18 0,4-2-1 16,-2 2-3-16,0 3 1 0,2 0-3 0,-2 6 1 15,0 3-3-15,2 2-4 0,-2 2 1 0,0 7-8 16,0-3-4-16,2 2-8 0,-2 3-8 0,0 15-2 15,0-26-12-15,0 26-14 0,2-19 10 0,-2 19-29 16,2-14 6-16,-2 14-32 0,0 0-14 0,5-11-33 0,-5 11-28 16,0 0-55-16,0 0-158 0,0 0 152 0</inkml:trace>
  <inkml:trace contextRef="#ctx0" brushRef="#br0" timeOffset="145534.364">3111 7332 57 0,'0'0'244'15,"0"0"-57"-15,0 0-24 0,0 0-35 0,0 0-8 0,0 0-26 16,0 0-5-16,0 0-23 0,0 0 4 0,0 0-17 15,0 0 5-15,0 0-19 0,0 0 9 0,0 0-15 16,0 0 7-16,0 0-14 0,0 0 9 0,0 0-11 16,0 0 8-16,0 0-11 0,0 0 14 0,0 0-11 15,0 0 9-15,0 0-15 0,0 0 10 0,0 0-19 16,0 0 15-16,0 0-17 0,0 0 11 0,0 0-14 16,0 0 12-16,-19-3-16 0,19 3 13 0,0 0-16 0,0 0 12 15,0 0-15-15,0 0 14 0,0 0-14 16,0 0 14-16,0 0-16 0,0 0 16 0,0 0-16 0,0 0 16 15,0 0-14-15,0 0 11 0,-4-11-15 0,4 11 13 16,0 0-15-16,0 0 14 0,0 0-9 0,4-11 12 16,-4 11-13-16,0 0 13 0,5-13-12 0,-5 13 11 15,0 0-11-15,8-13 13 0,-8 13-16 0,0 0 16 16,8-13-15-16,-8 13 14 0,0 0-13 0,8-9 13 16,-8 9-14-16,0 0 13 0,0 0-14 0,15-7 16 0,-15 7-16 15,0 0 17-15,0 0-16 0,0 0 27 0,0 0-26 16,16 4 13-16,-16-4-14 0,0 0 17 0,7 11-16 15,-7-11 14-15,0 0-12 0,4 18 15 0,-4-18-12 16,0 0 9-16,4 17-13 0,-4-17 16 0,0 0-14 16,2 18 18-16,-2-18-18 0,0 0 16 0,0 16-14 15,0-16 13-15,0 0-11 0,-2 16 14 0,2-16-17 16,0 0 14-16,-2 12-17 0,2-12 16 0,0 0-16 0,-6 14 15 16,6-14-15-16,0 0 11 0,0 0-9 0,-7 10 13 15,7-10-17-15,0 0 17 0,-8 11-16 0,8-11 16 16,0 0-16-16,0 0 14 0,-8 12-13 0,8-12 13 15,0 0-15-15,0 0 9 0,0 0-22 0,-8 9 13 0,8-9-18 16,0 0 7-16,0 0-11 0,0 0 15 0,0 0-8 16,0 0 18-16,0 0-11 0,10-9 15 0,-10 9-13 15,12-11 11-15,-12 11-14 0,15-12 10 0,-15 12-10 16,18-10 11-16,-18 10-11 0,18-10 12 0,-18 10-10 0,19-5 12 16,-19 5-7-16,0 0 11 0,28-4-14 15,-28 4 15-15,0 0-8 0,25 2 10 0,-25-2-7 0,15 7 14 16,-15-7-3-16,10 10 15 0,-10-10-12 0,10 13 11 15,-10-13-13-15,5 14 14 0,-5-14-10 0,0 19 17 16,0-19-8-16,-3 17 14 0,3-17 7 0,-8 18 6 16,8-18-11-16,-8 16 14 0,8-16-2 15,-12 16-1-15,12-16-4 0,-13 14 7 0,13-14-9 0,-16 9-2 16,16-9-6-16,-15 10-10 0,15-10 1 0,-14 7-36 16,14-7 34-16,0 0-4 0,-23 4-5 0,23-4-4 0,0 0-6 15,0 0-2-15,-24 1-8 0,24-1-9 0,0 0-13 16,0 0-10-16,0 0-14 0,-23 0-29 0,23 0-7 15,0 0-27-15,0 0-15 0,0 0-29 0,0 0-23 16,0 0-36-16,0 0-169 0,0 0 158 0</inkml:trace>
  <inkml:trace contextRef="#ctx0" brushRef="#br0" timeOffset="146306.891">3273 7167 126 0,'0'0'250'16,"0"0"-47"-16,0 0-35 0,0 0-8 0,0 0-25 16,0 0 4-16,0 0-28 0,0 0 2 0,-22 0-18 15,22 0 6-15,0 0-17 0,0 0 6 0,0 0-29 0,0 0 4 16,0 0-20-16,0 0 5 0,0 0-26 0,0 0 8 16,0 0-21-16,0 0 12 0,0 0-23 0,0 0 15 15,0 0-15-15,0 0 13 0,0 0-19 0,0 0 16 16,0 0-14-16,18-8 13 0,-18 8-13 0,0 0 14 15,23-2-14-15,-23 2 14 0,0 0-16 0,23-3 15 16,-23 3-18-16,0 0 14 0,22 0-14 0,-22 0 17 0,0 0-15 16,0 0 16-16,24 2-16 0,-24-2 16 15,0 0-13-15,0 0 16 0,17 9-18 0,-17-9 13 16,0 0-9-16,0 0 13 0,8 13-15 0,-8-13 12 0,0 0-11 16,0 16 14-16,0-16-20 0,-2 13 17 0,2-13-12 15,-4 13 13-15,4-13-14 0,-4 11 12 0,4-11-8 16,-5 13 9-16,5-13-12 0,0 0 12 0,-6 15-16 15,6-15 18-15,0 0-24 0,-2 13 22 0,2-13-19 0,0 0 16 16,0 0-17-16,0 0 19 0,-2 14-19 16,2-14 16-16,0 0-13 0,0 0 16 0,0 0-15 0,4 13 15 15,-4-13-14-15,0 0 30 0,0 0-30 0,13 6 12 16,-13-6-13-16,0 0 14 0,0 0-16 0,16 6 24 16,-16-6-24-16,0 0 18 0,0 0-16 0,21 2 16 15,-21-2-22-15,0 0 26 0,0 0-20 0,0 0 18 16,25 0-15-16,-25 0 12 0,0 0-14 0,0 0 20 15,0 0-20-15,22-4 9 0,-22 4-33 0,0 0 2 16,0 0-35-16,19-6-9 0,-19 6-33 0,0 0-24 16,0 0-38-16,0 0-36 0,16-6-229 0,-16 6 97 0</inkml:trace>
  <inkml:trace contextRef="#ctx0" brushRef="#br0" timeOffset="146993.118">3633 7502 265 0,'0'0'248'0,"0"0"-53"0,0 0-15 16,0 0-26-16,0 0 3 0,-12-8-30 0,12 8 1 15,0 0-23-15,0 0 3 0,0 0-23 0,0 0 3 16,0 0-27-16,0 0 0 0,0 0-24 0,0 0 4 16,0 0-17-16,0 0 10 0,0 0-19 0,0 0 17 15,0 0 1-15,0 0-6 0,0 0-2 0,0 0-6 0,0 0 12 16,0 0-19-16,25 0-5 0,-25 0 2 16,0 0-7-16,27 0 3 0,-27 0-3 0,0 0 5 0,33-2-5 15,-33 2 4-15,23-1-1 0,-23 1-4 0,25-5 0 16,-25 5 0-16,23-1 0 0,-23 1 1 0,21-3-4 15,-21 3 3-15,0 0-2 0,29-1 3 0,-29 1 2 16,0 0 4-16,23 0-2 0,-23 0 6 0,0 0 3 16,0 0 0-16,0 0-1 0,27-2 0 0,-27 2-6 15,0 0-2-15,0 0 0 0,0 0-2 0,0 0-3 16,0 0 1-16,25 0-14 0,-25 0-15 0,0 0-18 0,0 0-36 16,0 0-16-16,0 0-40 0,0 0-28 0,0 0-35 15,0 0-75-15,0 0-173 0,0 0 78 0</inkml:trace>
  <inkml:trace contextRef="#ctx0" brushRef="#br0" timeOffset="149238.713">4117 7021 10 0,'0'0'191'0,"0"0"-29"15,0 0-30-15,2 13-18 0,-2-13-9 0,0 0-16 0,-2 19 5 16,2-19-19-16,-2 15 7 0,2-15-19 0,-5 18 0 16,5-18-12-16,-4 23 3 0,0-8-12 0,2-3 3 0,-2 2-15 15,0 1 12-15,0-1-10 0,0 1 10 16,-1-2-14-16,1 2 14 0,-3-2-17 0,3 2 14 0,0-1-15 15,0-2 8-15,0 0-19 0,-3 2 11 0,3-2-2 16,0-1-9-16,4-11-13 0,-6 21 10 0,6-21-15 16,-6 17 13-16,6-17-15 0,-7 15 5 0,7-15-14 15,-4 13 11-15,4-13-16 0,0 0 16 0,-2 14-12 16,2-14 13-16,0 0-9 0,0 0 13 0,4 13-13 16,-4-13 17-16,0 0-13 0,0 0 13 0,0 0-13 15,0 0 13-15,25 2-16 0,-25-2 13 0,0 0-10 0,19-6 13 16,-19 6-11-16,0 0 8 0,22-7-13 0,-22 7 10 15,0 0-12-15,24-5 13 0,-24 5-9 0,0 0 11 16,21-3-11-16,-21 3 13 0,0 0-10 0,0 0 10 16,23 0-9-16,-23 0 10 0,0 0-8 0,0 0 10 15,0 0-9-15,20-5 10 0,-20 5-9 0,0 0 12 16,0 0-14-16,0 0 13 0,0 0-12 0,0 0 9 0,13-8-12 16,-13 8 12-16,0 0-12 0,0 0 11 0,2-14-10 15,-2 14 11-15,0 0-11 0,-2-13 10 0,2 13-12 16,0 0 11-16,-2-17-11 0,2 17 1 0,0 0 0 15,-4-14 11-15,4 14-10 0,0 0 11 0,-2-15-12 16,2 15 12-16,0 0-11 0,0 0 11 0,-3-13-13 16,3 13 14-16,0 0-10 0,0 0 9 0,0 0-10 15,0 0 12-15,0 0-12 0,-4-14 16 0,4 14-9 0,0 0 20 16,0 0-29-16,0 0 35 0,0 0-14 16,0 19 19-16,0-19-16 0,0 13 13 0,0-13-15 0,2 18 14 15,-2-18-12-15,0 21 16 0,0-21-18 0,2 21 15 16,-2-21-4-16,5 21-1 0,-5-21-5 0,4 21 6 15,-4-21-1-15,2 22-4 0,-2-22 2 0,4 21-2 16,-4-21-4-16,4 18 2 0,-4-18 0 0,4 16-1 16,-4-16-4-16,2 14 0 0,-2-14-2 0,0 0 0 15,4 17-29-15,-4-17 24 0,0 0 2 0,2 14-7 16,-2-14-18-16,0 0-16 0,0 0-28 0,0 0-33 16,5 13-41-16,-5-13-53 0,0 0-54 0,0 0-233 0,0 0 45 15</inkml:trace>
  <inkml:trace contextRef="#ctx0" brushRef="#br0" timeOffset="149636.824">4347 7552 122 0,'0'0'309'0,"0"0"-70"16,0 0-48-16,0 0-25 0,0 0-21 16,0 0-22-16,0 0-26 0,0 0-14 0,0 0-17 0,0 0-17 15,0 0-9-15,0 0-8 0,0 0-5 0,0 0-2 16,0 0-8-16,0 0 2 0,0 0-3 0,0 0-4 16,0 15 1-16,0-15-2 0,0 0-6 0,0 0 0 15,0 0 1-15,6 14-4 0,-6-14-1 0,0 0 1 16,0 0 0-16,0 0-1 0,0 0 2 0,0 0-2 15,10 7 2-15,-10-7 1 0,0 0 0 0,0 0 1 16,0 0 0-16,0 0 0 0,10-7-1 0,-10 7 5 0,0 0 2 16,0 0 8-16,0 0 1 0,0 0 4 0,0 0-2 15,0 0-7-15,0-15 4 0,0 15-7 0,0 0 3 16,0 0 0-16,0 0-2 0,0 0-28 0,0 0 27 16,0 0-1-16,-12-8-8 0,12 8-1 0,0 0-18 15,0 0-22-15,0 0-28 0,0 0-35 0,0 0-40 16,0 0-39-16,0 0-35 0,0 0-201 0,0 0 123 15</inkml:trace>
  <inkml:trace contextRef="#ctx0" brushRef="#br0" timeOffset="150154.991">4517 7542 189 0,'0'0'199'16,"0"0"-40"-16,0 0-20 0,0 0-14 0,0 0-2 0,0 0-7 15,0 0-9-15,0 0-14 0,0 0-13 0,27 0-10 16,-27 0-9-16,0 0-11 0,0 0-10 0,12-11-7 16,-12 11-4-16,6-9-9 0,-6 9-3 0,8-14-3 15,-8 14-14-15,9-17 4 0,-9 17-18 0,8-24 2 16,-4 12-11-16,0-2 13 0,0-2-9 0,0 4 12 16,-1-2-6-16,1 0 3 0,-4 14 6 0,4-24 12 15,-4 24-6-15,2-20 20 0,-2 20-7 0,2-17 16 0,-2 17-13 16,0-15 24-16,0 15-30 0,0 0 10 0,0 0-16 15,-2-12 12-15,2 12-16 0,0 0 13 0,0 0-13 16,0 0 16-16,0 0-12 0,-4 12 16 0,4-12-9 16,-2 16 17-16,2-16-4 0,0 19-3 0,0-19-3 15,2 20-5-15,-2-20-2 0,2 22 4 0,-2-22-29 0,2 23 30 16,-2-23-6-16,4 23-2 0,-4-23 1 16,4 23-4-16,-4-23-4 0,6 20 1 0,-6-20 0 15,7 21 0-15,-7-21-4 0,4 18-16 0,-4-18-21 0,6 18-28 16,-6-18-28-16,2 20-35 0,-2-20-42 0,3 12-72 15,-3-12-166-15,4 14 133 0</inkml:trace>
  <inkml:trace contextRef="#ctx0" brushRef="#br0" timeOffset="150654.844">4874 7569 154 0,'0'0'275'0,"0"0"-52"0,0 0-47 0,-4-12-7 16,4 12-15-16,0 0-15 0,0 0-18 16,0 0-8-16,0 0-13 0,0 0-9 0,0 0-11 0,0 0-11 15,0 0 0-15,0 0-6 0,0 0-6 0,0 0-2 16,0 0-5-16,0 0-7 0,-6 10-7 0,6-10-5 15,0 0-9-15,0 0-2 0,0 0-10 0,0 15 4 16,0-15-8-16,0 0 1 0,0 0-2 0,0 0-1 0,0 0 1 16,10 10-1-16,-10-10-2 0,0 0 3 15,0 0-1-15,0 0 0 0,17-7-2 0,-17 7-4 0,0 0 8 16,8-11 0-16,-8 11-1 0,0 0 17 0,0 0-19 16,8-11-3-16,-8 11-2 0,0 0-9 0,0 0-5 15,0 0-16-15,0 0-15 0,0 0-21 0,0 0-23 16,0 0-38-16,0 0-39 0,0 0-36 0,0 0-66 15,0 0-168-15,0 0 93 0</inkml:trace>
  <inkml:trace contextRef="#ctx0" brushRef="#br0" timeOffset="151873.797">5030 7313 95 0,'0'0'284'15,"0"0"-56"-15,0 0-43 0,0 0-11 0,0 0-25 16,-16 5-2-16,16-5-37 0,0 0 2 0,0 0-30 16,0 0 2-16,0 0-31 0,0 0 9 0,0 0-29 0,0 0 4 15,0 0-19-15,0 0 11 0,0 0-15 0,0 0 15 16,0 0-11-16,0 0 13 0,0 0-6 0,0 0-8 16,14-5 2-16,-14 5-4 0,0 0-3 0,23-6-4 15,-23 6 0-15,0 0-3 0,25-5 1 0,-25 5-1 16,0 0 1-16,26 0-2 0,-26 0-1 0,0 0 1 15,24 3 1-15,-24-3-2 0,0 0 0 0,21 9 3 16,-21-9 1-16,8 11 3 0,-8-11 3 0,7 11-1 0,-7-11-1 16,2 17 0-16,-2-17-1 0,0 17-4 15,0-17 1-15,-2 18-2 0,2-18 0 0,-5 21 0 0,5-21-5 16,-6 20 3-16,6-20-2 0,-4 21-1 0,4-21 0 16,-6 20 2-16,6-20-2 0,-4 16-2 0,4-16-1 15,-4 17 1-15,4-17-2 0,-2 13 4 0,2-13-1 16,-2 13-2-16,2-13 3 0,0 0 0 0,2 17 4 0,-2-17 1 15,0 0 1-15,6 14 5 0,-6-14 1 16,0 0 3-16,14 7 2 0,-14-7 4 0,0 0-3 16,19 7-1-16,-19-7-1 0,0 0-5 0,25 1-3 0,-25-1-2 15,0 0-3-15,22 3 4 0,-22-3-3 0,0 0 1 16,24-3-4-16,-24 3-7 0,0 0-14 0,0 0-19 16,29-1-25-16,-29 1-30 0,0 0-34 0,23-7-36 15,-23 7-48-15,14-4-67 0,-14 4-164 0,0 0 85 16</inkml:trace>
  <inkml:trace contextRef="#ctx0" brushRef="#br0" timeOffset="153802.526">2884 6834 128 0,'0'0'159'0,"0"0"-22"15,0 0-26-15,0 0-10 0,0 0-22 0,0 0-2 16,-21-2-14-16,21 2 5 0,0 0-14 0,0 0 3 15,0 0-17-15,0 0 7 0,0 0-7 0,0 0 4 16,0 0-12-16,0 0 7 0,0 0-12 0,0 0 9 16,0 0-14-16,0 0 7 0,0 0-13 0,0 0 4 15,0 0-24-15,0 0 18 0,0 0-11 0,0 0 7 0,0 0-14 16,0 0 13-16,0 0-9 0,0 0 14 16,0 0-9-16,0 0 14 0,4-11-13 0,-4 11 10 0,0 0-11 15,0 0 11-15,17-8-16 0,-17 8 9 0,0 0-10 16,18-4 13-16,-18 4-17 0,0 0 13 0,22-6-11 15,-22 6 10-15,0 0-11 0,27-5 12 0,-27 5-13 16,0 0 11-16,31-1-10 0,-31 1 9 0,0 0-9 16,33 0 12-16,-33 0-14 0,0 0 14 0,35 0-12 15,-35 0 8-15,24 0-8 0,-24 0 11 0,27 0-11 16,-27 0 11-16,27 1-12 0,-27-1 11 0,26 5-11 16,-26-5 13-16,31 3-13 0,-31-3 11 0,30 5-9 15,-30-5 5-15,31 6-6 0,-31-6 12 0,31 5-14 0,-31-5 13 16,33 8-13-16,-33-8 13 0,32 8-14 0,-32-8 16 15,29 4-16-15,-29-4 16 0,31 6-14 0,-31-6 11 16,31 6-11-16,-31-6 12 0,31 5-11 0,-31-5 10 16,30 2-12-16,-30-2 10 0,31 2-8 0,-31-2 11 0,31 6-11 15,-31-6 10-15,34 2-11 0,-34-2 10 16,31 3-11-16,-31-3 11 0,30 4-9 0,-30-4 12 0,31 6-14 16,-31-6 13-16,28 5-12 0,-28-5 12 0,31 3-13 15,-31-3 12-15,31 6-13 0,-31-6 14 0,30 5-12 16,-30-5 11-16,29 1-12 0,-29-1 13 0,31 5-12 15,-31-5 10-15,33 2-12 0,-33-2 13 0,33 2-22 16,-33-2 26-16,31 4-12 0,-31-4 10 0,33 2-4 16,-33-2 1-16,29 3-12 0,-29-3 13 0,31 2-10 15,-31-2 9-15,30 2-9 0,-30-2 9 0,28 4-9 16,-28-4 10-16,29 2-11 0,-29-2 10 0,27 2-12 16,-27-2 18-16,29 1-17 0,-29-1 14 0,28 4-15 0,-28-4 13 15,29 0-13-15,-29 0 15 0,27 2-14 0,-27-2 12 16,31 0 10-16,-31 0-15 0,29 0-9 0,-29 0 13 15,28 0-17-15,-28 0 17 0,27 1-10 0,-27-1 10 16,27 2-11-16,-27-2 9 0,28 0-9 0,-28 0 12 0,27 3-10 16,-27-3 10-16,27 3-11 0,-27-3 0 15,28 0 1-15,-28 0 12 0,29 0-12 0,-29 0 10 0,27 0-10 16,-27 0 10-16,29 0-12 0,-29 0 11 0,27 0-8 16,-27 0 9-16,26 0-14 0,-26 0 12 0,24 0-10 15,-24 0 12-15,27 0-14 0,-27 0 14 0,25-2-14 16,-25 2 12-16,23-1-12 0,-23 1 8 0,25-3-17 15,-25 3 16-15,23 0-12 0,-23 0 11 0,25-2-9 16,-25 2 11-16,27-1-11 0,-27 1 11 0,27-2-11 16,-27 2 8-16,27-3-8 0,-27 3 5 0,24-1-5 0,-24 1-5 15,26-1 10-15,-26 1 10 0,25-4-11 0,-25 4 11 16,25-4-9-16,-25 4 8 0,25-2-7 0,-25 2 9 16,23-3-10-16,-23 3 9 0,21-4-8 0,-21 4 7 15,21-4-7-15,-21 4 7 0,21-3-7 0,-21 3 8 16,18-1-8-16,-18 1 7 0,0 0-8 0,27-6 9 15,-27 6-9-15,0 0 9 0,25-5-8 0,-25 5 8 16,0 0-10-16,23 0 9 0,-23 0-11 0,0 0 15 0,0 0-14 16,23 0 13-16,-23 0-10 0,0 0 10 15,0 0-10-15,23 0 10 0,-23 0-10 0,0 0 10 0,0 0-9 16,21 6 11-16,-21-6-10 0,0 0 9 0,0 0-8 16,16 6 8-16,-16-6-6 0,0 0 12 0,13 9-6 15,-13-9 11-15,0 0-7 0,0 0 17 0,10 11-7 16,-10-11 15-16,0 0-12 0,8 9 30 0,-8-9-22 0,0 0-14 15,5 11 14-15,-5-11-14 0,0 0 14 16,4 17-1-16,-4-17-4 0,0 0-3 0,2 18 0 16,-2-18-4-16,2 15 0 0,-2-15-3 0,2 15-1 0,-2-15-7 15,2 13 7-15,-2-13 2 0,0 14-1 0,0-14-3 16,4 14-3-16,-4-14-3 0,0 0-3 0,4 18 1 16,-4-18-3-16,0 0-2 0,4 14 2 0,-4-14 0 15,0 0 0-15,4 15-7 0,-4-15 6 0,0 0 2 16,0 0-3-16,5 10-1 0,-5-10-32 0,0 0 26 15,0 0-14-15,0 0-8 0,0 0-25 0,5 11 3 0,-5-11-26 16,0 0-14-16,0 0-38 0,0 0-33 0,0 0-40 16,0 0-213-16,0 0 123 0</inkml:trace>
  <inkml:trace contextRef="#ctx0" brushRef="#br0" timeOffset="164821.33">3369 8257 98 0,'0'0'109'0,"0"0"-12"16,0 0-12-16,0 0-12 0,0 0-8 0,0 0 0 0,0 0-8 15,0 0-2-15,0 0-5 0,0 0 5 16,0 0-6-16,0 0 8 0,0 0-6 0,0 0 7 0,0 0-6 16,0 0 6-16,0 0-9 0,0 0 5 0,0 0-16 15,0 0 6-15,0 0-10 0,0 0 11 0,0 0-12 16,0 0 13-16,0 0-15 0,0 0 11 0,0 0-16 0,0 0 10 16,0 0-18-16,0 0 8 0,0 0-14 15,0 0 7-15,0 0-15 0,0 0 8 0,0 0-14 0,0 0 7 16,0 0-13-16,0 0 10 0,0 0-15 0,0 0 17 15,0 0-11-15,0 0 10 0,0 0-8 0,0 0 11 16,9-8-14-16,-9 8 14 0,0 0-14 0,0 0 13 16,0 0-11-16,27-2 13 0,-27 2-13 0,0 0 12 0,0 0-12 15,24 2 12-15,-24-2-12 0,0 0 12 16,0 0-11-16,21 5 12 0,-21-5-2 0,0 0 1 16,0 0-12-16,0 0 18 0,17 6-10 0,-17-6 16 0,0 0-11 15,0 0 12-15,0 0-15 0,8 12 15 16,-8-12-15-16,0 0 13 0,0 0-12 0,-2 17 13 0,2-17-18 15,-4 12 17-15,4-12 7 0,-5 17-11 0,5-17-14 16,-8 15 19-16,8-15-14 0,-8 18 15 0,8-18-12 16,-8 21 18-16,8-21-20 0,-11 22 12 0,11-22-15 15,-10 19 14-15,10-19-17 0,-6 20 9 0,6-20-13 0,-6 17 13 16,6-17-13-16,-7 17 12 0,7-17-14 16,-6 13 14-16,6-13-17 0,0 0 15 0,-4 17-15 15,4-17 14-15,0 0-16 0,0 0 17 0,-4 15-15 0,4-15 18 16,0 0-15-16,0 0 17 0,0 0-18 0,6 10 17 15,-6-10-14-15,0 0 12 0,0 0-14 0,0 0 13 16,0 0-9-16,25 2 9 0,-25-2-12 0,0 0 13 16,0 0-15-16,25-2 19 0,-25 2-15 0,0 0 16 15,0 0-13-15,27 0 13 0,-27 0-14 0,0 0 18 16,0 0-11-16,23-1 16 0,-23 1-15 0,0 0 19 0,0 0-15 16,0 0 17-16,25 0-19 0,-25 0 17 0,0 0-18 15,0 0 14-15,0 0-17 0,0 0 20 0,0 0-20 16,23 0 17-16,-23 0-19 0,0 0 18 0,0 0-21 15,0 0 41-15,0 0-35 0,0 0-12 16,0 0 18-16,0 0-4 0,0 0 1 0,0 0-5 0,0 0-16 16,0 0-30-16,0 0-3 0,0 0-44 0,0 0-20 15,0 0-55-15,0 0-52 0,0 0-294 0,0 0-8 16</inkml:trace>
  <inkml:trace contextRef="#ctx0" brushRef="#br0" timeOffset="165807.355">3655 8574 234 0,'0'0'251'16,"0"0"-32"-16,0 0-34 0,0 0-8 0,0 0-22 15,0 0-4-15,0 0-23 0,-15-6 3 0,15 6-25 16,0 0 12-16,0 0-7 0,0 0-7 0,0 0-5 16,0 0-6-16,0 0-16 0,0 0-12 0,0 0-4 15,0 0-7-15,0 0-11 0,0 0-7 0,0 0-5 0,0 0-5 16,0 0-5-16,0 0-7 0,0 0-3 0,0 0-4 15,0 0 1-15,0 0-14 0,0 0-12 0,0 0-21 16,0 0-24-16,0 0-44 0,0 0-22 16,0 0-50-16,0 0-28 0,0 0-49 0,0 0-279 0,0 0-41 15</inkml:trace>
  <inkml:trace contextRef="#ctx0" brushRef="#br0" timeOffset="166265.64">3848 8549 281 0,'0'0'239'0,"0"0"-44"0,0 0-48 0,0 0-13 16,0 0-27-16,14-8-5 0,-14 8-24 0,0 0-3 15,0 0-23-15,9-12 3 0,-9 12-24 16,0 0 6-16,8-17-17 0,-8 17 5 0,4-19-14 0,-4 19 6 16,4-22-9-16,-4 22-1 0,4-22-12 0,-4 22 12 15,2-25-11-15,-2 25 16 0,0-23-9 0,0 23 25 16,-2-19-12-16,2 19 21 0,0-17-13 0,0 17 15 16,-2-15-13-16,2 15 16 0,-2-12-18 0,2 12 11 15,0 0-22-15,-2-16-12 0,2 16 9 0,0 0 11 0,0 0-7 16,0 0 15-16,0 0-13 0,0 0 21 0,0 0-18 15,0 0 15-15,0 0-14 0,0 0 18 0,0 19-16 16,0-19 22-16,2 16-1 0,-2-16-1 0,2 19-4 16,-2-19-4-16,2 23-1 0,-2-23-4 0,4 20-4 15,-4-20-1-15,5 20-9 0,-5-20 0 0,2 21-3 16,-2-21-2-16,4 18-4 0,-4-18 0 0,2 15-4 0,-2-15-25 16,2 16 9-16,-2-16-22 0,0 0-51 0,4 15-7 15,-4-15-23-15,0 0-45 0,2 14-34 0,-2-14-62 16,0 0-235-16,0 0 17 0</inkml:trace>
  <inkml:trace contextRef="#ctx0" brushRef="#br0" timeOffset="167849.332">392 10188 67 0,'0'0'218'0,"-17"5"-35"15,17-5-43-15,0 0-8 0,0 0-26 0,0 0 1 0,-14 7-20 16,14-7 3-16,0 0-21 0,0 0 2 0,0 0-20 15,0 0 7-15,0 0-20 0,0 0 12 0,-15 6-21 16,15-6 11-16,0 0-16 0,0 0 12 0,0 0-5 16,0 0 1-16,0 0-18 0,0 0 14 0,0 0-19 15,0 0 11-15,0 0-17 0,0 0 21 0,0 0-8 16,0 0 18-16,0 0-16 0,0 0-14 0,0 0 13 16,0 0 15-16,0 0-26 0,15 6 18 0,-15-6-21 0,0 0 15 15,0 0-18-15,0 0 30 0,25 3-35 0,-25-3 14 16,0 0-13-16,0 0 14 0,22-4-15 0,-22 4 18 15,0 0-17-15,19-10 20 0,-19 10-23 0,11-8 12 16,-11 8-22-16,11-10 15 0,-11 10-20 0,10-11 10 16,-10 11-23-16,8-16 9 0,-8 16-20 0,6-16 10 15,-6 16-9-15,2-18 19 0,-2 18-5 0,3-18 14 16,-3 18-5-16,0-16 16 0,0 16-11 0,-3-14 17 0,3 14-14 16,-4-12 16-16,4 12-12 0,-6-12 13 0,6 12-10 15,-4-12 2-15,4 12 1 0,0 0 2 0,-8-14 3 16,8 14 4-16,0 0 0 0,0 0 15 0,-9-11-21 15,9 11 1-15,0 0-3 0,0 0-1 0,0 0 1 16,0 0 13-16,0 0-15 0,0 0 14 0,0 0-15 16,0 0 13-16,0 0-15 0,0 0 17 0,0 0-16 15,0 0 13-15,0 0-13 0,0 0 15 0,0 0-16 16,0 0 18-16,21 5-15 0,-21-5 15 0,0 0-15 0,0 0 13 16,29 0-13-16,-29 0 15 0,21-3-17 0,-21 3 16 15,18-6-16-15,-18 6 15 0,21-3-15 0,-21 3 1 16,19-6 0-16,-19 6 2 0,0 0 7 0,23-4-8 15,-23 4 3-15,0 0 0 0,0 0 15 0,23-2-5 16,-23 2 22-16,0 0-13 0,13 10 17 0,-13-10-15 16,0 0 17-16,8 14-15 0,-8-14 19 0,2 14-16 15,-2-14 17-15,2 17-16 0,-2-17 14 0,0 14-19 0,0-14 14 16,-2 16 2-16,2-16-6 0,0 17-18 0,0-17 16 16,-2 17-14-16,2-17-13 0,0 16 20 0,0-16 22 15,2 17-31-15,-2-17 16 0,0 17-26 0,0-17 20 16,2 15-20-16,-2-15 21 0,2 15-23 0,-2-15 13 0,4 11-17 15,-4-11 18-15,6 11-23 0,-6-11 20 16,0 0-19-16,9 13 22 0,-9-13-22 0,0 0 18 16,0 0-12-16,16 7 13 0,-16-7-17 0,0 0 16 15,0 0-29-15,0 0 1 0,23-4-37 0,-23 4-3 0,0 0-37 16,14-7-7-16,-14 7-36 0,0 0-27 0,16-6-42 16,-16 6-259-16,0 0 54 0</inkml:trace>
  <inkml:trace contextRef="#ctx0" brushRef="#br0" timeOffset="168223.329">1062 10204 283 0,'0'0'235'0,"0"0"-26"16,0 0-37-16,0 0 5 0,0 0-26 0,0 0-4 15,0 0-24-15,0 0 5 0,0 0-24 0,0 0 7 16,-8-10-32-16,8 10 11 0,0 0-31 0,0 0 10 0,0 0-18 16,0 0-24-16,0 0 11 0,0 0-11 15,0 0-22-15,0 0 18 0,0 0-19 0,0 0 13 0,0 0-18 16,0 0 17-16,0 0-21 0,27 2 20 0,-27-2-4 15,0 0-3-15,0 0-1 0,27 3 0 0,-27-3-2 16,0 0 0-16,25 0-1 0,-25 0-4 0,0 0 4 16,23-3-5-16,-23 3-7 0,0 0-7 0,19-2-21 15,-19 2 4-15,0 0-22 0,0 0 2 0,23-1-24 16,-23 1 0-16,0 0-40 0,0 0-27 0,0 0-42 16,0 0-36-16,0 0-218 0,0 0 89 0</inkml:trace>
  <inkml:trace contextRef="#ctx0" brushRef="#br0" timeOffset="168432.7">1075 10096 265 0,'0'0'329'16,"0"0"-85"-16,0 0-18 0,0 0-47 0,0 0-17 16,0 0-38-16,-6-11 1 0,6 11-36 0,0 0 9 0,0 0-21 15,0 0 18-15,0 0-24 0,0 0 8 0,0 0-31 16,0 0 12-16,22-3-13 0,-22 3-11 0,0 0-2 15,0 0-9-15,25 3-7 0,-25-3 0 0,0 0-17 16,25 3-28-16,-25-3-49 0,0 0-41 0,28-1-61 0,-28 1-49 16,0 0-75-16,29-4-176 0,-29 4 34 15</inkml:trace>
  <inkml:trace contextRef="#ctx0" brushRef="#br0" timeOffset="169281.313">1510 9835 117 0,'0'0'312'0,"0"0"-64"15,0 0-24-15,0 0-34 0,0 0 1 0,0 0-40 0,-12-7 1 16,12 7-32-16,0 0 2 0,0 0-38 0,0 0 5 16,0 0-38-16,0 0 6 0,0 0-28 15,0 0 8-15,0 0-24 0,0 0 13 0,0 0-16 0,0 0 8 16,0 0-15-16,0 0 18 0,0 0-21 0,0 0 18 16,0 0-19-16,0 0 16 0,20 2-17 0,-20-2 15 15,0 0-20-15,21 3 20 0,-21-3-18 0,0 0 16 16,23 2-32-16,-23-2-1 0,0 0-37 0,25 2-16 0,-25-2-44 15,0 0-22-15,27-2-48 0,-27 2-49 16,0 0-221-16,25-2 63 0</inkml:trace>
  <inkml:trace contextRef="#ctx0" brushRef="#br0" timeOffset="170009.832">1777 9643 8 0,'0'0'321'0,"0"0"-89"0,0 0-24 15,0 0-37-15,0 0-4 0,-9-11-30 0,9 11-9 0,0 0-27 16,0 0 4-16,0 0-28 0,0 0 3 16,0 0-29-16,0 0 3 0,-6-8-26 0,6 8 8 0,0 0-24 15,0 0 10-15,0 0-18 0,0 0 13 0,0 0-17 16,0 0 40-16,0 0-50 0,4-14 19 0,-4 14-18 16,0 0 16-16,11-10-17 0,-11 10 18 0,0 0-17 15,14-5 16-15,-14 5-15 0,0 0 16 0,19-3-39 0,-19 3 44 16,0 0-14-16,0 0 12 0,25 0-17 0,-25 0 11 15,0 0-9-15,18 5 14 0,-18-5-7 0,0 0 17 16,13 9-13-16,-13-9 23 0,0 0-21 0,8 18 16 16,-8-18-20-16,2 12 14 0,-2-12-1 0,-2 17-3 15,2-17-21-15,-4 16 15 0,4-16-13 0,-4 13 16 16,4-13-19-16,-9 13 22 0,9-13-20 0,-6 9 18 16,6-9-21-16,0 0 18 0,-10 11-18 0,10-11 16 0,0 0-20 15,0 0 13-15,0 0-19 0,-11 7 10 0,11-7-14 16,0 0 17-16,0 0-13 0,0 0 15 0,0 0-15 15,0 0 13-15,0-16-21 0,0 16 18 0,0 0-16 16,11-9 19-16,-11 9-17 0,0 0 20 16,14-10-18-16,-14 10 18 0,0 0-11 0,21-5 15 0,-21 5-16 15,0 0 34-15,22-2-38 0,-22 2 21 0,0 0-13 16,24 4 15-16,-24-4-14 0,15 7 17 0,-15-7-8 16,14 8 35-16,-14-8-19 0,11 11 22 0,-11-11-10 15,8 11 13-15,-8-11-18 0,6 12 16 0,-6-12-18 0,2 14 21 16,-2-14-18-16,-2 13 21 0,2-13 1 0,-6 12-6 15,6-12-6-15,-8 11-1 0,8-11-3 0,-13 10-6 16,13-10-1-16,-14 7 0 0,14-7-7 0,-17 7-2 16,17-7-6-16,-14 8 2 0,14-8-5 0,0 0-2 15,-24 6 2-15,24-6-5 0,0 0-8 0,-19 5-5 16,19-5-9-16,0 0-13 0,0 0-23 0,-20 4 4 16,20-4-28-16,0 0-1 0,0 0-21 0,0 0 14 0,-15 7-14 15,15-7 9-15,0 0-15 0,0 0-11 0,0 0-15 16,0 0-5-16,0 0-24 0,0 13-206 0,0-13 172 15</inkml:trace>
  <inkml:trace contextRef="#ctx0" brushRef="#br0" timeOffset="170750.359">2193 9582 186 0,'0'0'321'16,"0"0"-57"-16,0 0-51 0,2-13-1 0,-2 13-42 0,0 0-3 15,0 0-32-15,0 0 1 0,0-16-32 16,0 16 4-16,0 0-31 0,0 0 11 0,0 0-28 16,0 0 16-16,0 0-32 0,0-14 18 0,0 14-13 0,0 0 1 15,0 0-9-15,0 0-1 0,0 0-11 0,0 0-7 16,0 0-3-16,0 0-2 0,0 0-4 0,0 0 1 15,2 14-3-15,-2-14-3 0,2 16-1 0,-2-16-1 16,5 17-2-16,-5-17-1 0,4 18-1 0,-4-18 0 16,4 21 0-16,-4-21-4 0,6 18 1 0,-6-18 0 15,8 20-3-15,-8-20-5 0,9 17-4 0,-9-17-3 16,8 15-8-16,-8-15-4 0,6 12-11 0,-6-12-20 16,8 12 10-16,-8-12-22 0,0 0 15 0,9 14-17 0,-9-14 13 15,0 0-14-15,0 0 22 0,8 12-15 0,-8-12-3 16,0 0-28-16,0 0-6 0,0 0-18 0,0 0-7 15,0 0 2-15,0 0 18 0,0 0 16 0,-21-4 14 16,21 4 11-16,-10-8 26 0,10 8 27 0,-13-8 18 16,13 8 6-16,-12-7 18 0,12 7-1 0,-10-11 14 15,10 11 2-15,-13-8 15 0,13 8-7 0,-10-8 10 16,10 8-7-16,0 0 12 0,-13-11-12 0,13 11 17 0,0 0-16 16,-11-6 22-16,11 6-13 0,0 0 19 0,0 0-15 15,-12-11 14-15,12 11-16 0,0 0 19 0,0 0-22 16,0 0 17-16,0 0-29 0,-13-6 12 0,13 6-11 15,0 0-6-15,0 0-10 0,0 0-9 0,0 0 1 16,0 0-6-16,0 0 0 0,0 0-3 0,0 0 0 16,-18-3 7-16,18 3-4 0,0 0-3 0,0 0 6 15,0 0 0-15,0 0-1 0,0 0 3 0,0 0-4 16,0 0-4-16,0 0-5 0,0 0-2 0,0 0-4 16,0 0-4-16,0 0-5 0,0 0 1 0,0 0-2 0,0 0 3 15,0 0-6-15,0 0 5 0,0 0 2 0,16-7 0 16,-16 7 2-16,0 0 1 0,23-4-2 0,-23 4 2 15,0 0-7-15,30-2 4 0,-30 2 3 0,25 0-1 16,-25 0-3-16,23-4 2 0,-23 4 0 0,24-1 5 0,-24 1-7 16,0 0 0-16,33 0 1 0,-33 0-4 15,0 0 3-15,29-2 2 0,-29 2-2 0,0 0-5 16,26 0-9-16,-26 0-15 0,0 0-12 0,0 0-12 0,0 0-31 16,27-2 0-16,-27 2-51 0,0 0 22 0,0 0-46 15,0 0-28-15,0 0-41 0,0 0-53 0,19-6-188 16,-19 6 49-16</inkml:trace>
  <inkml:trace contextRef="#ctx0" brushRef="#br0" timeOffset="171115.426">2286 9876 138 0,'-14'7'340'0,"14"-7"-88"0,0 0-24 0,0 0-34 16,0 0-1-16,0 0-38 0,-23 4-1 0,23-4-24 15,0 0 1-15,0 0-9 0,0 0-7 0,0 0-8 0,0 0-12 16,-21-4-4-16,21 4-12 0,0 0-2 0,0 0-5 16,0 0 2-16,0 0 1 0,0 0-5 0,0 0-1 15,-20-3-13-15,20 3-9 0,0 0-11 0,0 0-8 16,0 0-10-16,0 0-6 0,0 0-5 0,0 0-2 0,0 0-3 15,0 0 0-15,0 0 0 0,0 0 0 16,0 0 0-16,14 7-1 0,-14-7 1 0,0 0 0 16,23 4 8-16,-23-4-12 0,21 2 0 0,-21-2-4 15,22 3-14-15,-22-3-6 0,0 0-8 0,35 0-6 16,-35 0-11-16,0 0-12 0,32 0-24 0,-32 0-23 0,0 0-38 16,27-3-15-16,-27 3-48 0,0 0-39 0,23-4-52 15,-23 4-224-15,0 0-27 0</inkml:trace>
  <inkml:trace contextRef="#ctx0" brushRef="#br0" timeOffset="172430.09">1504 10218 15 0,'0'0'207'0,"0"0"-45"16,0 0-31-16,0 0-24 0,0 0-4 0,0 0-20 0,2-12 1 16,-2 12-13-16,0 0 5 0,0 0-14 0,0 0 5 15,0 0-15-15,0 0 4 0,8-10-17 0,-8 10 4 16,0 0-10-16,0 0 9 0,0 0-14 0,0 0 11 15,13-8-14-15,-13 8 6 0,0 0-16 0,0 0 11 0,0 0-13 16,0 0 11-16,24-3-12 0,-24 3 12 0,0 0-14 16,0 0 13-16,27-2-15 0,-27 2 12 0,0 0-16 15,24 0 13-15,-24 0-15 0,0 0 12 0,29 2-12 16,-29-2 14-16,0 0 0 0,33 0-2 0,-33 0-2 16,0 0-3-16,35 0-1 0,-35 0 2 0,25 2-1 15,-25-2-2-15,24 0-2 0,-24 0 1 0,27-2-5 16,-27 2 5-16,24 0-3 0,-24 0 0 0,27 0-1 0,-27 0 0 15,25 0 0-15,-25 0 5 0,27 0-6 16,-27 0 3-16,26-2-2 0,-26 2 2 0,29 0-2 16,-29 0 1-16,27-2 0 0,-27 2 2 0,29-2 4 15,-29 2 7-15,26-1-5 0,-26 1 2 0,26-2-3 16,-26 2-1-16,29-2 1 0,-29 2-5 0,27-2-42 0,-27 2 53 16,29 0-2-16,-29 0-3 0,27-2-3 0,-27 2 2 15,27-2-3-15,-27 2-2 0,26-1 0 0,-26 1-1 16,26-2-8-16,-26 2 15 0,29-2-1 0,-29 2-2 15,29-2-1-15,-29 2 0 0,27-2-4 0,-27 2-1 0,28-2 0 16,-28 2 2-16,29-3-1 0,-29 3 0 0,27-3-1 16,-27 3-1-16,29-1 0 0,-29 1-1 15,27-1 19-15,-27 1-22 0,26-3 1 0,-26 3-30 0,26-2 36 16,-26 2 0-16,25 0 2 0,-25 0-3 0,27 0 0 16,-27 0-1-16,25 0-3 0,-25 0 3 0,25 0-2 15,-25 0 1-15,26 0 17 0,-26 0-7 0,24 0-16 16,-24 0-1-16,25 2 5 0,-25-2-1 0,25 0-1 15,-25 0 3-15,23 4-3 0,-23-4 1 0,25 1 0 16,-25-1 4-16,21 3-2 0,-21-3 0 0,25 3 20 0,-25-3-26 16,23 6 4-16,-23-6-32 0,25 2 40 15,-25-2-3-15,22 5 0 0,-22-5-3 0,23 4 3 16,-23-4 0-16,22 7-3 0,-22-7 2 0,20 4 1 0,-20-4-2 16,23 5-5-16,-23-5 6 0,19 3-2 0,-19-3 2 15,18 3-4-15,-18-3 5 0,19 5-5 0,-19-5 4 16,0 0-1-16,23 3 0 0,-23-3-8 0,0 0-7 15,0 0-8-15,21 3-6 0,-21-3 3 0,0 0-31 0,0 0-15 16,0 0-36-16,0 0-56 0,21 4-71 0,-21-4-211 16,0 0 82-16</inkml:trace>
  <inkml:trace contextRef="#ctx0" brushRef="#br0" timeOffset="173247.449">2268 10338 200 0,'0'0'203'0,"0"0"-23"0,0 0-29 0,0 0-3 16,0 0-17-16,-15-7 8 0,15 7-23 0,0 0 5 16,0 0-20-16,0 0 6 0,0 0-23 0,0 0 4 15,-12-6-10-15,12 6-10 0,0 0-13 0,0 0-11 16,0 0-14-16,0 0-6 0,0 0-3 0,0 0-3 0,0 0-6 15,0 0-5-15,6-14 3 0,-6 14-2 16,0 0-2-16,12-6-1 0,-12 6 0 0,0 0-3 0,21-5 3 16,-21 5-3-16,0 0 12 0,25-6-19 0,-25 6 3 15,0 0 4-15,24 0-2 0,-24 0-4 0,0 0 6 16,24 5 0-16,-24-5 8 0,17 4-4 0,-17-4 8 16,12 8 1-16,-12-8 6 0,13 11 2 0,-13-11-2 0,8 12 2 15,-8-12-5-15,6 15-5 0,-6-15-1 16,2 17-1-16,-2-17-26 0,-2 15 28 0,2-15-2 15,-4 18 1-15,4-18-3 0,-6 17-1 0,6-17-4 0,-8 13 0 16,8-13-1-16,-9 17-1 0,9-17 2 0,-10 13-3 16,10-13 1-16,-8 13-3 0,8-13 1 0,-11 15-2 15,11-15 1-15,-10 10 1 0,10-10-2 0,-8 11 1 16,8-11 0-16,-8 12 0 0,8-12-2 0,0 0 0 16,-8 14 1-16,8-14-17 0,0 0-12 0,-4 15 21 15,4-15 17-15,0 0-18 0,2 12 18 0,-2-12-19 16,0 0 22-16,10 11-16 0,-10-11 13 0,0 0-16 15,16 9 20-15,-16-9-20 0,0 0 18 0,25 3-16 16,-25-3 16-16,0 0-1 0,31 0-1 0,-31 0-1 0,0 0-3 16,29-2 1-16,-29 2 0 0,0 0-2 0,27-1 1 15,-27 1 0-15,0 0-6 0,21 0 5 0,-21 0-2 16,0 0 2-16,0 0-14 0,25-5-15 0,-25 5-31 16,0 0-17-16,0 0-37 0,0 0-29 0,0 0-57 15,21-2-62-15,-21 2-214 0,0 0 39 0</inkml:trace>
  <inkml:trace contextRef="#ctx0" brushRef="#br0" timeOffset="178168.16">2651 9754 132 0,'0'0'162'0,"0"0"-31"16,0 0-25-16,0 0-6 0,0 0-18 0,0 0-1 15,0 0-12-15,0 0 4 0,0 0-14 0,10-9 8 16,-10 9-3-16,0 0-4 0,0 0-14 0,2-13 5 0,-2 13-13 15,0 0 6-15,5-14-18 0,-5 14 5 0,0 0-14 16,4-19 4-16,-4 19-13 0,2-17 7 0,-2 17-12 16,2-19 8-16,-2 19-10 0,6-20 9 0,-6 20-11 15,4-19 9-15,-4 19-10 0,2-21 10 0,-2 21-10 16,4-16 11-16,-4 16-2 0,5-13 13 0,-5 13-11 16,4-14 19-16,-4 14-11 0,0 0 10 0,2-17-15 15,-2 17 12-15,0 0-14 0,0 0 12 0,4-12-13 16,-4 12 12-16,0 0-12 0,0 0 14 0,0 0-19 15,0 0 16-15,0 0-18 0,0 0 16 0,8 12-15 0,-8-12 14 16,0 0-17-16,4 19 17 0,-4-19-13 0,4 14 14 16,-4-14-15-16,5 17 15 0,-5-17-9 0,8 19 25 15,-8-19-17-15,6 20 17 0,-6-20-19 0,8 21 15 16,-8-21-10-16,7 18 12 0,-7-18-12 0,5 18 15 16,-5-18-20-16,6 17 12 0,-6-17-15 0,6 15 9 15,-6-15-18-15,4 12 16 0,-4-12-7 0,0 0-1 16,6 16 0-16,-6-16-2 0,0 0-3 0,5 13-8 0,-5-13-30 15,0 0-1-15,0 0-33 0,4 12-15 0,-4-12-46 16,0 0-33-16,0 0-55 0,0 0-276 0,0 0 17 16</inkml:trace>
  <inkml:trace contextRef="#ctx0" brushRef="#br0" timeOffset="180411.798">482 12158 116 0,'0'0'280'16,"0"0"-54"-16,0 0-34 0,0 0-18 0,0 0-1 15,0 0-35-15,0 0-2 0,0 0-32 0,0 0 5 16,0 0-31-16,0 0 8 0,0 0-32 0,0 0 7 0,0 0-23 16,0 0 7-16,0 0-23 0,0 0 12 0,0 0-26 15,0 0 14-15,0 0-25 0,0 0 19 0,0 0 0 16,0 0-10-16,0 0-16 0,0 0 17 0,0 0-16 16,0 0 15-16,0 0-13 0,0 0 14 0,0 0-15 15,0 0 16-15,0 0-20 0,24 2 18 0,-24-2-23 16,0 0 13-16,21-9-26 0,-21 9 16 0,15-7-19 15,-15 7 35-15,14-11-45 0,-14 11 15 0,12-15-15 0,-12 15-1 16,11-19 0-16,-11 19-1 0,9-18-1 16,-9 18 3-16,6-19-3 0,-6 19 2 0,4-18 9 0,-4 18 4 15,5-18 4-15,-5 18 3 0,0-15 6 0,0 15 5 16,0-14 1-16,0 14 3 0,-3-14 4 0,3 14 1 16,0 0 2-16,-4-15 6 0,4 15 5 0,0 0 5 15,-8-13 2-15,8 13 5 0,0 0-1 0,0 0 1 16,-9-14 2-16,9 14-4 0,0 0-3 0,0 0 0 15,0 0-9-15,0 0-1 0,-21-2 3 0,21 2 8 16,0 0-18-16,0 0 0 0,-10 8 0 0,10-8-2 0,0 0 0 16,0 0 1-16,-8 10-2 0,8-10 1 15,0 0 1-15,0 0-1 0,4 15 1 0,-4-15-2 16,0 0 3-16,0 0 10 0,10 11-14 0,-10-11 5 0,0 0-2 16,17 7 0-16,-17-7-2 0,0 0 0 15,23 4-1-15,-23-4-5 0,0 0 1 0,29-3-4 0,-29 3 1 16,0 0 2-16,33-1 1 0,-33 1 1 0,0 0 2 15,27-1 2-15,-27 1 4 0,0 0-2 0,25 0 2 0,-25 0 7 16,0 0 9-16,0 0 12 0,0 0 6 16,26 0 6-16,-26 0 17 0,0 0 1 0,0 0-20 0,0 0 14 15,0 0-19-15,0 0 11 0,16 5-24 0,-16-5 9 16,0 0-18-16,0 0 12 0,0 0-22 16,0 14 16-16,0-14-19 0,0 0-14 0,-6 15 18 0,6-15 16 15,-2 14-21-15,2-14 19 0,-4 15-19 0,4-15 19 16,-2 16-18-16,2-16 14 0,0 15-13 0,0-15 16 15,-2 16-17-15,2-16 14 0,2 15-19 0,-2-15 15 16,4 14-12-16,-4-14 13 0,6 12-18 0,-6-12 18 0,11 11-15 16,-11-11 18-16,12 7-18 0,-12-7 14 15,0 0-14-15,21 6 17 0,-21-6-17 0,0 0 19 0,22 2-20 16,-22-2 18-16,0 0-18 0,23-2 18 0,-23 2-18 16,0 0 20-16,23-2-8 0,-23 2 4 0,0 0-20 15,19-4 14-15,-19 4-4 0,0 0-12 0,0 0-20 16,21-3 7-16,-21 3-32 0,0 0-2 0,0 0-34 15,0 0-11-15,0 0-18 0,0 0-15 0,25 0-23 0,-25 0-39 16,0 0-152-16,0 0 192 0</inkml:trace>
  <inkml:trace contextRef="#ctx0" brushRef="#br0" timeOffset="181085.999">1085 12119 49 0,'0'0'278'0,"0"0"-58"0,0 0-34 15,0 0-22-15,0 0-15 0,0 0-10 0,0 0-8 16,0 0-31-16,0 0-4 0,0 0-31 0,0 0 3 16,0 0-22-16,0 0 12 0,-8 12-23 0,8-12 17 15,0 0-26-15,-6 10 13 0,6-10-22 0,0 0 14 0,-9 17-21 16,9-17 14-16,0 0-1 0,-6 17-11 15,6-17-18-15,0 0 17 0,-4 16-16 0,4-16 14 16,0 0-15-16,-2 14 16 0,2-14-15 0,0 0 14 0,-2 14-18 16,2-14 20-16,0 0-16 0,0 0 16 0,0 0-19 15,0 0 18-15,-2 14-20 0,2-14 11 0,0 0-18 16,0 0 13-16,0 0-15 0,0 0 17 0,0 0-19 16,0-17 17-16,0 17-17 0,0 0 16 0,4-17-15 15,-4 17 15-15,4-15-14 0,-4 15 18 0,6-13-14 16,-6 13 16-16,7-13-13 0,-7 13 32 0,6-12-36 15,-6 12 18-15,6-12-14 0,-6 12 18 0,0 0-14 16,6-13 24-16,-6 13-17 0,0 0 19 0,0 0-15 16,6-11 25-16,-6 11-17 0,0 0 20 0,0 0-9 0,0 0 19 15,0 0-16-15,0 0 19 0,0 0-22 0,0 0 16 16,0 0-20-16,17 9 14 0,-17-9-25 0,0 0 18 16,8 20-18-16,-8-20 18 0,6 14-15 0,-6-14 16 15,9 16-23-15,-9-16 40 0,8 15-44 0,-8-15 15 16,10 17-18-16,-10-17 17 0,11 15-17 0,-11-15 16 15,7 15-16-15,-7-15 15 0,10 10-19 0,-10-10 20 16,8 12-39-16,-8-12 42 0,0 0-21 0,11 13 12 0,-11-13-24 16,0 0 2-16,6 11-31 0,-6-11-9 0,0 0-38 15,0 0-14-15,8 10-36 0,-8-10-21 0,0 0-37 16,0 0-45-16,0 0-163 0,0 0 131 0</inkml:trace>
  <inkml:trace contextRef="#ctx0" brushRef="#br0" timeOffset="181682.833">1325 12121 8 0,'0'0'333'0,"0"0"-54"0,0 0-43 15,0 0-24-15,0 0-34 0,0 0-11 0,0 0-26 16,0 0 4-16,0 0-28 0,0 0 3 0,0 0-26 15,0 0 5-15,-6-9-34 0,6 9 13 0,0 0-33 0,0 0 13 16,0 0-28-16,0 0 12 0,0 0-30 0,0 0 20 16,0 0-28-16,0 0 17 0,0 0-22 0,0 0 21 15,0 0-22-15,0 0 2 0,0 0 0 0,0 0 18 16,20 6-22-16,-20-6 16 0,0 0 2 0,0 0-6 16,0 0 1-16,25 1 0 0,-25-1-4 0,0 0 0 15,0 0 0-15,25 4-1 0,-25-4 1 0,0 0-2 16,0 0-17-16,0 0-12 0,27 0-21 0,-27 0 4 0,0 0-30 15,0 0 3-15,0 0-26 0,0 0 3 16,0 0-13-16,25 2 7 0,-25-2-23 0,0 0-16 16,0 0-26-16,0 0-23 0,0 0-239 0,0 0 105 0</inkml:trace>
  <inkml:trace contextRef="#ctx0" brushRef="#br0" timeOffset="181949.265">1303 12081 171 0,'0'0'320'0,"0"0"-45"0,0 0-57 16,0 0-13-16,0 0-50 0,0 0-9 0,0 0-28 15,0 0-9-15,-8-12-28 0,8 12 2 0,0 0-14 16,0 0 25-16,0 0-27 0,0 0 19 0,0 0-27 16,0 0 16-16,0 0-28 0,18-3 1 0,-18 3-12 15,0 0 12-15,0 0-19 0,24-5 1 0,-24 5-2 16,0 0-7-16,25-3-1 0,-25 3-5 0,0 0-1 0,27-6-6 15,-27 6-3-15,0 0-14 0,27-3-20 16,-27 3-38-16,0 0-8 0,25-2-42 0,-25 2-21 0,0 0-50 16,0 0-31-16,26-1-41 0,-26 1-235 0,0 0 13 15</inkml:trace>
  <inkml:trace contextRef="#ctx0" brushRef="#br0" timeOffset="182941.807">1806 12033 320 0,'0'0'275'0,"0"0"-24"0,0 0-45 16,0 0-6-16,0 0-48 0,0 0-2 0,0 0-38 16,0 0 4-16,0 0-22 0,0 0-22 0,0 0-29 15,0 0 9-15,0 0-24 0,0 0 15 0,0 0-6 16,0 0-9-16,18 6-3 0,-18-6-3 0,0 0-5 15,0 0-3-15,25-2-6 0,-25 2 3 0,0 0-2 16,23 0-10-16,-23 0-35 0,0 0 1 0,24-4-39 0,-24 4-2 16,0 0-40-16,26-5-23 0,-26 5-31 0,0 0-18 15,23-5-269-15,-23 5 65 0</inkml:trace>
  <inkml:trace contextRef="#ctx0" brushRef="#br0" timeOffset="183528.553">2035 11822 298 0,'0'0'262'0,"0"0"-36"0,0 0-43 15,0 0-1-15,0 0-38 0,0 0-8 0,0 0-35 16,0 0-2-16,0 0-34 0,-13-8 3 0,13 8-31 0,0 0 5 16,0 0-25-16,0 0 13 0,0 0-22 0,0 0 16 15,0 0 10-15,0 0-16 0,0 0-14 0,0 0 14 16,13-5-18-16,-13 5 16 0,0 0-18 0,0 0 14 16,27-4-14-16,-27 4 14 0,0 0-16 0,31-2 14 15,-31 2-14-15,23-2 14 0,-23 2-18 0,22 0 19 0,-22 0-18 16,25 2 12-16,-25-2-11 0,22 2 17 15,-22-2-15-15,21 6 23 0,-21-6-4 0,16 5 23 0,-16-5-12 16,13 9 18-16,-13-9-21 0,10 12 13 0,-10-12-8 16,6 14-4-16,-6-14-4 0,2 15-6 0,-2-15-4 15,-2 18 1-15,2-18-4 0,-4 19-6 0,4-19 5 16,-6 17 0-16,6-17-7 0,-6 19-10 0,6-19 17 16,-9 16-2-16,9-16-2 0,-6 15-2 0,6-15 1 15,-6 13-2-15,6-13 1 0,-6 11 1 0,6-11-2 16,0 0-20-16,-4 14 22 0,4-14-16 0,0 0 17 0,-5 12-16 15,5-12 15-15,0 0-16 0,0 0 19 16,2 14-17-16,-2-14 22 0,0 0-20 0,0 0 24 0,13 13-21 16,-13-13 14-16,0 0-7 0,14 8 13 0,-14-8-12 15,0 0 16-15,19 6-5 0,-19-6-1 0,0 0 3 16,21 5-2-16,-21-5-5 0,0 0 0 0,20 3 0 16,-20-3 1-16,0 0-4 0,19 4-1 0,-19-4 2 15,0 0-2-15,19 5 0 0,-19-5 1 0,0 0-22 16,0 0-27-16,0 0-41 0,21 5-19 0,-21-5-39 0,0 0-20 15,0 0-34-15,0 0-24 0,0 0-231 0,0 0 73 16</inkml:trace>
  <inkml:trace contextRef="#ctx0" brushRef="#br0" timeOffset="184976.247">490 13209 265 0,'0'0'235'0,"0"0"-40"0,0 0-35 16,0 0-19-16,0 0-19 0,0 0-18 16,0 0-20-16,0 0-16 0,0 0-14 0,0 0-4 0,0 0 0 15,0 0 14-15,0 0-24 0,0 0 11 0,0 0-21 16,0 0 9-16,8 11-23 0,-8-11 11 0,0 0-18 16,0 0 11-16,0 0-17 0,21 4 13 0,-21-4-17 15,0 0 13-15,0 0-14 0,0 0 14 0,23-2-14 16,-23 2 17-16,0 0-17 0,12-10 15 0,-12 10-17 15,0 0 16-15,10-10-16 0,-10 10-12 0,0 0 9 16,7-19 10-16,-7 19-15 0,0-13 4 0,0 13-20 0,0-15 2 16,0 15 3-16,-5-15 0 0,5 15 9 0,-6-16 1 15,6 16 6-15,-8-15 1 0,8 15 4 0,-6-13 12 16,6 13-14-16,-13-14 23 0,13 14-11 0,-10-10 20 16,10 10-18-16,-8-8 14 0,8 8-18 15,0 0 12-15,-13-12-20 0,13 12 14 0,0 0-20 0,0 0 16 16,-12-11-17-16,12 11 16 0,0 0-17 0,0 0 18 15,0 0-22-15,0 0 20 0,0 0-17 0,0 0 15 16,0 0-13-16,0 0 19 0,10 9-18 0,-10-9 15 16,0 0-15-16,0 0 17 0,29 3-18 0,-29-3 15 0,0 0-22 15,31-3-2-15,-31 3-3 0,24-4-2 0,-24 4-2 16,25-7-4-16,-25 7 2 0,29-7 2 0,-29 7 7 16,22-4 1-16,-22 4 7 0,21-7-1 0,-21 7 5 15,0 0 0-15,25-5 16 0,-25 5 5 0,0 0-3 16,0 0 2-16,0 0 1 0,26 2 1 0,-26-2-2 15,0 0 0-15,0 0-4 0,4 11 4 0,-4-11 5 16,0 0 1-16,-4 15 15 0,4-15-20 0,-4 14 17 0,4-14-20 16,-6 12 20-16,6-12-19 0,-6 17 13 0,6-17-17 15,-6 15 14-15,6-15-15 0,-4 18 18 0,4-18-13 16,-4 19 17-16,4-19-21 0,-4 20 23 0,4-20-16 16,-2 20 7-16,2-20-15 0,0 17 18 15,0-17-15-15,0 19 11 0,0-19-18 0,4 16 13 0,-4-16-17 16,4 13 20-16,-4-13-25 0,8 14 16 0,-8-14-13 15,8 8 17-15,-8-8 2 0,0 0-5 0,14 10-17 16,-14-10 20-16,0 0-24 0,18 7 20 0,-18-7-16 16,0 0 16-16,19 4-17 0,-19-4 19 0,0 0-28 0,0 0-7 15,25 0-44-15,-25 0-5 0,0 0-32 0,0 0-13 16,25-2-13-16,-25 2-14 0,0 0-17 0,0 0-19 16,20-4-225-16,-20 4 139 0</inkml:trace>
  <inkml:trace contextRef="#ctx0" brushRef="#br0" timeOffset="185561.67">1050 13250 111 0,'0'0'323'15,"0"0"-61"-15,0 0-34 0,0 0-1 0,-12-9-42 16,12 9-3-16,0 0-32 0,0 0 5 0,0 0-35 16,0 0 7-16,0 0-35 0,0 0 5 0,-13-6-35 15,13 6 6-15,0 0-34 0,0 0 9 0,0 0-28 16,0 0 11-16,0 0-23 0,0 0 26 0,0 0-36 15,0 0 17-15,0 0-19 0,0 0 23 0,0 0-23 0,0 0 23 16,11-11-23-16,-11 11 18 0,0 0-18 0,14-6 16 16,-14 6-39-16,0 0 37 0,23-6-23 15,-23 6 19-15,0 0-17 0,23-1 19 0,-23 1-39 0,0 0 48 16,0 0-20-16,29 0 16 0,-29 0-17 0,0 0 19 16,0 0-16-16,22 4 17 0,-22-4-18 0,0 0 19 15,13 9-17-15,-13-9 22 0,0 0-25 0,7 16 20 16,-7-16-40-16,2 12 42 0,-2-12-22 0,0 14 23 15,0-14-24-15,0 17 22 0,0-17-20 0,-4 19 19 0,4-19-15 16,-2 14 18-16,2-14-17 0,-3 17 19 0,3-17-20 16,-2 14 21-16,2-14-23 0,-2 15 15 0,2-15-20 15,0 0 22-15,-3 15-22 0,3-15 18 0,0 0-20 16,0 14 22-16,0-14-23 0,0 0 19 0,0 0-9 16,10 14 11-16,-10-14-19 0,0 0 25 0,0 0-23 15,0 0 18-15,22 2-20 0,-22-2 21 0,0 0-21 16,0 0 14-16,25-2-27 0,-25 2 10 0,0 0-31 15,21-5 3-15,-21 5-29 0,0 0 10 0,19-4-23 16,-19 4 4-16,0 0-26 0,0 0-7 0,24 0-28 0,-24 0-11 16,0 0-19-16,0 0-2 0,0 0-227 0,25-2 143 15</inkml:trace>
  <inkml:trace contextRef="#ctx0" brushRef="#br0" timeOffset="185925.758">1479 13281 363 0,'0'0'321'0,"0"0"-69"0,0 0-12 0,0 0-52 16,0 0-7-16,0 0-35 0,0 0 0 0,0 0-33 15,0 0 9-15,0 0-38 0,0 0 15 0,0 0-17 16,0 0-14-16,-14-8-11 0,14 8-10 0,0 0-5 0,0 0-9 16,0 0-11-16,0 0-7 0,0 0-2 0,0 0-2 15,0 0-5-15,0 0-2 0,0 0 1 0,0 0-3 16,0 0 5-16,0 0-1 0,22 3-2 0,-22-3-3 16,0 0 2-16,23-4 0 0,-23 4-4 0,0 0 0 15,25-2-14-15,-25 2-7 0,0 0-11 0,27-4-25 16,-27 4 15-16,0 0-26 0,20-4 7 0,-20 4-24 15,0 0 0-15,0 0-32 0,24-1-8 0,-24 1-27 0,0 0-16 16,0 0-52-16,0 0-227 0,0 0 74 16</inkml:trace>
  <inkml:trace contextRef="#ctx0" brushRef="#br0" timeOffset="186182.58">1487 13164 452 0,'0'0'340'0,"0"0"-45"0,0 0-61 16,0 0-23-16,0 0-48 0,0 0-10 0,0 0-44 15,0 0-5-15,0 0-34 0,-20-3 4 0,20 3-33 16,0 0 16-16,0 0-24 0,0 0 17 0,0 0-22 16,0 0 14-16,0 0-25 0,0 0 12 0,0 0 0 15,26-3-9-15,-26 3-4 0,0 0-2 0,0 0-3 16,29-5-1-16,-29 5 0 0,0 0-21 0,31-3-17 15,-31 3-37-15,21-4-11 0,-21 4-43 0,23-3-27 16,-23 3-42-16,24-4-35 0,-24 4-42 0,20-2-204 16,-20 2 48-16</inkml:trace>
  <inkml:trace contextRef="#ctx0" brushRef="#br0" timeOffset="188346.642">1874 13172 65 0,'0'0'387'0,"0"0"-91"0,0 0-31 0,0 0-41 16,0 0-24-16,-2-11-37 0,2 11-3 0,0 0-22 15,0 0-19-15,0 0-15 0,0 0-12 0,0 0-20 16,0 0-15-16,0 0-11 0,0 0-7 0,0 0-4 15,0 0 1-15,0 0-2 0,12-9-2 0,-12 9-7 16,0 0-3-16,0 0-2 0,20-6-6 0,-20 6-3 16,0 0 2-16,25-3-2 0,-25 3-4 0,0 0-5 0,29-3-16 15,-29 3-22-15,0 0-24 0,31 3-41 0,-31-3-18 16,0 0-50-16,29 4-26 0,-29-4-36 0,17 6-40 16,-17-6-199-16,15 11 48 0</inkml:trace>
  <inkml:trace contextRef="#ctx0" brushRef="#br0" timeOffset="188759.399">2174 13285 150 0,'0'0'293'0,"0"0"-75"16,0 0-27-16,13-7-30 0,-13 7 0 0,0 0-38 16,0 0-7-16,12-13-37 0,-12 13 0 0,0 0-31 0,7-13 4 15,-7 13-23-15,4-15 8 0,-4 15-20 0,2-15 11 16,-2 15-25-16,2-17 16 0,-2 17-17 0,0-16 12 16,0 16-21-16,0-21 15 0,0 21-16 0,-4-18 17 15,4 18-13-15,-2-19 13 0,2 19-11 0,-2-15 14 16,2 15-14-16,0 0 14 0,-5-19-16 0,5 19 16 15,0 0-14-15,0 0 19 0,-2-14-9 0,2 14 25 16,0 0-10-16,0 0 24 0,0 0-20 0,0 0 17 16,11 11-17-16,-11-11 10 0,6 15-21 0,-6-15 16 15,10 20-20-15,-4-9 14 0,1 1-20 0,-1 1 12 0,2 1-17 16,-2-2 14-16,3 2-3 0,-3 1-2 0,2-2-5 16,0 0 1-16,-1 0-15 0,-1 0-12 15,0-2-36-15,-6-11-8 0,8 19-39 0,-8-19-12 0,9 12-47 16,-9-12-48-16,0 0-269 0,3 17 32 0</inkml:trace>
  <inkml:trace contextRef="#ctx0" brushRef="#br0" timeOffset="194245.153">2516 11482 320 0,'0'0'329'0,"0"0"-65"0,0 0-30 0,0 0-31 15,0 0-30-15,0 0-13 0,0 0-23 0,0 0-16 16,0 0-16-16,0 0-17 0,-19 5-14 0,19-5-18 0,0 0-10 15,0 0-11-15,0 0-4 0,-4 10-10 0,4-10-4 16,0 0-5-16,-2 17-3 0,2-17 0 16,2 14-1-16,-2-14-3 0,2 15-1 0,-2-15 1 0,4 19 3 15,-4-19-2-15,6 23 1 0,-2-11 3 0,1 2-3 16,1 1-3-16,-2 2 0 0,2-1 0 0,2-1-1 16,1 4 0-16,-1 0-1 0,2 2-2 0,1-3 2 15,-1 3 0-15,0-1 0 0,1 0 1 0,-2 1-1 0,3-1 0 16,-1 0-2-16,1 3 2 0,-2-3-2 15,3 1 2-15,-3-1-2 0,0 2-1 0,3-1 0 16,-3-1 1-16,1-1 4 0,-1 0-4 0,-2 1 8 0,0-1-9 16,0 0 3-16,-2-2-1 0,-2-1 0 0,2-1 3 15,-2 2-4-15,-2-2 2 0,0 1-1 0,1-3 0 16,-3-13-4-16,2 26-1 0,-2-26-5 0,-2 21-1 16,2-21-3-16,-3 21 3 0,3-21-7 0,-4 19 5 15,4-19-4-15,-4 15-2 0,4-15 5 0,-4 14 1 16,4-14 2-16,0 0 3 0,-4 17 1 0,4-17-2 15,0 0 1-15,-4 13 2 0,4-13 2 0,0 0-1 0,0 0 0 16,-4 15 0-16,4-15-3 0,0 0 3 16,0 0 1-16,0 0 0 0,0 15 0 0,0-15 1 0,0 0-24 15,0 0 27-15,0 0 0 0,0 14 1 0,0-14-2 16,0 0 0-16,0 0 2 0,4 12-4 0,-4-12 3 16,0 0-2-16,4 14 1 0,-4-14 0 0,0 0 5 15,6 19 3-15,-6-19 6 0,2 17 0 0,-2-17 8 0,2 20-4 16,-2-20 1-16,2 25-5 0,0-10-1 15,-2 2 0-15,2 0-3 0,1 1-4 0,-3 1 0 16,2 0-1-16,0 1-2 0,2-1 0 0,-2 6-1 0,2-2-20 16,0 2 23-16,0 0-1 0,0-2 3 0,3 4-5 15,-3 0 2-15,0-2 3 0,2 3 2 0,-2 2 1 16,0-2 6-16,0 2 0 0,1-1 10 0,-1 1-1 16,-2-1-1-16,2 1 1 0,-2 1 1 0,-2-1-4 15,2-1-1-15,-2 1-5 0,0-4 1 0,0 1-2 16,0 2 4-16,-2-6-4 0,2-1-3 0,-2-1-1 15,0 0-1-15,0-3-1 0,2 0-1 0,-4 1 2 16,2-4-3-16,0-1 2 0,-1-1 1 0,1-2-2 16,2-11 3-16,-4 21 0 0,4-21-3 0,-6 18-3 0,6-18 0 15,-6 16-2-15,6-16-5 0,-4 12-9 0,4-12-13 16,0 0-15-16,-9 14-13 0,9-14-23 0,0 0-21 16,-6 13-21-16,6-13-28 0,0 0-34 0,0 0-33 15,0 0-28-15,0 0-39 0,0 0-186 0,0 0 54 16</inkml:trace>
  <inkml:trace contextRef="#ctx0" brushRef="#br0" timeOffset="196622.583">2955 12483 201 0,'0'0'322'0,"0"0"-78"0,0 0-40 0,0 0-20 16,0 0-21-16,0 0-28 0,0 0-18 0,0 0-16 16,-19-6-18-16,19 6-13 0,0 0-12 0,0 0 1 0,-6-11-9 15,6 11-3-15,0 0-11 0,-4-15-4 0,4 15-33 16,-4-14 27-16,4 14-6 0,-4-16-1 0,4 16-5 15,-4-20-7-15,4 20-2 0,-2-23-2 0,2 23-7 16,0-21-7-16,0 21-3 0,2-29-11 0,0 13 6 0,2 0-1 16,-2-2 0-16,4 2-1 0,-2 0-4 15,2 1 2-15,1-2 0 0,-1 4 2 0,0 3 0 16,-6 10 8-16,10-20 1 0,-10 20 4 0,13-11 0 0,-13 11 5 16,0 0 4-16,14-7 7 0,-14 7 5 0,0 0-18 15,15 9 38-15,-15-9-11 0,8 13 3 0,-8-13-6 16,6 19-3-16,-6-19-1 0,6 22-2 0,-2-7-3 15,-4-15-2-15,5 22-1 0,-1-9-9 0,-4-13 9 16,4 24-3-16,-4-24-2 0,6 22-1 0,-6-22 1 16,3 16-4-16,-3-16 1 0,6 17-3 0,-6-17-3 15,2 13 2-15,-2-13 0 0,0 0-5 0,7 14 4 0,-7-14-2 16,0 0 7-16,0 0-6 0,0 0-6 16,0 0-4-16,0 0-3 0,0 0-2 0,0 0 8 0,24-4-5 15,-24 4 2-15,0 0 5 0,9-14 3 0,-9 14 0 16,0 0 5-16,0 0 4 0,8-11 4 0,-8 11 9 15,0 0 5-15,0 0 9 0,0 0 1 0,0 0 1 16,0 0-6-16,0 0 3 0,0 0-13 0,0 0 4 16,0 0 6-16,0 0-5 0,12 10-8 0,-12-10 4 15,5 11-5-15,-5-11 1 0,6 14-3 0,-6-14 1 16,10 15-6-16,-10-15-2 0,10 15 2 0,-10-15 0 0,13 13-3 16,-13-13 12-16,14 12-12 0,-14-12 3 0,15 4-3 15,-15-4 4-15,0 0 1 0,0 0 1 0,28-3-2 16,-28 3-3-16,14-13-5 0,-14 13-8 0,13-18-6 15,-9 5-3-15,0 1-1 0,0-1 5 16,0 1 0-16,-4 12-1 0,2-26 1 0,-2 26-3 0,0-20-2 16,0 20 2-16,-6-20 3 0,6 20 0 0,-6-16 2 15,6 16 4-15,-13-13 1 0,13 13 1 0,-12-9 3 0,12 9-3 16,0 0 2-16,-23-6 2 0,23 6 0 16,0 0-1-16,-19 8 1 0,19-8 2 0,-13 6-2 0,13-6 0 15,-10 11-4-15,10-11-5 0,-8 16 1 0,8-16-7 16,-9 17-2-16,9-17-6 0,-4 17 5 0,4-17-2 15,-4 19 4-15,4-19 1 0,-2 17 2 0,2-17-3 0,-2 18-3 16,2-18-2-16,0 14-9 0,0-14 4 0,2 13 4 16,-2-13-7-16,0 0-2 0,6 15-2 0,-6-15 3 15,0 0 3-15,0 0-5 0,0 0-5 0,0 0-9 16,21-4-6-16,-21 4-6 0,8-9-2 0,-8 9 2 16,12-10 15-16,-12 10 8 0,10-10 9 0,-10 10 12 15,8-10 12-15,-8 10 21 0,0 0 26 0,12-11 27 0,-12 11 19 16,0 0 11-16,0 0 6 0,11-11-11 15,-11 11-4-15,0 0-16 0,0 0 4 0,0 0-13 0,0 0 0 16,0 0-18-16,0 0-4 0,0 0-5 0,0 0-7 16,0 0 3-16,0 0-1 0,0 0-9 0,4 16-5 15,-4-16 0-15,0 0 2 0,2 13-1 0,-2-13-2 16,0 0-5-16,8 17 0 0,-8-17-6 0,6 11 2 16,-6-11-6-16,9 10 1 0,-9-10 1 0,8 11 14 15,-8-11-20-15,0 0 5 0,17 7-2 0,-17-7 2 16,0 0-3-16,20-6-3 0,-20 6-3 0,13-9-9 15,-13 9-5-15,16-15-7 0,-10 4-10 0,2-1-2 0,-2-1 0 16,0-1 1-16,0 1-3 0,0-1 10 16,-1 1-5-16,-1-2 19 0,0 3-3 0,-4 12 13 15,4-23-3-15,-4 23 18 0,2-18-5 0,-2 18 11 16,-2-18-4-16,2 18 19 0,0-14-8 0,0 14 8 0,0 0-8 16,0 0-3-16,-4-11-1 0,4 11 2 0,0 0 1 15,0 0 2-15,0 0 0 0,-6 13 2 0,6-13 1 16,-2 12-1-16,2-12 0 0,-3 13-5 0,3-13 4 15,3 19-7-15,-3-19 0 0,2 18-8 0,-2-18 6 16,2 19-4-16,-2-19 1 0,4 21-6 0,-4-21-22 0,4 19 24 16,-4-19 2-16,6 16 5 0,-6-16-10 0,4 15 0 15,-4-15-1-15,6 13-1 0,-6-13 0 0,0 0 0 16,11 14-1-16,-11-14 1 0,0 0 1 0,10 9-1 16,-10-9 2-16,0 0-1 0,0 0-1 0,17 8 1 15,-17-8 2-15,0 0-3 0,0 0-2 0,0 0 4 16,22-4 0-16,-22 4-3 0,0 0-8 0,15-13-1 15,-15 13-5-15,8-12 1 0,-8 12-2 0,9-15-23 16,-9 15 22-16,11-19 1 0,-5 9 3 0,-2-2-5 16,2 1 2-16,-6 11 4 0,11-20-9 0,-11 20 15 15,8-19-11-15,-8 19 13 0,10-15-11 0,-10 15 13 0,9-15-10 16,-9 15 10-16,8-8-8 0,-8 8 13 0,0 0-9 16,12-12 9-16,-12 12-6 0,0 0 13 0,0 0-11 15,0 0 12-15,21-5-1 0,-21 5-1 0,0 0-1 16,0 0 0-16,0 0-2 0,0 0 1 0,16 6-17 15,-16-6 25-15,0 0 0 0,0 0 1 0,0 0 6 16,0 0-6-16,0 0-1 0,0 0-6 0,0 0-1 0,0 0-4 16,0 0-6-16,0 0-8 0,0 0 1 15,0 0-5-15,0 0 9 0,0 0-9 0,0 0 2 0,0 0 2 16,0 0 1-16,0 0 3 0,-18 5-3 0,18-5 4 16,0 0 2-16,0 0-5 0,-15 6 5 0,15-6 1 15,0 0-2-15,-14 12 3 0,14-12 3 0,-8 11-18 16,8-11 23-16,-9 13 0 0,9-13 8 0,-8 16-11 15,8-16 5-15,-4 17 0 0,4-17 0 0,-4 17-1 0,4-17-1 16,0 16 0-16,0-16-1 0,2 16-3 16,-2-16 1-16,6 12-1 0,-6-12 1 0,10 12-2 0,-10-12 0 15,15 9 1-15,-15-9 1 0,16 5-3 0,-16-5 2 16,0 0 1-16,31 0-1 0,-31 0-8 0,22-6-7 16,-22 6-4-16,27-14-9 0,-15 4-5 0,1 2-15 15,-1-4 10-15,1 1-3 0,-3-1 1 0,2 2 10 16,-3-3-5-16,-1 1 7 0,0-3-1 0,0 5 13 15,-3-3-5-15,0 1 14 0,-5 12-6 0,6-21 14 16,-6 21-2-16,4-17 15 0,-4 17-2 0,2-16 20 0,-2 16-3 16,0 0 11-16,-2-19-10 0,2 19 10 0,0 0-20 15,-4-13 8-15,4 13-2 0,0 0-7 0,0 0-4 16,0 0-5-16,0 0-2 0,0 0-2 0,0 0 3 16,0 0 10-16,-18 7-20 0,18-7-1 0,-6 11 0 15,6-11 0-15,-8 14 1 0,8-14-3 0,-10 14 2 16,10-14 0-16,-13 15 1 0,13-15 8 0,-10 15 2 15,10-15 4-15,-11 13 1 0,11-13-5 0,-10 9-4 16,10-9-6-16,0 0-10 0,-6 11 0 0,6-11-2 16,0 0 1-16,0 0-7 0,0 0-4 0,21-7-13 15,-9 0-8-15,0 0-6 0,7-5-13 0,0 1 7 0,-2 0 1 16,6-3-15-16,0 4 4 0,-1-2-4 16,3 3 14-16,0 0 4 0,-3-1 15 0,3 3 6 0,-7 4 12 15,-18 3 16-15,39-4 22 0,-39 4 17 0,36 1 16 16,-36-1 12-16,30 11 11 0,-30-11 7 0,26 10-2 15,-26-10 9-15,19 17-17 0,-19-17 0 0,12 18-7 16,-12-18-8-16,7 19-9 0,-7-19-6 0,0 22-10 16,0-22-7-16,-7 22-5 0,1-9-5 0,0-2 0 0,-4 1-29 15,-1-2 27-15,-1 0-13 0,0-1 0 16,-2 0-8-16,-2-3-14 0,-1 1-16 0,-2-1-16 0,1-1-22 16,-1-1-23-16,-1 1-29 0,-1-2-42 0,1 0-40 15,20-3-253-15,-41 2 62 0</inkml:trace>
  <inkml:trace contextRef="#ctx0" brushRef="#br0" timeOffset="196818.322">3343 12103 289 0,'0'0'354'0,"4"-25"-95"0,0 9-45 16,0-2-45-16,4-1-36 0,0-3-28 0,3 2-18 16,-1-2-61-16,0 0-66 0,3-1-61 0,-3 3-81 0,5-1-234 15,-5 5 120-15</inkml:trace>
  <inkml:trace contextRef="#ctx0" brushRef="#br0" timeOffset="198362.216">4361 12364 312 0,'0'0'324'16,"0"0"-66"-16,0 0-43 0,0 0-28 0,2-15-48 15,-2 15-21-15,0 0-19 0,0 0-14 0,-8-12-15 0,8 12-13 16,0 0-10-16,-6-16-8 0,6 16-10 0,-6-13 0 16,6 13-3-16,-4-12-6 0,4 12-4 0,-6-13-2 15,6 13-6-15,-4-14 0 0,4 14-6 0,-5-16-2 16,5 16-4-16,0-19 0 0,0 19 0 0,5-22-6 15,-5 22-6-15,6-21-5 0,-6 21-35 0,10-18 29 16,-10 18-4-16,10-15 3 0,-10 15 9 0,12-12-4 16,-12 12 7-16,14-7 2 0,-14 7 4 0,0 0 5 15,21-5 7-15,-21 5 5 0,0 0 5 0,19 10 8 0,-19-10 3 16,12 11 4-16,-12-11 1 0,10 16-2 0,-10-16 2 16,9 18-6-16,-9-18-2 0,8 19-6 0,-8-19 0 15,6 20-6-15,-6-20 1 0,8 19 13 0,-8-19-20 16,6 19-9-16,-6-19 7 0,9 18-7 0,-9-18-5 15,8 13-8-15,-8-13-3 0,8 13-7 0,-8-13-2 16,0 0-4-16,16 11-5 0,-16-11-8 0,0 0-9 16,0 0-11-16,0 0-10 0,27-5-16 0,-27 5-6 0,10-12-4 15,-10 12-8-15,10-15-9 0,-10 15-6 16,7-18 4-16,-7 18 4 0,6-20 15 0,-6 20 43 0,2-24 52 16,-2 24 50-16,2-20 31 0,-2 20 8 0,-2-20 4 15,2 20 4-15,-4-18-1 0,4 18 3 0,-7-16 4 16,7 16 0-16,-6-13-2 0,6 13-7 0,0 0-16 15,-10-9-12-15,10 9-11 0,0 0-8 0,0 0-5 16,0 0-5-16,0 0-2 0,0 0-6 0,-19 8-4 16,19-8 1-16,-2 12-2 0,2-12-2 0,0 15 0 15,0-15-1-15,2 17 2 0,-2-17-5 0,4 18 2 0,-4-18-4 16,5 21-2-16,-5-21 3 0,8 21-2 0,-8-21 1 16,10 21-3-16,-10-21 4 0,11 19-5 15,-11-19-1-15,12 14-4 0,-12-14 7 0,14 13-5 0,-14-13 9 16,17 8-7-16,-17-8 0 0,0 0-6 0,29 3-11 15,-29-3-11-15,17-7-14 0,-17 7-9 0,21-10-7 16,-21 10-5-16,19-13-1 0,-19 13 4 0,16-14 7 16,-16 14 6-16,15-15 8 0,-15 15 10 0,10-15 17 0,-10 15 18 15,10-10 19-15,-10 10 14 0,7-12 17 0,-7 12 10 16,0 0 5-16,6-11-3 0,-6 11-32 16,0 0 14-16,0 0-10 0,0 0-2 0,0 0-3 0,0 0-6 15,0 0 0-15,0 0-3 0,-4 11-7 0,4-11-4 16,0 0-3-16,0 16-4 0,0-16 0 0,0 0-4 15,4 19 0-15,-4-19-5 0,4 11 2 0,-4-11-4 16,8 12-4-16,-8-12 1 0,0 0 1 16,16 10-8-16,-16-10-3 0,0 0-3 0,0 0-3 0,31-2 4 15,-31 2-4-15,16-7-4 0,-16 7 2 0,15-13-21 16,-15 13 18-16,10-16 6 0,-10 16 10 0,10-15-3 16,-10 15 0-16,7-19 10 0,-7 19-4 0,2-16 2 15,-2 16 0-15,0-16 1 0,0 16 3 0,-4-18 3 0,4 18 0 16,-9-13 4-16,9 13 8 0,-12-12 3 0,12 12-1 15,-15-12 10-15,15 12 0 0,-18-9 13 0,18 9-2 16,-17-6-8-16,17 6-8 0,0 0-5 0,-26 0-4 16,26 0-8-16,0 0-3 0,-22 6-11 0,22-6-37 15,-11 15 14-15,11-15-13 0,-10 15-7 0,10-15-20 0,-6 20-15 16,6-20-10-16,-4 21-12 0,4-21-9 16,0 22-8-16,0-22-22 0,2 19-29 0,-2-19-100 0,4 16 270 15</inkml:trace>
  <inkml:trace contextRef="#ctx0" brushRef="#br0" timeOffset="199172.771">4889 12225 185 0,'0'0'404'0,"0"0"-99"0,0 0-49 0,0 0-42 0,0 0-36 16,0 0-25-16,0 0-24 0,0 0-24 0,0 0-17 15,2 15-17-15,-2-15-14 0,0 0-11 0,2 17-8 16,-2-17-7-16,6 14-2 0,-6-14-10 0,6 13-2 15,-6-13-8-15,11 13 2 0,-11-13-4 0,10 11-2 16,-10-11-3-16,14 8 0 0,-14-8-2 0,0 0 2 16,22 2-3-16,-22-2-3 0,17-8-13 0,-17 8-7 15,16-17-18-15,-8 7-6 0,1-7-12 0,-1 0-17 16,2-1-1-16,-3-5-10 0,-1-1-6 0,0 0 0 16,-2-2 5-16,-2 2 5 0,0-3 8 0,0 1 14 15,-2-3 15-15,4 4 10 0,-4-2 11 0,-2 4 16 0,0 1 4 16,-2 3 16-16,2 1 13 0,-2-1 7 15,2 3 16-15,-2 3 9 0,2 0 6 0,2 13-3 0,-7-21-9 16,7 21-8-16,-6-15-9 0,6 15-4 0,0 0-3 16,0 0 4-16,0 0 7 0,0 0 0 0,0 0 3 15,-14 11-3-15,14-11 1 0,-2 17 1 0,2-17 1 16,0 22 3-16,0-22-4 0,2 28 1 0,0-12-3 16,0 2-8-16,0-1 2 0,0 3-5 0,0-2-2 0,2 1-3 15,0 1-3-15,1 0 0 0,1-2-2 0,-2 2-3 16,2-3-4-16,0 1-1 0,0-4-3 0,3 1 1 15,-1-1-2-15,-1-4-4 0,2 1-3 0,-1-2-3 16,-8-9-9-16,18 14-7 0,-18-14-12 0,19 7-11 16,-19-7-5-16,0 0-8 0,25 1-6 0,-25-1-10 15,18-2-11-15,-18 2-7 0,17-11-8 0,-17 11-6 16,14-10-2-16,-14 10 6 0,13-15 11 0,-13 15 6 16,7-14 9-16,-7 14 15 0,6-18 13 0,-6 18 12 15,2-14 13-15,-2 14 18 0,-2-13 14 0,2 13 14 0,-6-13 15 16,6 13 18-16,-7-9 8 0,7 9 6 0,0 0-7 15,-15-10-7-15,15 10-8 0,0 0-9 0,0 0-5 16,0 0-6-16,-18 6-5 0,18-6-5 0,0 0-3 16,-9 10-5-16,9-10 1 0,0 0-4 0,-2 16-1 15,2-16 0-15,0 0-2 0,5 18 0 0,-5-18-2 16,6 11-1-16,-6-11-1 0,6 11 1 0,-6-11-1 16,0 0 1-16,14 7 1 0,-14-7-1 0,0 0 1 0,0 0-2 15,28-1-3-15,-28 1-5 0,17-9 1 16,-5-1-2-16,-1 3 1 0,1-2-2 0,0 1 18 0,3 0-17 15,-1-3 2-15,-1 2 3 0,1 2-1 0,-14 7 4 16,30-10 9-16,-30 10 15 0,25-5 17 0,-25 5 5 16,0 0 8-16,35 2 4 0,-35-2-20 0,17 9 31 15,-17-9-3-15,14 14 4 0,-14-14-8 0,13 18-1 16,-13-18-6-16,6 22-3 0,-6-22-4 0,0 22-3 16,0-22 5-16,-2 26-1 0,2-26 0 0,-7 23-1 15,1-12-6-15,0-2-4 0,-2 2 2 0,8-11-6 0,-17 17-6 16,17-17-4-16,-20 10-6 0,20-10-4 0,-21 10-12 15,21-10-16-15,-19 4-23 0,19-4-39 0,-20 3-16 16,20-3-38-16,0 0-54 0,-24 2-78 0,24-2-334 16,0 0-107-16</inkml:trace>
  <inkml:trace contextRef="#ctx0" brushRef="#br0" timeOffset="200224.708">2906 13433 42 0,'0'0'203'0,"0"0"-34"0,0 0-29 0,0 0-4 16,0 0-17-16,0 0 6 0,0 0-7 16,0 0 17-16,0 0-2 0,0 0-2 0,16-8-4 0,-16 8-5 15,0 0-9-15,0 0-8 0,2-14-13 0,-2 14-15 16,0 0-14-16,0-21-9 0,0 21-11 0,2-17-12 15,-2 17-2-15,0-23-6 0,0 23-6 0,2-28-5 16,0 11-2-16,0 1-8 0,2-1-6 0,-2 0-3 16,3 2-1-16,-1 1-27 0,0 0 26 0,0 4-5 0,-4 10-6 15,6-21 3-15,-6 21 2 0,6-16 2 0,-6 16 4 16,9-12 4-16,-9 12 2 0,0 0 0 16,0 0-1-16,16-6 3 0,-16 6 2 0,0 0 1 0,15 12 3 15,-15-12 1-15,12 13 0 0,-12-13-2 0,12 18 1 16,-5-6 0-16,-7-12-3 0,14 20 1 0,-9-11-1 15,4 1 12-15,-1 2-13 0,-8-12-2 16,14 19-1-16,-14-19 0 0,13 15-28 0,-13-15 35 0,12 10-4 16,-12-10 5-16,12 11-2 0,-12-11 1 0,0 0 3 15,0 0-3-15,0 0 0 0,29-5-2 0,-29 5-2 16,11-12-3-16,-11 12-7 0,8-19-1 0,-8 19-5 0,6-22 6 16,-4 7 0-16,0 2 4 0,-2 13 2 15,2-26 1-15,-2 26 2 0,2-22 4 0,-2 22 7 0,0-21 1 16,0 21 0-16,0-14-1 0,0 14-5 0,0 0-3 15,3-17-3-15,-3 17-23 0,0 0 30 0,0 0-1 16,0 0-2-16,11 7 3 0,-11-7-5 0,8 18 3 16,-2-4-3-16,1 1 3 0,1 0-5 0,0 5 3 15,0 2-2-15,3 0-1 0,-3 2-1 0,0 0 2 0,1 0 2 16,1 2 2-16,-4 0 4 0,2 0 1 16,1 0 5-16,-3 0 3 0,-2 1 4 0,2-3 0 0,-4 2 0 15,2-2-4-15,-2-4 3 0,-2 1-2 0,0-1 1 16,0-3-2-16,-2 0-14 0,0-1 14 0,-2-5 1 15,0 3-7-15,4-14-2 0,-10 16-3 0,10-16-2 16,-15 9-7-16,15-9 4 0,0 0-6 0,-25-3-8 16,25 3-2-16,-16-11-8 0,10 0-9 0,-3 0-11 15,5-3-6-15,0 0-14 0,0-1-14 0,2-2-20 16,2 1-22-16,2-2-30 0,2-2-33 0,0 3-31 16,5-4-263-16,-1 2 38 0</inkml:trace>
  <inkml:trace contextRef="#ctx0" brushRef="#br0" timeOffset="203390.169">3782 13250 138 0,'0'0'280'0,"6"-13"-65"0,-6 13-28 0,0 0-31 15,0 0-4-15,0 0-30 0,0 0-14 0,0 0-18 0,0 0 6 16,2-13-13-16,-2 13-12 0,0 0-13 16,0 0-7-16,-6-13-5 0,6 13-9 0,0 0-4 15,-9-15-6-15,9 15-4 0,-9-9-5 0,9 9-6 16,-12-11-2-16,12 11-2 0,-13-11-1 0,13 11-4 16,-12-13 3-16,12 13 0 0,-12-12 2 0,12 12 0 0,-13-9 0 15,13 9 1-15,-12-7-1 0,12 7 1 0,0 0-4 16,-17-4 1-16,17 4-3 0,0 0-1 0,0 0-2 15,-20 6 0-15,20-6 0 0,-9 11 5 0,9-11-4 16,-8 15 2-16,8-15-4 0,-5 20 6 0,5-20-2 16,-6 19 1-16,6-19 0 0,-2 25-2 0,2-25 3 0,0 25 0 15,0-25-2-15,2 21-2 0,-2-21 0 16,4 23 1-16,-4-23-2 0,5 18-6 0,-5-18 5 16,10 13 4-16,-10-13-6 0,11 9 9 0,-11-9 0 15,0 0-1-15,0 0 0 0,22-2 0 0,-22 2-3 0,11-15 2 16,-5 3-8-16,-2-3-11 0,0-1-3 0,-2-2-6 15,0-1-10-15,0-4-4 0,-2 3-18 0,0-6 16 16,-2-2-11-16,0 5 19 0,-2-6 8 0,0 5 5 16,0-2 5-16,0 5 4 0,-2-2 4 0,1 4 7 15,1 1 7-15,0 3 1 0,0-2 7 0,0 7 3 16,4 10 3-16,-6-21-10 0,6 21 2 0,-4-13-2 16,4 13-2-16,0 0 10 0,0 0 5 0,0 0 3 0,0 0 4 15,0 0 0-15,-7 13 5 0,7-13-3 0,5 21-2 16,-5-21 2-16,4 27-5 0,-2-12-3 15,2 2 0-15,0 0-5 0,0 1-4 0,2 4-3 0,1-1-1 16,-1 1-4-16,0 0 0 0,2 0-3 0,-2-2-3 16,3 1-1-16,-1-1 3 0,0-1-3 0,-2-5 1 15,3 3-3-15,-3-4 0 0,2 0-2 0,-2-1 1 16,3-4 0-16,-4 4-5 0,-5-12-3 0,14 13-8 16,-14-13-2-16,13 12-3 0,-13-12 3 0,12 6-6 15,-12-6 8-15,0 0 0 0,0 0-1 0,25-4-10 16,-25 4-2-16,0 0-3 0,14-14 4 0,-14 14 2 0,9-8 7 15,-9 8 3-15,6-11 3 0,-6 11 6 0,0 0 4 16,6-14 9-16,-6 14 6 0,0 0 3 0,0 0 1 16,6-12 0-16,-6 12-6 0,0 0 0 0,0 0 2 15,0 0-2-15,0 0-2 0,4 12 3 0,-4-12-2 0,0 0 0 16,4 18 0-16,-4-18-4 0,5 15 0 16,-5-15 1-16,6 20-6 0,-6-20 3 0,6 16-3 15,-6-16 1-15,10 17-1 0,-10-17 2 0,10 15-1 0,-10-15 0 16,12 13 1-16,-12-13 0 0,15 7-1 0,-15-7-4 15,0 0 5-15,22 5-2 0,-22-5-2 0,0 0-9 16,21-9 1-16,-21 9-9 0,12-13-3 16,-5 3-10-16,-7 10 7 0,10-23 1 0,-4 10 7 0,-2 0 4 15,0 1 2-15,-4 12-1 0,4-23 7 0,-4 23 1 16,5-22 1-16,-5 22 2 0,4-17 1 0,-4 17 0 16,2-17 3-16,-2 17 0 0,4-12-2 0,-4 12-2 15,0 0 0-15,2-15-2 0,-2 15 2 0,0 0 1 16,0 0 1-16,0 0 3 0,0 0-3 0,0 0 2 0,0 0 2 15,18 5 0-15,-18-5-1 0,0 0 2 0,10 15 4 16,-10-15-3-16,8 13 2 0,-8-13 1 0,8 17-2 16,-8-17-3-16,7 17 2 0,-7-17-2 0,8 20 1 15,-8-20-1-15,8 19 0 0,-8-19 0 0,4 20 4 16,-4-20 0-16,7 20 1 0,-7-20 4 0,4 16 3 16,-4-16 2-16,4 19-1 0,-4-19 2 0,2 17 3 15,-2-17 0-15,0 14 0 0,0-14-1 0,0 0-4 0,0 19-3 16,0-19-3-16,0 0 0 0,-2 13-3 0,2-13-2 15,0 0-3-15,0 0-1 0,-8 12 0 0,8-12 1 16,0 0 0-16,0 0-2 0,0 0-1 0,-11 9 2 16,11-9-2-16,0 0-1 0,0 0 1 0,0 0-8 15,0 0 6-15,0 0-3 0,0 0 1 0,0 0-2 16,0 0 2-16,0 0-3 0,0 0 0 0,0 0 3 16,0 0 0-16,0 0 1 0,0 0-4 0,0 0 2 15,0 0-5-15,0 0-4 0,0 0-1 0,11-14 2 16,-11 14 0-16,0 0-1 0,16-11 3 0,-16 11 4 15,10-7 0-15,-10 7 3 0,13-9 1 0,-13 9 0 0,10-12 0 16,-10 12-2-16,10-13-6 0,-10 13-6 0,9-18-10 16,-4 7-1-16,-1 0-4 0,-2-6 4 0,2 2-3 15,-2-3-3-15,0-3 0 0,0 0 2 0,-2 0 2 16,0-7 3-16,0 4 6 0,-2-3 3 0,0-1 7 16,-2 1 2-16,0 0 8 0,2 3 2 0,-2-1 10 15,-1 0 5-15,1 3 4 0,-1 1 4 0,1 3 2 16,0 2 1-16,2 0 2 0,-2 2-2 0,0-1-2 0,4 15-1 15,-6-21-6-15,6 21-3 0,-5-14-3 0,5 14-8 16,0 0 5-16,-4-12 0 0,4 12-2 0,0 0-1 16,0 0 6-16,0 0 2 0,-4 12 2 15,4-12-2-15,2 17-3 0,-2-17 2 0,4 20 1 0,-2-7-4 16,1 1 3-16,1 2-4 0,0 0-2 0,0 2 4 16,0 1-3-16,0 3 2 0,2 0-2 0,1 1-2 15,-1-3 1-15,-1 4 0 0,3 1 0 0,-2-4-4 16,3 0 1-16,-3 1-2 0,2-3-1 0,0 1 0 15,1 0 2-15,-1-1-1 0,0-4-4 0,1-1 4 0,-3-2-5 16,2 2-1-16,-2-3 0 0,2 0-1 0,-8-11-9 16,13 14-2-16,-13-14-3 0,14 12-1 0,-14-12-6 15,0 0-3-15,18 5-6 0,-18-5-10 0,0 0-1 16,16-6-5-16,-16 6 1 0,9-12-1 0,-9 12-1 16,8-15 0-16,-8 15 3 0,6-17 8 0,-6 17 8 15,6-18 6-15,-6 18 8 0,5-20 3 0,-5 20 9 16,2-17 12-16,-2 17 10 0,2-16 9 0,-2 16 14 0,0 0 7 15,2-17 8-15,-2 17-36 0,0 0 45 0,0 0-11 16,2-15-7-16,-2 15-8 0,0 0-9 0,0 0-1 16,0 0-3-16,0 0-2 0,0 0 4 0,2 15-11 15,-2-15-5-15,0 0-1 0,2 17 0 0,-2-17 0 16,4 15-6-16,-4-15 3 0,4 16-3 0,-4-16-1 16,4 17 0-16,-4-17-1 0,7 17 0 0,-7-17-2 15,6 12-2-15,-6-12-1 0,8 13-7 0,-8-13-2 16,10 12-3-16,-10-12-5 0,0 0 0 0,17 7 3 15,-17-7-4-15,0 0-3 0,0 0-10 0,22-2-3 0,-22 2-9 16,12-10-6-16,-12 10 2 0,12-11 2 0,-12 11 7 16,11-12 8-16,-11 12 9 0,10-15 5 0,-10 15 8 15,8-11 10-15,-8 11 9 0,9-9 11 0,-9 9 9 16,0 0 5-16,6-11 3 0,-6 11 2 0,0 0-5 16,0 0 16-16,0 0-22 0,0 0 1 0,0 0-5 15,0 0-3-15,18 7-3 0,-18-7-7 0,0 0 2 16,7 15-7-16,-7-15 3 0,6 13 1 0,-6-13-5 0,6 12 1 15,-6-12-1-15,8 13-1 0,-8-13-4 0,9 14 1 16,-9-14-11-16,10 11-7 0,-10-11-3 0,0 0-7 16,13 11-5-16,-13-11 0 0,0 0-4 0,0 0-1 15,0 0-5-15,25-3 2 0,-25 3-4 16,10-8 0-16,-10 8 1 0,11-11 5 0,-11 11 6 0,8-12 7 16,-8 12 7-16,6-15 6 0,-6 15 2 0,6-10 9 15,-6 10 7-15,5-12 11 0,-5 12 6 0,0 0 6 16,6-12 7-16,-6 12 2 0,0 0 1 0,0 0 1 15,6-13-1-15,-6 13-2 0,0 0-2 0,0 0 0 16,0 0 0-16,0 0 1 0,0 0-1 0,12 11 0 0,-12-11-3 16,0 0-6-16,9 15-3 0,-9-15-4 0,6 14-4 15,-6-14-1-15,8 15 0 0,-8-15-1 0,8 14-4 16,-8-14 6-16,10 18-11 0,-10-18 0 0,10 12 2 16,-10-12-3-16,15 11-1 0,-15-11-1 0,14 6-4 15,-14-6 3-15,0 0 0 0,21-2 2 0,-21 2-1 16,14-11-5-16,-14 11-5 0,15-21-5 0,-7 8-4 15,-2 1-8-15,-2-7-6 0,2 1-8 0,-1-1-6 0,-1 0-12 16,0-2 4-16,-2-2 2 0,0 1 4 0,0-4 2 16,0 0 8-16,-2 2 7 0,-2-2 9 0,2 2 6 15,-2 4 48-15,0-6-37 0,0 4 16 16,-2 1 5-16,0 1 5 0,-1 2 25 0,1-1-1 16,2 4 1-16,-2 1 4 0,4 14-5 0,-6-22-1 0,6 22-6 15,-4-19-8-15,4 19-1 0,-4-11-4 0,4 11 2 16,0 0 3-16,0 0-1 0,0 0 4 0,0 0 0 15,0 0-4-15,-2 13 0 0,2-13 3 0,2 17 1 16,-2-17 0-16,6 25-3 0,-2-10 2 0,0 2-6 0,0 1-1 16,2 2 10-16,1 1-24 0,-1 1-2 15,2 0 4-15,0 1-3 0,0 0-1 0,0-2-3 16,0 2-1-16,2-3 1 0,-1-1-2 0,1 0-2 0,0 0-4 16,-1-4 0-16,-1-3 0 0,2 2-8 0,-1-3-4 15,-1-1-5-15,-8-10-2 0,18 15-10 0,-18-15-5 16,17 10-8-16,-17-10-7 0,0 0-4 0,20 4-9 15,-20-4-1-15,0 0-6 0,18-6-2 0,-18 6 6 0,0 0 12 16,15-12 14-16,-15 12 6 0,0 0 11 0,8-14 11 16,-8 14 13-16,0 0 12 0,0 0 7 15,8-11 14-15,-8 11 1 0,0 0 1 0,0 0 4 16,0 0 4-16,0 0 0 0,0 0 5 0,4 19 4 16,-4-19 1-16,2 10-3 0,-2-10-5 0,5 17-7 0,-5-17-4 15,4 15-9-15,-4-15-4 0,6 18-2 0,-6-18-4 16,6 13-4-16,-6-13-3 0,10 14-2 0,-10-14-5 0,11 8-4 15,-11-8 4-15,0 0-13 0,18 6 5 16,-18-6-4-16,0 0 0 0,18-9-4 0,-18 9 1 16,10-11-6-16,-10 11-6 0,9-17-1 0,-9 17 1 0,6-19 5 15,-6 19-3-15,2-16 1 0,-2 16 0 0,0-19 5 16,0 19 1-16,-2-18 4 0,2 18-1 0,-6-15 9 16,6 15 4-16,-11-13 2 0,11 13-3 0,-9-11 15 15,9 11 11-15,-15-8 6 0,15 8 5 0,-16-6 1 16,16 6 0-16,0 0 8 0,-25-1-16 0,25 1-3 15,-19 6-5-15,19-6-5 0,-16 7-2 0,16-7-2 16,-15 12-2-16,15-12-2 0,-10 16-2 0,10-16 0 0,-10 19-2 16,10-19-2-16,-6 18 0 0,6-18-1 15,-2 21-4-15,2-21 1 0,-3 16-6 0,3-16-1 16,3 18-4-16,-3-18-6 0,6 14-2 0,-6-14-8 16,6 10-4-16,-6-10-4 0,0 0-2 0,16 6 2 15,-16-6 0-15,0 0 3 0,21-6 1 0,-21 6 1 0,15-8 1 16,-15 8 3-16,14-14-1 0,-8 5 8 0,-6 9 5 15,13-13 9-15,-13 13 11 0,10-14 13 0,-10 14 16 16,8-13 14-16,-8 13 9 0,6-10 11 0,-6 10 4 16,0 0 9-16,9-13 0 0,-9 13-6 0,0 0-8 0,0 0-7 15,0 0-9-15,0 0-3 0,0 0-2 0,13 12-6 16,-13-12-10-16,4 13-2 0,-4-13-4 0,7 16-5 16,-7-16-4-16,8 18 12 0,-8-18-24 0,8 19-6 15,-8-19-4-15,10 13-3 0,-10-13-7 0,11 11 4 16,-11-11 2-16,12 9 0 0,-12-9 3 0,0 0-1 15,0 0-3-15,27-6 1 0,-27 6 2 0,14-14 1 16,-14 14 0-16,15-21-2 0,-9 10-2 0,2-4 3 16,-1 1 2-16,0 1 4 0,-1-2 2 0,-2 1 2 15,2 1 4-15,1 0 8 0,-1 0 1 0,0 1 2 0,-2 3 5 16,-4 9-2-16,13-17 20 0,-13 17-20 16,10-14 2-16,-10 14 3 0,12-11 5 0,-12 11 10 15,0 0 1-15,23-8 4 0,-23 8 2 0,0 0-6 0,25 6-2 16,-25-6 2-16,15 7-5 0,-15-7 0 0,19 15-3 15,-11-6 1-15,3 1-1 0,-3 1-3 0,0 0 7 16,0 0 3-16,-1 2 3 0,-1 0 3 0,0 2 1 16,0-5-1-16,-2 4 2 0,0 0-6 0,-2-1-5 0,-2-13-3 15,3 24-7-15,-3-24-2 0,0 26-2 0,0-26-5 16,-7 22-5-16,7-22-10 0,-10 19-10 16,10-19-7-16,-17 15-19 0,17-15-14 0,-18 11-20 0,18-11-2 15,-21 5-18-15,21-5-21 0,0 0-31 0,-32-3-30 16,32 3-36-16,-21-8-41 0,21 8-223 0,-18-9 38 15</inkml:trace>
  <inkml:trace contextRef="#ctx0" brushRef="#br0" timeOffset="203724.531">4897 13047 4 0,'0'0'395'0,"0"0"-113"0,0 0-69 0,-12-8-38 15,12 8-13-15,0 0-11 0,0 0-13 0,0 0-16 16,0 0-12-16,16-7-15 0,-16 7-14 0,0 0-12 16,25-8-11-16,-25 8-12 0,22-6-7 0,-22 6-8 15,27-7-6-15,-27 7-8 0,28-8-23 0,-28 8-27 16,29-7-31-16,-29 7-32 0,27-9-36 0,-27 9-40 0,21-5-47 16,-21 5-250-16,0 0 48 0</inkml:trace>
  <inkml:trace contextRef="#ctx0" brushRef="#br0" timeOffset="204025.749">4404 13066 292 0,'0'0'405'15,"0"0"-95"-15,0 0-40 0,0 0-46 0,0 0-29 16,-14 8-25-16,14-8-21 0,0 0-21 0,0 0-22 0,0 0-16 16,0 0-26-16,0 0-9 0,0 0-15 15,0 0-6-15,0 0-11 0,0 0-2 0,0 0-7 16,0 0-18-16,0 0-31 0,0 0-37 0,0 0-50 0,0 0-63 15,0 0-61-15,0 0-79 0,0 0-177 0,0 0 4 16</inkml:trace>
  <inkml:trace contextRef="#ctx0" brushRef="#br0" timeOffset="204356.034">4004 13076 223 0,'0'0'294'0,"0"0"-76"0,-17-6-24 16,17 6-31-16,0 0 2 0,0 0-3 0,-18-5-41 15,18 5-10-15,0 0-13 0,0 0-16 0,0 0-14 16,0 0-17-16,-17-6-15 0,17 6 1 0,0 0 32 16,0 0-18-16,0 0 3 0,13-9-8 0,-13 9-4 15,16-4-12-15,-16 4-4 0,23-5-4 0,-23 5-5 16,31-6-24-16,-31 6-23 0,31-7-42 0,-31 7-44 16,30-6-50-16,-30 6-65 0,29-4-318 0,-29 4-59 0</inkml:trace>
  <inkml:trace contextRef="#ctx0" brushRef="#br0" timeOffset="204596.841">3612 13085 268 0,'0'0'483'0,"0"0"-110"0,0 0-80 0,0 0-56 16,0 0-48-16,0 0-37 0,-14-6-33 0,14 6-23 15,0 0-21-15,0 0-10 0,0 0-23 0,0 0-26 0,0 0-48 16,0 0-80-16,0 0-118 0,0 0-140 16,18 4-151-16,-18-4-21 0</inkml:trace>
  <inkml:trace contextRef="#ctx0" brushRef="#br0" timeOffset="206952.414">1352 15518 113 0,'0'0'177'0,"-4"-12"-38"16,4 12-24-16,0 0-10 0,0 0-19 0,0 0-8 15,0 0-8-15,0 0-3 0,0 0-9 0,-6-11 1 16,6 11-6-16,0 0-3 0,0 0 0 0,0 0-3 15,0 0 1-15,0 0 0 0,0 0 0 0,0 0-2 16,0 0-3-16,0 0-2 0,0 0-1 0,0 0 2 16,0 0-9-16,0 0-1 0,0 0-2 0,0 0-8 15,0 0-3-15,0 0-3 0,0 0-1 0,-11 13-1 16,11-13 12-16,-4 16-8 0,4-16 4 0,-2 21 0 0,2-21 4 16,-4 21-1-16,4-21 0 0,-2 23 15 15,2-23-22-15,0 26 39 0,0-26-53 0,0 24 16 16,0-24-20-16,0 26 18 0,0-26-23 0,4 24 18 15,-4-24-21-15,4 24 20 0,-4-24-18 0,4 23 17 0,-4-23-16 16,6 22 13-16,-6-22-16 0,9 21 15 0,-9-21-15 16,8 15 16-16,-8-15-15 0,8 17 22 0,-8-17-30 15,9 13 24-15,-9-13-17 0,8 11 14 0,-8-11-15 16,0 0 20-16,12 12-17 0,-12-12 35 0,0 0-39 0,0 0 21 16,0 0-21-16,0 0 19 0,23-3-16 15,-23 3 13-15,8-9-28 0,-8 9 12 0,8-12-25 0,-8 12 8 16,7-19-41-16,-7 19 26 0,4-23 6 0,-2 10 0 15,0-1-1-15,0-1 8 0,0-1 7 0,-2 2 6 16,0 14 1-16,0-28 5 0,0 28-2 0,0-23 7 16,0 23 17-16,-2-24-18 0,2 24 1 0,-4-22-2 15,4 22 2-15,-4-23-5 0,4 23 1 0,-4-18-1 16,4 18 2-16,-5-17-1 0,5 17 1 0,-4-17-1 16,4 17 0-16,-4-13 0 0,4 13 3 0,-4-11 1 0,4 11 0 15,-6-11 4-15,6 11 2 0,0 0-1 16,0 0 0-16,0 0 0 0,-15-7 2 0,15 7 0 0,0 0 3 15,-14 11-14-15,14-11 22 0,-10 12 8 0,10-12-6 16,-11 18 5-16,11-18 2 0,-10 22-3 0,4-9-1 16,2 0 0-16,-1 0-2 0,5-13-7 0,-6 24 3 15,6-24-3-15,-4 24 0 0,4-24-7 0,-2 20 0 16,2-20 1-16,0 21-1 0,0-21-1 0,2 14-1 16,-2-14 3-16,4 15-3 0,-4-15 2 0,0 0 0 15,11 15 0-15,-11-15-2 0,0 0 0 0,0 0-6 0,0 0-7 16,22-1-22-16,-22 1 13 0,13-11-4 0,-13 11-2 15,10-12 1-15,-10 12-4 0,10-13 6 0,-10 13 3 16,11-13 2-16,-11 13 8 0,8-14 3 0,-8 14 6 16,6-10 20-16,-6 10-2 0,0 0 11 0,8-9 9 15,-8 9 1-15,0 0 10 0,0 0 0 0,0 0-5 16,9-11-7-16,-9 11-5 0,0 0 10 0,0 0-20 16,0 0 13-16,0 0-21 0,4 12 20 0,-4-12-20 15,0 0 18-15,6 17-19 0,-6-17 12 0,4 15-15 16,-4-15 19-16,5 18-14 0,-5-18 16 0,7 18-17 0,-7-18 12 15,8 21-13-15,-2-10 18 0,-2 0-19 0,2 1 14 16,1-2-20-16,-7-10 17 0,12 21-20 0,-12-21 15 16,10 19-21-16,-10-19 19 0,15 14-19 0,-15-14 42 15,12 15-42-15,-12-15 15 0,15 11-15 0,-15-11 23 16,12 6-17-16,-12-6 20 0,0 0-16 0,21 7 15 0,-21-7-18 16,0 0 18-16,17-6-17 0,-17 6 17 15,11-10-22-15,-11 10 19 0,10-17-18 0,-6 5 17 0,0-2-19 16,-2 1 17-16,0 0-18 0,0-2 19 15,-2 15-22-15,0-24 14 0,0 24-19 0,0-20 14 0,0 20-22 16,-2-19 13-16,2 19-32 0,-2-13-7 0,2 13-46 16,0 0-26-16,0 0-45 0,-8-9-34 0,8 9-28 15,0 0-41-15,0 0-147 0,0 0 124 0</inkml:trace>
  <inkml:trace contextRef="#ctx0" brushRef="#br0" timeOffset="207685.657">1839 16005 338 0,'0'0'256'0,"0"0"-27"16,0 0-44-16,0 0-6 0,0 0-44 0,0 0-3 15,0 0-29-15,0 0 8 0,-19-1-25 0,19 1 9 16,0 0-29-16,0 0 6 0,0 0-30 0,0 0 13 15,0 0-29-15,-10-11 15 0,10 11-25 0,0 0 10 16,0 0-22-16,-6-12 18 0,6 12 7 0,0 0-17 16,-5-14-14-16,5 14 17 0,0 0-20 0,-2-13 16 15,2 13-19-15,0 0 14 0,-2-21-10 0,2 21 16 0,2-12-16 16,-2 12 15-16,2-17-18 0,-2 17 17 16,5-13-20-16,-5 13 15 0,4-15-16 0,-4 15 18 0,0 0-15 15,8-14 16-15,-8 14-16 0,0 0 18 0,10-10-16 16,-10 10 23-16,0 0-22 0,0 0 17 0,0 0-17 15,0 0 16-15,27 3-15 0,-27-3 19 0,11 7-15 16,-11-7 12-16,10 12-14 0,-10-12 20 0,8 13-26 16,-8-13 24-16,7 15-21 0,-7-15 16 0,7 10-1 0,-7-10-4 15,6 14-1-15,-6-14 0 0,0 0-3 16,8 15-19-16,-8-15 15 0,0 0-16 0,0 0 14 0,6 13-16 16,-6-13 12-16,0 0-20 0,0 0 14 0,0 0-23 15,0 0 19-15,0 0-12 0,0 0 17 16,13-10-20-16,-13 10 13 0,0 0-20 0,6-13 21 0,-6 13-18 15,6-10 23-15,-6 10-12 0,6-16 26 0,-6 16-21 16,6-11 22-16,-6 11-18 0,9-11 16 0,-9 11-7 16,8-10 15-16,-8 10-12 0,0 0 18 0,14-14-12 15,-14 14 18-15,0 0-9 0,15-7 22 0,-15 7-43 0,0 0 62 16,0 0-19-16,19-5 18 0,-19 5-18 16,0 0 15-16,16 5-15 0,-16-5 17 0,0 0-26 15,11 13 15-15,-11-13-25 0,11 9 15 0,-11-9-20 0,8 13-10 16,-8-13 23-16,6 15-2 0,-6-15-7 0,6 10-1 15,-6-10-8-15,0 0-10 0,7 14-10 0,-7-14-26 16,0 0 1-16,6 13-34 0,-6-13-19 0,0 0-53 16,0 0-36-16,0 0-50 0,0 16-61 0,0-16-129 15,0 0 108-15</inkml:trace>
  <inkml:trace contextRef="#ctx0" brushRef="#br0" timeOffset="210866.012">1716 15084 153 0,'0'0'132'16,"0"0"-30"-16,0 0-24 0,0 0-14 0,0-15-15 16,0 15-7-16,0 0-10 0,0 0-7 0,0 0-2 15,0 0 0-15,0 0 2 0,0 0 4 0,0 0 7 0,0-12 13 16,0 12 4-16,0 0 17 0,0 0-1 0,0 0 14 16,0 0-8-16,0 0 6 0,0 0-18 0,0 0 4 15,0 0-18-15,0 0 4 0,0 0-16 0,0 0 8 16,-4-14-16-16,4 14 19 0,0 0-17 0,0 0 20 15,0 0-19-15,0 0 13 0,0 0-40 0,0 0 40 16,0 0-21-16,0 0 11 0,0 0-13 0,0 0 5 16,0 0-16-16,0 0 15 0,0 0-13 0,0 0 16 0,0 0-18 15,0 0 19-15,0 0-15 0,0 0 19 0,0 0-20 16,0 0 20-16,0 0-23 0,0 0 17 0,0 0-5 16,0 0-2-16,0 0-7 0,0 0 3 0,0 0-4 15,0 0-3-15,-19 4 0 0,19-4-19 0,0 0 16 16,0 0-14-16,-6 15 15 0,6-15-18 0,0 0 21 15,-6 17-22-15,6-17 15 0,-2 12-14 0,2-12 18 16,-3 17-17-16,3-17 19 0,-4 17-17 0,4-17 21 16,0 16-18-16,0-16 16 0,0 17-15 0,0-17 18 15,-2 17-16-15,2-17 14 0,0 16-14 0,0-16 14 0,2 19-19 16,-2-19 17-16,2 19-20 0,-2-19 18 0,5 14-16 16,-5-14 14-16,4 19-16 0,-4-19 18 0,8 17-17 15,-8-17 17-15,8 17-15 0,-8-17 14 0,8 16-16 16,-8-16 18-16,9 12-16 0,-9-12 15 0,8 17-18 15,-8-17 17-15,8 11-15 0,-8-11 17 0,9 13-18 16,-9-13 18-16,5 12-18 0,-5-12 16 0,0 0-17 16,8 16 17-16,-8-16-20 0,0 0 2 0,8 13 6 0,-8-13 17 15,0 0-18-15,8 9 16 0,-8-9-20 16,0 0 9-16,0 0-25 0,9 12-4 0,-9-12-37 16,0 0-16-16,0 0-50 0,0 0-18 0,0 0-35 0,10 9-28 15,-10-9-58-15,0 0-128 0,0 0 144 0</inkml:trace>
  <inkml:trace contextRef="#ctx0" brushRef="#br0" timeOffset="212090.989">1843 15136 63 0,'0'0'159'0,"0"0"-23"15,0 0-36-15,-4-11-8 0,4 11-9 0,0 0-2 16,0 0-4-16,0 0 4 0,0 0-7 0,0 0 7 16,0 0-14-16,0 0 9 0,0 0-15 0,0 0 0 0,0 0-16 15,0 0 6-15,0 0-22 0,0 0 4 16,0 0-17-16,0 0 6 0,0 0-12 0,0 0 10 0,0 0-13 16,0 0 10-16,0 0-8 0,0 0 11 0,0 0-15 15,4 12 13-15,-4-12-6 0,0 0 10 16,6 14-14-16,-6-14 15 0,6 11-12 0,-6-11 14 0,6 11-13 15,-6-11 15-15,7 13-16 0,-7-13 13 0,4 12-13 16,-4-12 14-16,6 12-13 0,-6-12 15 0,6 11-17 16,-6-11 18-16,5 9-14 0,-5-9 15 0,4 13-13 15,-4-13 12-15,5 12-19 0,-5-12 31 0,6 13-37 16,-6-13 16-16,4 12-16 0,-4-12 12 0,4 11-15 16,-4-11 14-16,4 13-20 0,-4-13 33 0,0 0-32 15,6 17 13-15,-6-17-16 0,0 0 16 0,5 15-17 0,-5-15 14 16,0 0-11-16,6 13 16 0,-6-13-20 0,0 0 17 15,0 0-14-15,4 14 14 0,-4-14-14 0,0 0 17 16,0 0-20-16,0 0 18 0,4 11-15 0,-4-11 12 16,0 0-11-16,0 0 14 0,0 0-14 0,0 0 15 0,0 0-18 15,0 0 21-15,0 0-22 0,0 0 16 16,0 0-15-16,0 0 15 0,0 0-13 16,0 0 13-16,0 0-13 0,0 0 15 0,0 0-15 0,0 0 12 0,0 0-11 15,0 0 15-15,10-11-16 0,-10 11 16 16,0 0-17-16,2-12 14 0,-2 12-14 0,0 0 16 15,2-17-15-15,-2 17 13 0,0 0-15 0,5-15 1 0,-5 15 2 16,0 0 14-16,2-18-16 0,-2 18 17 0,0 0-18 16,2-15 17-16,-2 15-16 0,0 0 16 0,2-13-18 15,-2 13 15-15,0 0-17 0,0 0 13 0,2-11-18 16,-2 11 19-16,0 0-17 0,0 0 23 0,0 0-20 0,0 0 17 16,8-11-17-16,-8 11 17 0,0 0-16 15,0 0 17-15,0 0-12 0,0 0 11 0,0 0-12 0,0 0 14 16,17 4-15-16,-17-4 16 0,0 0-13 0,0 0 11 15,14 8-16-15,-14-8 39 0,0 0-38 0,13 12 15 16,-13-12-16-16,0 0 18 0,14 11-16 0,-14-11 15 16,7 10-13-16,-7-10 18 0,9 11-15 0,-9-11 19 15,8 9-14-15,-8-9 21 0,0 0-17 0,10 14 17 16,-10-14-13-16,0 0 14 0,8 13-15 0,-8-13 13 16,0 0-13-16,0 0 18 0,7 14-16 0,-7-14 18 15,0 0-16-15,0 0 20 0,0 0-19 0,6 12 14 16,-6-12-16-16,0 0 18 0,0 0-21 0,0 0 14 15,0 0-17-15,0 0 17 0,0 0-23 0,0 0 18 0,0 0-19 16,0 0 14-16,4 14-22 0,-4-14 15 0,0 0-24 16,0 0 15-16,0 0-27 0,0 0 9 0,0 0-31 15,0 0-2-15,0 0-38 0,0 0-13 0,0 0-36 16,0 0-28-16,0 0-34 0,0 0-31 0,0 0-192 16,0 0 109-16</inkml:trace>
  <inkml:trace contextRef="#ctx0" brushRef="#br0" timeOffset="212628.104">1993 15066 164 0,'0'0'243'0,"0"0"-65"16,0 0-27-16,0 0-37 0,0 0-11 0,-9-9-24 16,9 9-4-16,0 0-12 0,0 0 11 0,0 0-1 15,0 0-9-15,0 0-11 0,0 0 21 0,0 0-16 16,0 0 5-16,0 0-25 0,0 0 8 0,0 0-19 0,25 4 11 15,-25-4-23-15,13 7 10 0,-13-7-16 0,13 9-25 16,-13-9 30-16,15 10 14 0,-15-10-15 0,14 17 16 16,-14-17-15-16,17 14 15 0,-9-3-17 0,-8-11 16 15,16 17-14-15,-7-8 18 0,-1 2-17 0,0-2 22 16,0 2-19-16,-1-1 21 0,1 1-15 0,-2 0 7 16,0 0-16-16,-6-11 16 0,13 20-19 0,-13-20 15 15,9 22-19-15,-9-22 19 0,8 19-15 0,-8-19 14 16,6 17-20-16,-6-17 17 0,5 16-18 0,-5-16 14 15,4 18-17-15,-4-18 17 0,2 16-20 0,-2-16 27 16,0 14-26-16,0-14 33 0,0 0-38 0,0 16 20 0,0-16-20 16,0 0 17-16,-2 15-18 0,2-15 13 0,0 0-16 15,0 0 22-15,-2 16-26 0,2-16 18 0,0 0-23 16,0 0 15-16,0 0-29 0,-2 15 13 0,2-15-24 16,0 0 3-16,0 0-33 0,0 0-3 0,0 0-34 15,0 0-18-15,0 0-36 0,-2 12-24 0,2-12-18 16,0 0-48-16,0 0-106 0,0 0 183 0</inkml:trace>
  <inkml:trace contextRef="#ctx0" brushRef="#br0" timeOffset="213460.782">2666 15923 89 0,'0'0'293'0,"0"0"-73"0,0 0-26 16,0 0-32-16,0 0 1 0,0 0-24 0,0 0 6 0,0 0-19 16,-25 0 11-16,25 0-14 0,0 0 14 0,0 0-4 15,0 0-5-15,0 0-11 0,0 0-13 0,0 0-2 16,0 0-10-16,0 0-7 0,0 0-4 0,0 0-10 15,0 0-9-15,0 0-8 0,0 0-10 0,0 0-10 16,0 0-8-16,0 0-8 0,0 0-5 0,0 0-6 16,0 0-4-16,0 0-2 0,0 0-2 0,0 0 2 15,0 0 0-15,0 0 1 0,0 0 0 0,0 0 0 0,16-6-1 16,-16 6 1-16,0 0-1 0,0 0 0 16,29-5 1-16,-29 5-2 0,0 0 1 0,25-1 2 0,-25 1-1 15,0 0-1-15,23-3-2 0,-23 3-2 0,0 0-3 16,23-3-4-16,-23 3-5 0,0 0-2 0,0 0-3 15,21-1-7-15,-21 1-1 0,0 0-7 0,0 0-6 16,0 0-9-16,23-4-8 0,-23 4-8 0,0 0-13 16,0 0-20-16,0 0 4 0,0 0-23 0,0 0 6 15,0 0-24-15,19-4 1 0,-19 4-26 0,0 0-17 16,0 0-26-16,0 0-45 0,0 0-126 0,0 0 170 0</inkml:trace>
  <inkml:trace contextRef="#ctx0" brushRef="#br0" timeOffset="213817.686">2674 15831 101 0,'0'0'295'0,"-13"-8"-63"16,13 8-20-16,0 0-28 0,0 0 4 0,0 0-37 15,-10-8 2-15,10 8-26 0,0 0 4 0,0 0-27 16,0 0 7-16,0 0-26 0,0 0 3 0,0 0-48 15,0 0 24-15,0 0-24 0,0 0 6 0,0 0-29 16,-10-9 11-16,10 9-20 0,0 0 13 0,0 0-24 16,0 0 17-16,0 0-17 0,0 0 15 0,0 0-20 0,0 0 18 15,0 0-18-15,0 0 18 0,22 3-19 16,-22-3 19-16,0 0-19 0,0 0 17 0,27 2 0 0,-27-2-3 16,0 0-16-16,23 0 20 0,-23 0-18 0,0 0 18 15,0 0-16-15,31 0 16 0,-31 0-14 0,0 0 13 16,0 0-15-16,28 0 16 0,-28 0-16 0,0 0 17 15,0 0-2-15,0 0 1 0,25 0-21 16,-25 0 20-16,0 0-3 0,0 0-19 0,0 0-36 0,0 0-10 16,0 0-42-16,0 0-24 0,27 0-35 0,-27 0-22 15,0 0-35-15,0 0-276 0,0 0 14 0</inkml:trace>
  <inkml:trace contextRef="#ctx0" brushRef="#br0" timeOffset="-213690.984">3456 15586 63 0,'0'0'160'0,"0"0"-20"0,0 0-27 0,0 0-10 0,0 0-5 16,0 0-16-16,0 0 0 0,0 0-10 0,0 0-1 15,0 0-15-15,0 0 5 0,0 0-14 16,-2-15 7-16,2 15-13 0,0 0 3 0,0 0-4 0,0 0 4 16,0 0-10-16,0 0 14 0,0 0-10 15,0 0 14-15,0 0-10 0,0 0 11 0,0 0-12 0,0 0 15 16,0 0-15-16,2-15 12 0,-2 15-17 0,0 0 12 15,0 0-22-15,0 0 9 0,0 0-36 0,-6-13 14 16,6 13-17-16,0 0 11 0,-6-14-12 0,6 14 15 16,0 0-18-16,-11-14 16 0,11 14 12 0,0 0-14 15,-10-14-38-15,10 14 43 0,-8-10-16 0,8 10 12 0,-8-8-15 16,8 8 16-16,-9-10-15 0,9 10 12 16,0 0-13-16,-12-11 13 0,12 11-15 0,0 0 13 0,-15-11-14 15,15 11 11-15,0 0-14 0,-12-8 16 0,12 8-12 16,0 0 11-16,0 0-17 0,-17-7 6 0,17 7-7 15,0 0 15-15,0 0-13 0,0 0 16 0,-23 1-15 16,23-1 20-16,0 0-16 0,0 0 14 0,-17 6-14 16,17-6 14-16,0 0-3 0,0 0 2 0,-14 6-15 0,14-6-5 15,0 0 12-15,0 0 13 0,-11 9-16 16,11-9 16-16,0 0-16 0,0 0 15 0,-8 11-15 0,8-11 15 16,0 0-14-16,0 0 13 0,-6 14-13 15,6-14 14-15,0 0-16 0,-4 12 16 0,4-12-14 0,0 0 11 16,-2 18-11-16,2-18 13 0,0 0-12 0,-2 20 13 15,2-20-13-15,0 14 10 0,0-14-11 0,0 15 16 16,0-15-12-16,0 17 17 0,0-17-17 0,2 14 16 16,-2-14-13-16,0 16 17 0,0-16-15 0,2 20 13 15,-2-20-11-15,4 19 16 0,-4-19-18 0,2 18 16 16,-2-18-16-16,4 21 11 0,-4-21-17 0,6 19 16 16,-6-19-13-16,7 18 24 0,-7-18-29 0,8 17 14 15,-8-17-13-15,10 18 15 0,-10-18-16 0,13 18 14 0,-13-18-13 16,12 14 14-16,-12-14-14 0,14 15 17 0,-14-15-41 15,14 12 44-15,-14-12-19 0,16 12 13 0,-16-12-14 16,15 9 15-16,-15-9-16 0,16 8 19 0,-16-8-17 16,15 7 21-16,-15-7-22 0,16 5 13 0,-16-5-10 15,0 0 11-15,21 3-12 0,-21-3 19 0,0 0-15 16,21 5 11-16,-21-5-10 0,0 0 13 0,0 0-14 16,21-2 18-16,-21 2-23 0,0 0 14 0,0 0-17 0,23-4 16 15,-23 4-14-15,0 0 12 0,0 0-14 0,17-6 17 16,-17 6-17-16,0 0 10 0,0 0-17 15,0 0 6-15,0 0-21 0,0 0 3 0,18-3-23 16,-18 3-2-16,0 0-23 0,0 0-13 0,0 0-37 0,0 0-33 16,0 0-33-16,0 0-222 0,0 0 124 0</inkml:trace>
  <inkml:trace contextRef="#ctx0" brushRef="#br0" timeOffset="-202419.315">3782 15854 52 0,'0'0'175'0,"0"0"-36"16,0 0-38-16,0 0-17 0,0 0-13 0,0 0-13 15,0 0-7-15,-5-11-5 0,5 11 4 0,0 0-4 16,0 0 10-16,0 0 1 0,0 0 14 0,0 0-1 0,0 0 15 15,0 0-10-15,0 0 13 0,0 0-14 0,0 0 6 16,0 0-15-16,0 0 14 0,0 0-23 0,0 0 9 16,0 0-18-16,0 0 7 0,0 0-21 0,0 0 8 15,0 0-24-15,0 0 12 0,0 0-18 0,0 0 6 16,0 0-17-16,0 0 11 0,0 0-2 0,0 0-2 16,0 0-16-16,0 0 14 0,0 0-15 0,0 0 15 15,0 0-20-15,0 0 21 0,0 0-20 0,0 0 22 0,0 0-20 16,0 0 17-16,0 0 8 0,0 0-9 15,0 0-20-15,0 0 12 0,0 0-14 0,0 0 15 0,0 0-17 16,0 0 13-16,0 0-8 0,0 0 15 0,0 0-12 16,13-6 20-16,-13 6-17 0,0 0 15 0,0 0-14 15,0 0 16-15,0 0-15 0,8-10 16 0,-8 10-13 16,0 0 13-16,0 0-13 0,0 0 18 0,0 0-13 16,0 0 20-16,0 0-16 0,0 0 17 0,0 0-16 15,0-15 15-15,0 15-14 0,0 0 16 0,0 0-16 16,0 0 20-16,0 0-15 0,0 0 12 0,0 0-21 15,0 0 14-15,0 0-18 0,0 0 14 0,0 0-18 0,0 0 16 16,-21-1-20-16,21 1 18 0,0 0-18 0,0 0 42 16,0 0-53-16,0 0 16 0,0 0-9 0,0 0 13 15,0 0-13-15,-9 12 16 0,9-12-15 0,0 0 14 16,0 0-12-16,0 0 15 0,0 14-54 0,0-14 54 16,0 0-23-16,0 0 9 0,2 17-16 0,-2-17 7 15,0 0-14-15,0 0 17 0,0 0-12 0,2 13 18 16,-2-13-10-16,0 0 15 0,0 0-10 0,0 0 14 15,0 0-10-15,0 0 13 0,0 0-12 0,0 0 16 16,0 0-14-16,0 0 14 0,0 0-10 0,0 0 19 0,0 0-32 16,0 0 7-16,0 0-23 0,0 0-2 0,5-13-30 15,-5 13-17-15,0 0-48 0,0 0-50 0,0 0-258 16,0 0 90-16</inkml:trace>
  <inkml:trace contextRef="#ctx0" brushRef="#br0" timeOffset="-188298.436">3788 15837 82 0,'0'0'162'16,"0"0"-37"-16,0 0-32 0,0 0-18 0,0 0-16 15,0 0-10-15,0 0-8 0,0 0-10 0,0 0-3 0,0 0 1 16,0 0 1-16,0 0 4 0,0 0 8 15,0 0 1-15,0 0 7 0,0 0 2 0,0 0 12 0,0 0-9 16,0 0 13-16,0 0-11 0,0 0 8 0,0 0-12 16,0 0 10-16,0 0-13 0,0 0 11 0,0 0-17 15,0 0 7-15,0 0-16 0,0 0 13 0,0 0-17 16,0 0 11-16,0 0-19 0,0 0 18 0,0 0-23 16,0 0 15-16,0 0-12 0,0 0 15 0,0 0-19 15,0 0 19-15,0 0-15 0,0 0 17 0,0 0-13 16,0 0 10-16,0 0-12 0,0 0 12 0,0 0-17 0,0 0 12 15,0 0-20-15,0 0 16 0,0 0-22 16,0 0 14-16,0 0-19 0,0 0 13 0,0 0-20 16,0 0 22-16,0 0-19 0,-6 13 11 0,6-13-11 0,0 0 34 15,0 0-22-15,0 0-6 0,-3 12 1 0,3-12-1 16,0 0 1-16,0 0-1 0,-4 18 1 0,4-18-1 16,0 0 0-16,-5 13-3 0,5-13 4 0,-4 11-4 15,4-11 3-15,-4 13-1 0,4-13-2 0,-2 14 1 16,2-14 1-16,-4 13-2 0,4-13 3 0,0 0-2 15,-4 12 3-15,4-12 16 0,0 0-23 0,-4 15 0 0,4-15-1 16,0 0-4-16,0 0 0 0,0 0 3 0,0 0 14 16,-2 12-21-16,2-12 30 0,0 0-33 0,0 0 10 15,0 0 3-15,0 0-12 0,4-16 15 0,-4 16-15 16,0 0 17-16,4-19-19 0,-4 19 15 0,0 0-13 16,8-15 15-16,-8 15-17 0,0 0 22 0,4-18-15 15,-4 18 17-15,0 0-16 0,6-13 18 0,-6 13-19 16,0 0 15-16,7-15-13 0,-7 15 17 0,0 0-18 0,5-11 14 15,-5 11-16-15,0 0 15 0,0 0-13 16,8-14 8-16,-8 14-9 0,0 0 15 0,0 0-11 0,0 0 17 16,10-10-21-16,-10 10 14 0,0 0-11 0,0 0 17 15,0 0-17-15,0 0 17 0,0 0-13 0,11-8 6 16,-11 8-9-16,0 0 16 0,0 0-18 0,0 0 29 16,0 0-25-16,0 0 19 0,0 0-10 0,0 0 20 15,0 0-18-15,0 0 20 0,0 0-18 0,10 11 18 0,-10-11-21 16,0 0 15-16,0 0-31 0,4 18 32 15,-4-18-1-15,0 0-7 0,4 14 0 0,-4-14 0 16,0 0-3-16,5 17-3 0,-5-17-2 0,6 13-9 0,-6-13 12 16,4 14 3-16,-4-14 4 0,6 13-2 15,-6-13-4-15,6 12 4 0,-6-12 2 0,6 17-2 0,-6-17-1 16,7 12 0-16,-7-12 0 0,6 11 1 0,-6-11-2 16,6 10 2-16,-6-10-4 0,0 0 2 0,6 18 0 15,-6-18-6-15,0 0 3 0,4 11 2 0,-4-11 0 16,0 0 1-16,0 0 2 0,7 11-2 0,-7-11-1 0,0 0-1 15,0 0-2-15,0 0 0 0,0 0-2 0,0 0-2 16,4 10 2-16,-4-10-4 0,0 0-3 0,0 0-5 16,0 0-19-16,0 0-19 0,0 0-29 0,0 0-26 15,0 0-52-15,0 0-69 0,0 0-55 0,0 0-297 0,0 0-88 16</inkml:trace>
  <inkml:trace contextRef="#ctx0" brushRef="#br0" timeOffset="-187316.059">4269 15789 102 0,'0'0'247'0,"0"0"-67"0,0 0-19 15,0 0-32-15,0 0-12 0,0 0-22 0,0 0 0 16,0 0-16-16,-5-12 7 0,5 12-14 0,0 0 13 16,0 0-12-16,0 0 12 0,0 0-19 0,0 0 13 15,0 0-19-15,0 0 8 0,0 0-13 0,-4-15 12 16,4 15-16-16,0 0 15 0,0 0-6 0,0 0-4 0,0 0 20 16,0 0-34-16,0 0-7 0,0 0-3 0,0 0-10 15,0 0-2-15,0 0-2 0,0 0-5 0,0 0-2 16,0 0-4-16,-8 12 2 0,8-12-6 0,0 0 4 15,0 0-4-15,0 0-2 0,0 0 1 0,-2 13-5 16,2-13 1-16,0 0 0 0,0 0 0 0,0 0 0 16,0 0-2-16,4 15 3 0,-4-15-1 0,0 0-1 15,0 0-2-15,0 0 1 0,10 7-1 0,-10-7-4 16,0 0 1-16,0 0-3 0,0 0 2 0,0 0 2 16,0 0-1-16,23-3 11 0,-23 3-12 0,0 0-1 0,0 0 5 15,11-12 0-15,-11 12 4 0,0 0-2 0,0 0 2 16,8-11 1-16,-8 11-2 0,0 0 4 0,0 0 2 15,0-15-1-15,0 15-3 0,0 0 4 0,0 0-3 16,-8-10 4-16,8 10 0 0,0 0 1 0,0 0 3 16,0 0 1-16,-13-10 0 0,13 10-1 0,0 0-3 15,0 0 2-15,0 0-4 0,0 0-5 0,0 0 5 16,0 0-4-16,0 0-1 0,-23 2-3 0,23-2 3 0,0 0-3 16,0 0 1-16,-6 11-1 0,6-11 2 0,0 0 0 15,0 0 0-15,-2 16-4 0,2-16 3 0,0 0-3 16,0 0 3-16,0 16-7 0,0-16 4 0,0 0-2 15,0 0-1-15,4 15 3 0,-4-15-3 0,0 0 0 16,0 0-1-16,0 0 1 0,9 10 4 0,-9-10 0 16,0 0 0-16,0 0 8 0,0 0-2 0,0 0-3 15,12-7 7-15,-12 7-3 0,0 0 3 0,6-13-2 0,-6 13 1 16,0 0 1-16,2-12 2 0,-2 12 1 0,0 0 8 16,0 0 5-16,0 0-4 0,0-15 4 0,0 15-1 15,0 0-4-15,0 0-3 0,0 0 5 0,0 0-17 16,0 0-8-16,0 0 0 0,-12 9-12 15,12-9-11-15,0 0-15 0,-6 13-27 0,6-13 6 0,0 0-34 16,-5 15-8-16,5-15-36 0,0 0-21 0,0 0-18 16,-2 13-24-16,2-13-236 0,0 0 84 0</inkml:trace>
  <inkml:trace contextRef="#ctx0" brushRef="#br0" timeOffset="-183413.207">4706 15641 139 0,'0'0'250'0,"0"0"-64"0,0 0-46 16,0 0-22-16,0 0-24 0,0 0-8 0,0 0-21 15,0 0-4-15,0 0-13 0,0 0 4 0,0 0-7 16,0 0 22-16,0 0 6 0,6-11 25 0,-6 11-7 16,0 0 11-16,0 0-12 0,0 0 15 0,0 0-7 15,8-9-8-15,-8 9-3 0,0 0-13 0,0 0-7 16,0 0-13-16,0 0-7 0,0 0-3 0,0 0-3 15,11-9-4-15,-11 9-5 0,0 0-5 0,0 0-3 0,0 0-3 16,0 0-5-16,0 0-3 0,14-8 2 16,-14 8 1-16,0 0 1 0,0 0-2 0,19-6 0 0,-19 6 3 15,0 0 1-15,18-3-2 0,-18 3-2 0,0 0 4 16,20-4-4-16,-20 4 1 0,0 0-1 0,21-5-2 16,-21 5-1-16,0 0-3 0,0 0 0 0,20-6 0 15,-20 6-2-15,0 0-1 0,0 0-1 0,19-3-1 16,-19 3 1-16,0 0-5 0,0 0 4 0,0 0-2 15,16-9 1-15,-16 9-2 0,0 0-1 0,0 0-7 16,0 0-19-16,0 0-19 0,0 0-22 0,0 0-29 0,19-3-16 16,-19 3-30-16,0 0-1 0,0 0-43 0,0 0-29 15,0 0-33-15,0 0-55 0,0 0-137 0,0 0 88 16</inkml:trace>
  <inkml:trace contextRef="#ctx0" brushRef="#br0" timeOffset="-182745">5003 15384 194 0,'0'0'282'0,"0"0"-48"0,0 0-44 0,0 0-6 0,0 0-31 16,0 0-8-16,0 0-30 0,0 0 22 0,0 0-32 15,-18-4-26-15,18 4 7 0,0 0-8 0,0 0-9 16,0 0-4-16,0 0-7 0,0 0-11 0,0 0-6 16,0 0-9-16,0 0-33 0,0 0 25 0,0 0-9 15,0 0-4-15,0 0-5 0,0 0-1 0,0 0-1 16,0 0-1-16,0 0-1 0,0 0 0 0,14-9 1 15,-14 9-1-15,0 0-1 0,19-3-1 0,-19 3 1 16,0 0 1-16,23-3 16 0,-23 3-18 0,0 0 0 16,22 3 1-16,-22-3 0 0,0 0 2 0,23 6 3 15,-23-6 1-15,12 10 2 0,-12-10 4 0,12 14 0 16,-12-14 1-16,10 14-2 0,-10-14-21 0,6 17 23 0,-6-17-3 16,7 18 0-16,-7-18-4 0,4 19-1 0,-4-19-1 15,0 24 0-15,0-24 0 0,-2 23 1 0,2-23-1 16,-2 21-2-16,2-21-4 0,-4 22 2 0,4-22 1 15,-7 23-1-15,7-23-3 0,-8 19 3 0,8-19 0 16,-8 18 2-16,8-18 2 0,-6 20 2 0,6-20 1 16,-9 12 1-16,9-12-1 0,-4 13-3 0,4-13-1 0,0 0-1 15,-5 16-5-15,5-16-16 0,0 0 18 0,0 0 0 16,-4 14-4-16,4-14 4 0,0 0-1 0,0 0 4 16,6 11 3-16,-6-11-1 0,0 0 10 0,0 0 2 15,20 6 1-15,-20-6-5 0,0 0 2 0,0 0-1 16,29 0 0-16,-29 0-1 0,0 0 1 0,24-2 3 15,-24 2 0-15,0 0-3 0,23-2-1 0,-23 2-4 16,0 0 4-16,0 0-4 0,23-2 1 0,-23 2 1 16,0 0-1-16,0 0 3 0,0 0-1 0,0 0-4 15,0 0 0-15,27 2-1 0,-27-2-1 0,0 0-1 0,0 0 0 16,0 0-3-16,0 0-5 0,0 0-10 16,0 0-14-16,0 0-20 0,17 5-26 0,-17-5-27 0,0 0-10 15,0 0-49-15,0 0-39 0,0 0-24 0,0 0-48 16,0 0-257-16,0 0-29 0</inkml:trace>
  <inkml:trace contextRef="#ctx0" brushRef="#br0" timeOffset="-181769.606">4747 15130 106 0,'0'0'224'0,"0"0"-58"16,0 0-20-16,0 0-25 0,0 0-1 0,0 0-15 15,0 0 6-15,0 0-20 0,0 0 4 0,0 0-10 16,0 0-9-16,0 0-7 0,-21-1-8 0,21 1-3 16,0 0-4-16,0 0-2 0,0 0-8 0,0 0 0 0,-16 5-10 15,16-5-2-15,0 0-3 0,0 0 2 0,-12 12 4 16,12-12-5-16,0 0 2 0,-13 11 3 0,13-11 2 15,0 0-1-15,-16 12-5 0,16-12-6 0,-9 10 2 16,9-10-5-16,-8 11-4 0,8-11-2 0,-9 11-5 16,9-11-7-16,-9 13 4 0,9-13-3 0,-6 13-1 15,6-13 0-15,-8 13-2 0,8-13-1 0,-6 12 2 16,6-12 0-16,-6 16 4 0,6-16 2 0,-5 12-1 0,5-12 1 16,-4 13-1-16,4-13-1 0,-4 17 2 15,4-17-4-15,-4 17-4 0,4-17 3 0,-2 16-1 16,2-16 0-16,-2 15-1 0,2-15-1 0,-2 16 0 0,2-16 2 15,0 19 11-15,0-19-13 0,0 19 1 0,0-19 1 16,0 17 0-16,0-17 3 0,0 20 0 0,0-20 3 16,2 17-2-16,-2-17 3 0,2 24-2 0,-2-24 4 15,0 18-3-15,0-18-1 0,4 21-1 0,-4-21 0 0,2 18 1 16,-2-18-5-16,4 19 1 0,-4-19-1 0,4 21 0 16,-4-21-2-16,5 19-1 0,-5-19 0 15,6 18-4-15,-6-18 4 0,8 19 1 0,-8-19-2 0,10 20 2 16,-3-9-1-16,-1 1 1 0,1-3-3 0,-7-9 1 15,12 18 2-15,-3-7-1 0,-9-11 0 0,14 17 1 16,-8-6-1-16,-6-11 1 0,13 14-2 0,-13-14 4 16,12 15-1-16,-12-15-1 0,13 13 1 0,-13-13-13 15,8 12-17-15,-8-12-18 0,8 10-23 0,-8-10-27 16,8 11-46-16,-8-11-20 0,0 0-37 0,11 12-32 16,-11-12-264-16,0 0 13 0</inkml:trace>
  <inkml:trace contextRef="#ctx0" brushRef="#br0" timeOffset="-180830.255">5215 15190 250 0,'0'0'220'0,"0"0"-56"0,0 0-27 16,0 0-27-16,0 0-3 0,0 0-15 0,0 0 4 15,0 0-14-15,0 0-2 0,0 0-18 0,0 0-8 0,0 0-1 16,17 8 14-16,-17-8-10 0,0 0-6 0,0 0-18 16,13 9 9-16,-13-9-10 0,0 0 13 0,13 11-16 15,-13-11 12-15,0 0-18 0,14 12 9 0,-14-12-16 16,13 10 12-16,-13-10-18 0,12 12 14 0,-12-12-18 16,14 17 16-16,-5-6-15 0,-9-11 15 0,14 21-14 15,-8-10 16-15,3 0-19 0,-3 2 20 0,2 2 3 16,-2-3-8-16,3 4 6 0,-4-2-1 0,1 1 0 15,0 0 3-15,-2 2-5 0,3-3 0 0,-3 5-1 0,2-2 0 16,-2 1-1-16,0 1-2 0,-2-1-3 0,2-1 3 16,-2 0-1-16,3 2-3 0,-3-2-2 0,-2-1 0 15,2 1-2-15,0 1-1 0,-2 0-1 16,0-2 4-16,0-1 0 0,0 0 0 0,0-2 0 0,0-13 4 16,-2 25-1-16,2-12 1 0,0-13-1 0,-4 25 1 15,4-25-3-15,-3 21 2 0,3-21 2 0,-6 20-3 0,6-20 2 16,-6 18 0-16,6-18 1 0,-6 16-4 15,6-16 2-15,-6 15-4 0,6-15-3 0,-7 15-1 0,7-15-1 16,-6 12-1-16,6-12-1 0,0 0 0 0,-8 14 0 16,8-14-1-16,0 0 2 0,-6 11-2 15,6-11 2-15,0 0-3 0,-7 11 0 0,7-11-3 0,0 0 0 16,0 0-1-16,0 0 4 0,0 0-6 0,-7 12 2 16,7-12 2-16,0 0-4 0,0 0 2 0,0 0-2 15,0 0-3-15,0 0-4 0,0 0-3 0,0 0-7 16,0 0-6-16,-6 10-13 0,6-10-13 0,0 0-24 15,0 0-24-15,0 0-16 0,0 0-18 0,0 0-25 16,0 0-33-16,0 0-28 0,0 0-44 0,0 0-205 16,0 0 49-16</inkml:trace>
  <inkml:trace contextRef="#ctx0" brushRef="#br0" timeOffset="-179724.581">5509 15230 131 0,'0'0'257'0,"0"0"-48"0,0 0-38 0,0 0-12 16,0 0-22-16,0 0-3 0,0 0-27 0,0 0 4 15,0 0-5-15,0 0-7 0,0 0-5 0,0 0-2 16,0 0-5-16,0 0-5 0,0 0-30 0,0 0 30 16,0 0-8-16,0 0-5 0,0 0-12 0,-15-7-14 15,15 7-12-15,0 0-5 0,0 0-10 0,-4-13-2 16,4 13-3-16,0 0-4 0,-6-17-2 0,6 17-1 0,-4-14 0 16,4 14-4-16,-2-15-2 0,2 15-2 0,-2-15 4 15,2 15-3-15,0-16 4 0,0 16-7 0,0-15 5 16,0 15-3-16,2-13 2 0,-2 13-2 0,4-14-1 15,-4 14-2-15,6-12 5 0,-6 12-7 0,0 0 5 16,13-11-4-16,-13 11 7 0,0 0-3 0,14-7 4 0,-14 7-2 16,0 0 2-16,0 0-4 0,24 5 5 15,-24-5-4-15,12 7 11 0,-12-7-7 0,13 11 1 0,-13-11-2 16,10 13 1-16,-10-13 3 0,10 13-3 16,-10-13-1-16,11 17 1 0,-11-17 1 0,6 14-1 0,-6-14 1 15,6 16 1-15,-6-16-1 0,4 12 0 0,-4-12 2 16,0 0-6-16,6 15 8 0,-6-15-3 0,0 0 3 15,0 0-4-15,7 15 3 0,-7-15-5 0,0 0 0 16,0 0-4-16,0 0-6 0,0 0-4 0,0 0-3 16,0 0-2-16,0 0 0 0,0 0-4 0,0 0 2 0,0 0-24 15,0 0 30-15,4-13-2 0,-4 13 1 16,0 0 4-16,4-17-1 0,-4 17 1 0,4-12 1 0,-4 12-1 16,6-16 0-16,-6 16 5 0,6-12 0 0,-6 12 3 15,9-11-3-15,-9 11 0 0,0 0 3 0,11-13-1 16,-11 13 1-16,0 0 2 0,12-8-1 0,-12 8 1 15,0 0 1-15,0 0 1 0,0 0 7 0,0 0-3 16,27 0 5-16,-27 0 6 0,0 0-2 0,15 11 4 0,-15-11-25 16,8 10 36-16,-8-10-6 0,8 12 11 15,-8-12-2-15,9 17-1 0,-9-17-4 0,8 15-3 16,-8-15-4-16,4 17 3 0,-4-17-7 0,6 19-2 16,-6-19-8-16,4 12 7 0,-4-12-6 0,4 13 4 15,-4-13-4-15,0 0-3 0,5 14-16 0,-5-14-16 0,0 0-25 16,0 0-36-16,4 14-48 0,-4-14-42 0,0 0-37 15,0 0-59-15,0 0-188 0,0 0 58 0</inkml:trace>
  <inkml:trace contextRef="#ctx0" brushRef="#br0" timeOffset="-175273.644">6142 15436 39 0,'0'0'152'0,"0"0"-35"15,0 0-28-15,0 0-21 0,0 0-16 0,0 0-12 16,0 0-1-16,0 0-2 0,0 0 3 0,0 0 5 15,0 0 4-15,0 0 13 0,0 0-6 0,0 0 10 16,0 0-4-16,0 0 6 0,0 0-8 0,0 0 5 16,0 0-13-16,0 0 7 0,0 0-10 0,0 0 5 15,0-13-14-15,0 13 6 0,0 0-14 0,0 0 5 0,0 0-15 16,0 0 10-16,0 0-15 0,0 0 9 16,0 0-10-16,0 0 11 0,0 0 0 0,0 0 0 0,0 0-8 15,0 0 12-15,0 0-2 0,0 0-2 0,0 0-3 16,0 0-2-16,0 0 0 0,0 0-2 0,0 14-1 15,0-14-2-15,0 0-3 0,0 0-1 0,0 0-2 16,3 17 1-16,-3-17 0 0,0 0-7 0,2 12 4 16,-2-12-2-16,0 0-3 0,4 20 1 0,-4-20 4 15,2 11 1-15,-2-11 0 0,4 15 2 0,-4-15 5 16,2 15-2-16,-2-15 8 0,2 18 0 0,-2-18-2 0,4 17 3 16,-4-17-5-16,4 17 0 0,-4-17-3 15,4 19-2-15,-4-19 4 0,5 20-3 0,-5-20 0 16,4 19 0-16,-4-19-1 0,6 21 0 0,-6-21-2 0,4 21 3 15,-4-21 2-15,6 19-2 0,-6-19-2 0,6 20 1 16,-6-20 2-16,5 19 1 0,-5-19 0 0,6 17 2 16,-6-17 0-16,4 17 1 0,-4-17-2 0,4 18 3 15,-4-18 1-15,6 15 1 0,-6-15-6 0,4 17 1 0,-4-17-4 16,2 12-1-16,-2-12-2 0,3 14 1 0,-3-14-1 16,4 14-4-16,-4-14 2 0,0 0 1 15,0 15-1-15,0-15 0 0,0 0-1 0,2 15-2 0,-2-15-1 16,0 0 2-16,0 0 0 0,4 14 0 0,-4-14-5 15,0 0 2-15,0 0 2 0,0 0-2 0,0 16-4 16,0-16 0-16,0 0 2 0,0 0-2 0,0 0-3 16,0 0-7-16,0 0-12 0,0 0-9 15,0 0-15-15,0 14-16 0,0-14-18 0,0 0-20 0,0 0-19 16,0 0-25-16,0 0-32 0,0 0-25 0,0 0-28 16,0 0-45-16,0 0-166 0,0 0 88 0</inkml:trace>
  <inkml:trace contextRef="#ctx0" brushRef="#br0" timeOffset="-174690.179">6028 15702 275 0,'0'0'230'0,"0"0"-44"16,0 0-16-16,0 0-28 0,0 0 3 0,0 0-9 0,0 0-11 15,0 0-12-15,0 0-5 0,0 0-12 16,0 0-6-16,0 0-12 0,0 0-6 0,0 0-6 15,0 0-1-15,0 0-6 0,0 0-3 0,0 0-9 0,0 0-6 16,0 0-7-16,0 0-8 0,0 0-4 0,0 0-5 16,0 0 0-16,0 0 10 0,0 0 19 0,0 0-5 15,0 0-8-15,10-7-1 0,-10 7-1 0,0 0-4 16,0 0-4-16,27-4-1 0,-27 4-4 0,0 0-4 0,25-2 5 16,-25 2 0-16,0 0-4 0,30 0 0 15,-30 0-2-15,0 0 0 0,33-2 3 0,-33 2 3 16,23-1-2-16,-23 1 1 0,0 0-1 0,35 0-1 15,-35 0 1-15,0 0 3 0,33 0 0 0,-33 0 2 0,0 0 4 16,30 0-2-16,-30 0-13 0,0 0 12 0,29 1-1 16,-29-1-1-16,0 0 1 0,22 2-1 0,-22-2-1 15,0 0 1-15,0 0-2 0,27 2 2 0,-27-2-1 16,0 0-4-16,0 0-1 0,23 2-4 0,-23-2 3 16,0 0-3-16,0 0 0 0,0 0-2 0,0 0-1 15,22 2-3-15,-22-2-1 0,0 0 1 0,0 0 0 16,0 0-1-16,0 0 0 0,0 0 3 0,22-2-5 15,-22 2-2-15,0 0 4 0,0 0-9 0,0 0-28 0,0 0-33 16,19-4-34-16,-19 4-32 0,0 0-39 0,0 0-33 16,0 0-55-16,0 0-72 0,0 0-336 0,0 0-176 15</inkml:trace>
  <inkml:trace contextRef="#ctx0" brushRef="#br0" timeOffset="-174019.146">6825 15554 42 0,'0'0'289'0,"0"0"-78"15,0 0-27-15,0 0-35 0,2-15-5 0,-2 15-24 16,0 0 1-16,0 0-25 0,-2-12 6 0,2 12-7 0,0 0-7 16,-5-14-8-16,5 14-3 0,0 0-2 15,-4-18-5-15,4 18-1 0,-2-12-5 0,2 12-7 0,-4-17-10 16,4 17-3-16,-4-12-4 0,4 12-5 0,-6-13-7 15,6 13-6-15,-4-14-2 0,4 14-4 0,-7-14-3 16,7 14-2-16,-4-11-1 0,4 11-3 0,-6-11 1 16,6 11-5-16,-6-11 2 0,6 11 5 0,0 0 1 15,-10-15 0-15,10 15 0 0,0 0-5 0,-13-8 2 16,13 8 2-16,0 0-1 0,0 0 0 0,-20-5 1 16,20 5-5-16,0 0 4 0,0 0-6 0,-25 6 4 15,25-6-2-15,-13 7 1 0,13-7 0 0,-11 9 1 16,11-9-3-16,-12 12 3 0,12-12-4 0,-11 15 2 15,11-15 3-15,-10 12-5 0,10-12 3 0,-6 20-3 0,6-20 1 16,-7 18-2-16,7-18 4 0,-4 22 1 0,4-22 2 16,-2 22-2-16,2-22 3 0,0 21 0 0,4-7-1 15,-2 1-2-15,3-4 6 0,-1 1-1 0,2 2 0 16,0-1 2-16,2 0 4 0,1-3 0 0,-1 2 1 0,1-3 6 16,-9-9 1-16,19 19-3 0,-19-19-2 15,21 15 2-15,-21-15 0 0,18 13-1 0,-18-13 0 16,17 9-2-16,-17-9 2 0,16 7-4 0,-16-7-2 0,13 7-1 15,-13-7-3-15,0 0-3 0,18 9-1 16,-18-9-1-16,0 0-1 0,17 6 0 0,-17-6 0 0,0 0 0 16,0 0-2-16,17 6-1 0,-17-6 2 0,0 0-2 15,0 0-7-15,0 0-24 0,0 0-24 0,21-3-30 16,-21 3-36-16,0 0-46 0,0 0-42 0,10-9-55 16,-10 9-67-16,0 0-270 0,0 0-112 0</inkml:trace>
  <inkml:trace contextRef="#ctx0" brushRef="#br0" timeOffset="-173393.301">7052 15709 105 0,'0'0'282'0,"0"0"-59"0,0 0-30 0,0 0-18 16,0 0-29-16,0 0 6 0,0 0-19 0,0 0-13 16,0 0-12-16,0 0-7 0,0 0-14 0,0 0-14 15,0 0-39-15,0 0 30 0,0 0-9 0,0 0-10 16,0 0-10-16,0 0-2 0,0 0 7 0,0-12 5 15,0 12-6-15,0 0-3 0,0 0 0 0,12-11-9 16,-12 11-5-16,0 0-3 0,15-12-6 0,-15 12 2 16,12-8-6-16,-12 8 0 0,15-7-1 0,-15 7-1 0,15-3-3 15,-15 3-17-15,0 0 18 0,25-6 1 16,-25 6-1-16,0 0 0 0,0 0-4 0,31 2 12 0,-31-2 4 16,12 7 0-16,-12-7-2 0,13 9 0 0,-13-9-4 15,8 13 1-15,-8-13-1 0,8 17 0 0,-8-17 0 16,2 17 3-16,-2-17 1 0,5 18 1 0,-5-18-2 15,0 19-1-15,0-19 1 0,0 21-1 0,0-21-2 16,-2 20 8-16,2-20-2 0,-5 18 3 0,5-18-5 16,-6 20 0-16,6-20-2 0,-6 19-2 0,6-19-3 15,-4 17-2-15,4-17-3 0,-6 16 2 0,6-16-1 16,-4 13-5-16,4-13 2 0,-5 13-1 0,5-13-3 0,0 0 0 16,-4 15 0-16,4-15-1 0,0 0 4 0,0 13-3 15,0-13 2-15,0 0 1 0,0 0 0 0,0 0 0 16,0 0 2-16,0 0 0 0,27 4 0 0,-27-4-3 15,0 0-2-15,21-8 3 0,-21 8 1 0,16-3 2 16,-16 3-5-16,15-6-3 0,-15 6-6 0,0 0-3 16,24-7-8-16,-24 7-8 0,16-6-4 0,-16 6-8 15,0 0-2-15,21-7-7 0,-21 7-6 0,0 0-13 16,18-4-21-16,-18 4-31 0,0 0-43 0,0 0-30 0,21-7-33 16,-21 7-54-16,0 0-162 0,0 0 84 0</inkml:trace>
  <inkml:trace contextRef="#ctx0" brushRef="#br0" timeOffset="-172905.95">7535 15741 164 0,'0'0'385'0,"0"0"-84"0,0 0-42 15,0 0-28-15,0 0-28 0,0 0-21 0,-4-12-24 16,4 12-15-16,0 0-24 0,0 0-9 0,0 0-19 16,0 0-14-16,0 0-9 0,0 0-8 0,0 0-8 15,0 0-5-15,0 0-11 0,0 0-6 0,0 0-3 0,0 0-6 16,0 0-6-16,0 0 0 0,-15 4-6 0,15-4-2 15,0 0-1-15,0 0-1 0,0 0-2 0,0 0-2 16,4 15 0-16,-4-15-1 0,0 0 0 0,0 0 3 16,0 0-3-16,11 8 0 0,-11-8-1 0,0 0 1 0,0 0-1 15,0 0 3-15,0 0-2 0,0 0 4 16,18-6-4-16,-18 6 2 0,0 0-5 0,0 0 8 16,6-11-1-16,-6 11 2 0,0 0-1 0,0 0 0 0,0 0-2 15,0 0 1-15,-2-15 0 0,2 15 2 16,0 0-3-16,0 0 1 0,-8-11-1 0,8 11 0 0,0 0 0 15,0 0 0-15,-12-5 0 0,12 5 1 0,0 0-1 16,0 0 0-16,0 0-4 0,-17-6 0 0,17 6-4 16,0 0-4-16,0 0-14 0,0 0-13 0,-16 6-23 15,16-6-4-15,0 0-50 0,-7 10-35 0,7-10-41 16,0 0-64-16,-4 12-73 0,4-12-200 0,0 0-27 16</inkml:trace>
  <inkml:trace contextRef="#ctx0" brushRef="#br0" timeOffset="-172144.181">7900 15258 117 0,'0'0'319'0,"0"0"-64"0,-7-10-37 16,7 10-15-16,0 0-20 0,0 0-20 0,-10-12-13 16,10 12-4-16,0 0-10 0,0 0-21 0,0 0-4 15,-10-9-9-15,10 9-4 0,0 0-12 0,0 0-6 16,0 0-6-16,0 0-6 0,0 0-11 0,0 0-11 15,0 0-10-15,0 0-7 0,-19 6-4 0,19-6 2 0,0 0-1 16,-5 18-2-16,5-18-4 0,-6 18-3 16,6-18 3-16,-4 22-3 0,-1-9-2 0,3 2 0 15,0 0-5-15,2 3 1 0,-2-1-3 0,0 0 0 0,2 1 2 16,0 1-3-16,-2-1-4 0,4 1 3 0,-2 0-2 16,2-1 0-16,0 0-1 0,0 1-1 0,0-2 1 15,3-2-2-15,-1 5 3 0,2-4 0 0,-3 0 3 16,3 2-1-16,0-6 2 0,1 5 2 0,1-2-2 15,0-2-19-15,0 2 21 0,1-2-1 0,-1-3 0 16,2 2-2-16,1-1-4 0,-1 0 1 0,0 1 0 16,1-3-1-16,-11-9-2 0,18 16 0 0,-18-16-10 0,16 13-15 15,-16-13-18-15,16 9-14 0,-16-9-14 0,13 9-24 16,-13-9-31-16,0 0-26 0,22 8-34 0,-22-8-50 16,0 0-51-16,0 0-305 0,0 0-105 0</inkml:trace>
  <inkml:trace contextRef="#ctx0" brushRef="#br0" timeOffset="-171839.479">8066 15629 153 0,'0'0'422'0,"0"0"-95"15,0 0-53-15,0 0-55 0,0 0-42 0,0 0-28 16,0 0-28-16,0 0-23 0,0 0-16 0,2-14-21 16,-2 14-9-16,0 0 10 0,0 0 7 0,0 0-1 0,0 0-3 15,0 0-4-15,0 0 0 0,0 0-1 0,25-2-4 16,-25 2 0-16,0 0-5 0,0 0-8 0,20-1-4 16,-20 1-8-16,0 0-5 0,21-4-5 0,-21 4-4 15,0 0-3-15,22-8-5 0,-22 8-5 0,16-3-26 16,-16 3-22-16,0 0-28 0,21-10-25 0,-21 10-32 15,15-7-38-15,-15 7-56 0,0 0-56 0,18-9-71 16,-18 9-141-16,0 0 18 0</inkml:trace>
  <inkml:trace contextRef="#ctx0" brushRef="#br0" timeOffset="-171357.619">8401 15608 98 0,'0'0'331'0,"0"0"-77"0,0 0-49 16,0 0-28-16,0 0-19 0,14-8-25 0,-14 8-16 16,0 0-13-16,0 0-15 0,9-11-15 0,-9 11-12 15,0 0-12-15,6-12-12 0,-6 12-7 0,0 0-5 16,3-21-6-16,-3 21-5 0,0-13-27 0,0 13 22 15,0-16-11-15,0 16-5 0,-2-21-4 0,2 21-1 0,-3-20 9 16,3 20 0-16,-4-20 1 0,4 20 1 0,-7-17 1 16,7 17 1-16,-6-15 4 0,6 15-3 0,-4-11 8 15,4 11 4-15,-6-11 1 0,6 11-1 0,0 0-18 16,-4-14 9-16,4 14 6 0,0 0-3 0,0 0 3 16,0 0 4-16,0 0 9 0,0 0 2 0,0 0 7 15,0 0 3-15,0 0 13 0,0 0-24 16,0 0 20-16,6 15-3 0,-6-15-1 0,8 14-6 0,-8-14-3 15,6 16 2-15,-6-16 4 0,9 19-1 0,-9-19 2 16,9 17 2-16,-9-17-3 0,8 19 0 0,-8-19 1 0,10 18 1 16,-10-18-1-16,11 20-3 0,-11-20-4 0,8 15-8 15,-8-15-3-15,8 15-5 0,-8-15-3 0,9 13-3 16,-9-13-4-16,6 10 0 0,-6-10-2 0,0 0-4 16,6 15-5-16,-6-15-12 0,0 0-22 0,0 0-19 15,8 12-25-15,-8-12-33 0,0 0-31 0,0 0-35 16,0 0-41-16,7 13-45 0,-7-13-66 0,0 0-162 15,0 0 13-15</inkml:trace>
  <inkml:trace contextRef="#ctx0" brushRef="#br0" timeOffset="-170850.879">8528 15143 90 0,'0'0'289'15,"0"0"-60"-15,0 0-33 0,0 0-23 0,0 0-18 16,12-6-17-16,-12 6-21 0,0 0-4 0,15 9-14 15,-15-9-2-15,12 5-8 0,-12-5 0 0,14 9-6 16,-14-9 1-16,16 13-9 0,-16-13-5 0,21 14-13 0,-11-3-1 16,0-2-10-16,3 2 5 0,-3 0-22 0,3 0 14 15,-1 4-9-15,0-1-7 0,-1 1-4 0,0 2-2 16,2 1 1-16,-3-3 2 0,0 3-3 0,1 3-3 16,-3-3-4-16,2 1-1 0,-2 0-6 0,-1 1 8 15,-1-4-8-15,-2 5-4 0,0-5 0 0,0 0 2 16,-2 2-3-16,2-2 3 0,-4 0-1 0,3 0-1 15,-3-2 1-15,0-14 5 0,-3 29 1 0,1-17 7 16,0 1 6-16,2-13-3 0,-6 22 5 0,6-22-6 16,-10 19-2-16,10-19-6 0,-9 18 2 0,9-18-5 0,-10 18-1 15,10-18-2-15,-10 12-3 0,10-12 3 0,-8 9-5 16,8-9-3-16,0 0-8 0,-13 15-13 0,13-15-11 16,0 0-8-16,-6 9-20 0,6-9-15 0,0 0-14 15,0 0-8-15,-8 12-11 0,8-12-13 0,0 0-12 16,0 0-14-16,0 0-19 0,0 0-16 0,0 0-22 15,0 0-48-15,0 0-108 0,0 0 179 0</inkml:trace>
  <inkml:trace contextRef="#ctx0" brushRef="#br0" timeOffset="-169962.094">8891 15223 69 0,'0'0'260'0,"0"0"-58"15,0 0-25-15,0 0-20 0,0 0-9 0,-9-13-6 0,9 13-10 16,0 0-13-16,0 0-6 0,-4-14-11 0,4 14-12 16,0 0-5-16,-6-16-11 0,6 16-3 0,-4-11-11 15,4 11-9-15,-3-14-7 0,3 14-5 0,-4-15-2 16,4 15-1-16,-2-15-6 0,2 15-1 0,-2-17-4 15,2 17-3-15,-2-17-4 0,2 17-5 0,0-14-1 16,0 14 5-16,4-15 3 0,-4 15-3 0,4-13 0 16,-4 13 5-16,5-12-9 0,-5 12-2 0,0 0 1 15,12-10-3-15,-12 10-1 0,0 0 0 0,15-5-2 16,-15 5-1-16,0 0 1 0,0 0-2 0,0 0 1 0,31 1-2 16,-31-1 12-16,0 0-16 0,16 8 2 0,-16-8-5 15,11 9 6-15,-11-9 1 0,10 12-2 0,-10-12 2 16,8 14-5-16,-8-14 4 0,4 15 0 0,-4-15-2 15,7 18 0-15,-7-18 1 0,2 19-2 0,-2-19 3 16,2 19 6-16,-2-19-7 0,0 20-5 0,0-20-5 16,0 16-1-16,0-16-2 0,0 0-5 0,0 18 5 15,0-18-31-15,0 0 28 0,0 0-8 0,0 0 9 0,0 0-2 16,0 0 2-16,0 0 3 0,0 0 0 0,0 0-8 16,0 0 5-16,0 0-5 0,8-14-2 0,-8 14-7 15,6-11-4-15,-6 11-7 0,9-15 2 0,-9 15 1 16,7-14 4-16,-7 14 8 0,12-10 6 0,-12 10 1 15,13-11 5-15,-13 11 1 0,14-9 4 0,-14 9 2 16,14-10 3-16,-14 10 14 0,15-7 6 0,-15 7 9 16,0 0 6-16,23-4 7 0,-23 4 7 0,0 0 5 0,22 1-2 15,-22-1 1-15,15 9-7 0,-15-9-6 16,13 9-2-16,-13-9-5 0,11 9-7 0,-11-9-1 16,12 15-2-16,-12-15-6 0,8 14-1 0,-8-14-4 0,7 17-1 15,-7-17-3-15,8 19-14 0,-8-19-21 16,4 17-20-16,-4-17-32 0,2 14-27 0,-2-14-46 0,0 0-44 15,0 20-55-15,0-20-281 0,0 0-41 0</inkml:trace>
  <inkml:trace contextRef="#ctx0" brushRef="#br0" timeOffset="-125108.206">654 14450 4 0,'0'0'201'15,"0"0"-35"-15,0 0-37 0,0 0-25 16,0 0-15-16,0 0-16 0,0 0-11 0,-6-11-6 0,6 11-8 16,0 0-10-16,0 0 0 0,0 0-6 0,0 0-1 15,0 0-1-15,0 0-1 0,0 0-2 0,0 0 1 16,0 0-4-16,0 0-1 0,0 0 1 0,0 0-4 16,0 0 5-16,0 0-3 0,0 0 1 0,0 0-3 15,0 0-1-15,0 20-2 0,0-20 0 0,4 17-3 16,-4-17-3-16,6 24-3 0,-4-8 1 0,1-3 0 15,1 4 9-15,0-2-15 0,0 3 13 0,0-1-12 0,0 1 12 16,0-1-11-16,0 1 11 0,3 3-14 0,-3-1 10 16,2 1-10-16,0 1 6 0,0 0-8 0,1 2 11 15,-2-1-12-15,3-2 9 0,-2 3-12 0,0 2 13 16,1-3-13-16,1 3 1 0,-2-2 0 0,2 2 2 16,-1-1 1-16,1 1 1 0,0 6 0 0,-2-6-1 15,3 0 4-15,-3-3-1 0,2 5-3 0,-2-3 7 16,0 0 2-16,1-3 0 0,-1 3 0 0,0 0-3 0,-2-1 1 15,1-1-1-15,2 2-1 0,1-3-2 0,-4 5-1 16,2-4 1-16,-2 0-10 0,2 3 10 0,1-2-2 16,-3 2 3-16,2-2-2 0,-2-3-1 0,2 6 0 15,-1-4 2-15,1 0 0 0,-2 1 5 0,0-2-2 16,0 0 5-16,0-1 5 0,-2-3-8 0,2 2 3 16,-1-2-3-16,1-2 12 0,-2 3-13 0,0-5 14 15,0 3-17-15,0-2 14 0,0 1-17 0,0-3 13 16,0 2-17-16,-2-15 16 0,2 24-16 0,-2-24 15 15,2 21-17-15,-2-21 14 0,2 25-16 0,-2-25 16 16,2 23-14-16,-2-23 17 0,2 22-16 0,-2-22-1 0,0 20 2 16,0-20 11-16,3 21 4 0,-3-21-15 0,0 20 1 15,0-20 2-15,0 17 0 0,0-17 0 0,2 14 2 16,-2-14-2-16,0 0 1 0,0 19-1 0,0-19-1 16,0 0-5-16,0 15-15 0,0-15-19 0,0 0-11 15,0 0-25-15,2 15-18 0,-2-15-22 0,0 0-31 16,0 0-36-16,0 0-173 0,0 0 187 0</inkml:trace>
  <inkml:trace contextRef="#ctx0" brushRef="#br0" timeOffset="-122011.114">710 14524 75 0,'0'0'119'16,"0"0"-20"-16,0 0-23 0,6-13-21 0,-6 13-12 15,0 0-10-15,0 0-28 0,6-11 16 0,-6 11-4 16,0 0-6-16,0 0-3 0,10-11 2 0,-10 11-4 15,0 0-1-15,0 0 1 0,6-13 0 0,-6 13-3 16,0 0 5-16,0 0-2 0,8-11 2 0,-8 11-1 16,0 0 2-16,0 0 1 0,0 0-1 0,8-12 4 0,-8 12 2 15,0 0 6-15,0 0 5 0,0 0 4 0,7-12 1 16,-7 12-1-16,0 0 2 0,0 0-5 0,0 0-4 16,4-15-4-16,-4 15-7 0,0 0-2 0,0 0-3 15,6-11 0-15,-6 11-2 0,0 0-1 0,0 0 0 16,8-12 2-16,-8 12-3 0,0 0-1 0,11-9 3 15,-11 9-3-15,0 0 4 0,16-11-4 0,-16 11 3 16,17-5-3-16,-17 5 4 0,16-6-2 0,-16 6 1 16,21-7-2-16,-21 7 3 0,26-4 0 0,-26 4-4 0,29-8 0 15,-29 8-1-15,33-3 0 0,-33 3 1 0,35-7 1 16,-35 7-3-16,36-6 4 0,-17 2-3 0,-19 4-1 16,39-5 0-16,-18 1 1 0,-1 2 0 15,1-2 7-15,2 2-9 0,-2 0 2 0,2 2 1 0,0-3-1 16,0 1 0-16,1-1-1 0,-1 3 1 0,3-3 0 15,-1 3-2-15,-2-1 2 0,-23 1 0 0,45 1 0 16,-45-1-1-16,44 3 1 0,-21-1 1 0,0-1-1 16,0 1-1-16,-1 1 0 0,1-2 6 0,-1 0-6 15,-22-1 4-15,43 5-2 0,-43-5 1 0,42 1 1 16,-42-1-3-16,43 0 7 0,-43 0 4 0,42-1-3 0,-42 1 6 16,44-3-6-16,-44 3 6 0,43-2-10 0,-43 2 4 15,41-1-7-15,-41 1 5 0,45-1-5 0,-24-2 3 16,-21 3-6-16,45 3 4 0,-45-3-3 0,43 0 6 15,-21 1-6-15,-22-1 4 0,46 1-6 0,-21 1 8 16,-3 1-9-16,0-2 7 0,1-1-6 0,-1 2 6 16,1 1-7-16,-23-3 9 0,46 1-10 0,-46-1 8 0,40 4-7 15,-40-4 8-15,41 0-7 0,-41 0 5 16,40 1-6-16,-40-1 7 0,35 4-4 0,-35-4 10 0,34 6-2 16,-34-6 6-16,35 7-6 0,-35-7 6 0,35 5-4 15,-35-5 5-15,35 9-13 0,-35-9 10 0,32 7-8 16,-32-7 6-16,38 5-8 0,-22 1 6 0,-16-6-8 15,37 5 7-15,-37-5-8 0,35 6 7 0,-35-6-10 16,37 3 11-16,-37-3-9 0,37 6 7 0,-37-6-8 16,37 1 8-16,-37-1-8 0,37 0 9 0,-37 0-8 15,36 2 6-15,-36-2-8 0,38 4 8 0,-38-4-6 16,37 2 6-16,-37-2-11 0,37 4 12 0,-37-4-7 0,36 1 8 16,-36-1-10-16,35 6 8 0,-35-6-6 0,38 2 6 15,-38-2-7-15,35 2 6 0,-35-2-5 0,36 0 5 16,-36 0-6-16,39-2 8 0,-39 2-7 0,41-6 5 15,-22 3-5-15,3 2 5 0,-2-4-6 0,3-1 7 16,0 5-8-16,-2-5 8 0,1 4-8 0,-1-1 7 16,-1-1-7-16,2 2 6 0,-1 0-6 0,-21 2 7 15,41-3-6-15,-41 3 7 0,42-4-7 0,-42 4 5 16,38-2-6-16,-38 2 8 0,37 0-8 0,-37 0 8 0,39 0-8 16,-39 0 7-16,38-2-6 0,-38 2 8 15,36-1-8-15,-36 1 6 0,41-5-6 0,-41 5 5 0,42-2-4 16,-42 2 4-16,42-3-4 0,-21 0 5 0,1 0-7 15,1 1 8-15,0 1-10 0,-3-1 1 0,2-1-6 16,-22 3 6-16,44-3-6 0,-44 3 7 0,43-1-6 16,-43 1 8-16,39 0-9 0,-39 0 10 0,41-2-4 15,-41 2 5-15,39 0-4 0,-39 0 4 0,41-2-5 16,-41 2 9-16,39-2-8 0,-39 2 5 0,39-2-4 0,-39 2 8 16,41-3-9-16,-41 3 6 0,41-4-5 15,-20 0 9-15,-1 2-10 0,-20 2 7 0,41-7-7 0,-20 6 8 16,1-4-7-16,-1 2 6 0,0 0-6 0,1 0 6 15,-2 0-8-15,-20 3 8 0,44-4-6 0,-22 0 6 16,1 2-6-16,-1 1 5 0,-22 1-4 0,43-3 5 16,-18 2-7-16,-25 1 8 0,45-2-7 0,-22 0 8 15,1 1-8-15,-1-2 8 0,2 1-7 0,-1 2 5 16,1-1-6-16,0 1 7 0,-3-2-6 0,5 2 5 16,-3-3-5-16,1 2 5 0,-2 1-5 0,2-1 5 15,-2 1-4-15,0-3 6 0,2 3-3 0,0 0 6 16,-2 0-6-16,1-2 4 0,0 2-7 0,-1-1 8 0,2-1-3 15,-3 2-2-15,3-3 2 0,-2 2-1 0,-1 1-1 16,2-2 2-16,1 0-3 0,0-1 0 0,-2 1 0 16,0 0 0-16,-2 2 1 0,4-2 0 0,-2-1-2 15,-23 3 0-15,45-3 0 0,-20 2 0 0,-1 1 0 16,-24 0 1-16,43 0-1 0,-43 0-5 0,46 0 7 0,-24 1-5 16,-22-1 3-16,43 3-3 0,-43-3 6 15,43 5-5-15,-22-5 6 0,2 2-5 0,-3 0 7 0,1 1-8 16,-21-3 7-16,42 2-6 0,-42-2 8 0,42 2-8 15,-42-2 7-15,43-2-8 0,-43 2 6 0,43 0-6 16,-43 0 6-16,45-3-7 0,-22 1 8 0,-3 0-7 16,3 0 5-16,-1 2-5 0,1-2 5 0,-23 2-5 15,45-3 7-15,-45 3-2 0,43 0-1 0,-43 0 0 16,43 0-1-16,-43 0 1 0,43 0-2 0,-43 0 2 16,40 3-2-16,-40-3 1 0,41 2 0 0,-41-2 1 15,38 2-2-15,-38-2 1 0,39 0 1 0,-39 0 1 16,40 0 1-16,-40 0-2 0,38-2 1 0,-38 2 1 0,41-4-4 15,-41 4 1-15,42-4 1 0,-42 4-1 0,41-3 1 16,-41 3-2-16,40-3 1 0,-40 3 0 0,42-3-1 16,-42 3 1-16,41-2 1 0,-41 2-2 0,39 2-1 15,-39-2 2-15,38 4 0 0,-38-4-1 0,40 4 0 16,-40-4 1-16,37 7 14 0,-37-7-18 0,36 4 1 0,-36-4 1 16,37 5 0-16,-37-5 1 0,40 0 1 15,-40 0 2-15,39-3-1 0,-18 1 1 0,-2 0-1 0,4-3 1 16,2 1-1-16,-3 0 0 0,1-2-2 0,0 3 1 15,-6-1-1-15,6 3 2 0,-23 1 8 0,42-3-11 16,-42 3-2-16,41 0 1 0,-41 0 3 0,38 3 0 16,-19-1-2-16,-19-2 2 0,37 6 2 0,-18 0-1 15,-1-2 2-15,-18-4 4 0,35 7 6 0,-17-3 2 16,-18-4 0-16,37 5-1 0,-37-5-2 0,37 4-4 16,-37-4-1-16,40 0 0 0,-40 0-2 0,40 0-2 15,-40 0 0-15,41-2 0 0,-41 2-3 0,44-3 2 16,-44 3-4-16,39-2 1 0,-39 2 0 0,40 0-2 15,-40 0-1-15,42 3 0 0,-42-3-2 0,39 2 2 0,-39-2 0 16,36 2 0-16,-36-2-8 0,37 1 11 0,-37-1 0 16,35 0 0-16,-35 0 2 0,33 0-2 0,-33 0 2 15,34-1 0-15,-34 1-1 0,34-7 0 0,-34 7-1 16,33-6 2-16,-33 6-2 0,33-6 0 0,-33 6-1 0,33-1 2 16,-33 1-1-16,32-4 0 0,-32 4 1 15,33-1-3-15,-33 1 3 0,31 1 0 0,-31-1 0 16,35 4-1-16,-35-4 1 0,32 0 0 0,-32 0-1 0,33 4 0 15,-33-4 0-15,31 0-13 0,-31 0 16 16,33-4 0-16,-33 4 0 0,35-2-3 0,-35 2 2 0,37-8-1 16,-21 5 0-16,-16 3-1 0,37-5 1 0,-37 5-1 15,38-5 1-15,-38 5 0 0,34-3-1 0,-34 3 0 16,35-2 2-16,-35 2-2 0,35 0 1 0,-35 0 1 16,35 4-2-16,-35-4 1 0,29 3-1 0,-29-3 1 15,32 4-3-15,-32-4 6 0,31 6-4 0,-31-6 1 16,29 3-1-16,-29-3 1 0,27 3-12 0,-27-3 11 15,27 1 5-15,-27-1-3 0,26-1 0 0,-26 1 0 0,24-3 0 16,-24 3-1-16,27-2 0 0,-27 2-1 0,27-1 1 16,-27 1-1-16,27-2 1 0,-27 2-1 0,26 0 0 15,-26 0 0-15,0 0-1 0,35 0 1 0,-35 0 1 16,0 0-1-16,31 0 1 0,-31 0-1 0,0 0 1 16,31 2-1-16,-31-2-3 0,0 0 5 0,27 0-4 15,-27 0 2-15,0 0 0 0,26 0 7 0,-26 0-6 0,0 0 0 16,27 0-3-16,-27 0 4 0,0 0-3 0,26 3 4 15,-26-3-2-15,0 0 5 0,23 6-2 0,-23-6 4 16,0 0-2-16,23 9 4 0,-23-9-3 0,12 8 6 16,-12-8-38-16,11 9 44 0,-11-9-3 0,10 15 3 15,-10-15-3-15,7 12-3 0,-7-12 1 0,6 19 0 16,-6-19-2-16,7 20-2 0,-7-20 4 0,6 21-1 16,-6-21-3-16,2 22 1 0,-2-22-5 0,4 24 2 0,-4-24-4 15,2 26 0-15,-2-11-3 0,0-1 2 16,2 1-3-16,-2 2 4 0,-2-2-3 0,2 2 0 0,0-1-2 15,-2-1 4-15,2 4-1 0,-2-1 5 0,0-1-2 16,0-1 0-16,0 2-1 0,2 1 0 0,-2-1 2 16,0-1 1-16,0 1-3 0,0-1 3 0,2 0-4 15,-3 2 11-15,1-1-55 0,0 1 47 0,0-3 2 16,0 2 2-16,2 0-5 0,-1 0 1 0,-1-2-1 0,2 2-3 16,-2 1-1-16,2-2 3 0,-2 1-4 15,2 1 2-15,0-1-6 0,-2 2 5 0,2-4 1 0,0 1-1 16,-2 3-2-16,2-2 1 0,-2-2 0 0,2 3-1 15,0 0-1-15,-2-1 3 0,2-1-1 16,-2 2 0-16,0-3 2 0,-1 3-2 0,3-4 1 0,-2 3 2 16,2-1 10-16,-2-2 14 0,2 3 5 0,-2-3 7 15,-2 2 0-15,2 1-4 0,0-1-1 0,-2-1-7 16,0 4 1-16,2-1-7 0,-2-1 0 0,-1-1 0 16,-1 4-4-16,2-3-7 0,0 0 2 0,0 3-5 0,0-1 1 15,2-2-6-15,-3 3 1 0,1-3-1 16,2 0 2-16,0 1-5 0,0-1 3 0,-2 1-2 0,4-2 5 15,-2 0-10-15,0 1 6 0,0-1-2 0,0 0 0 16,2-1-2-16,0-1 4 0,0 2-3 0,-2-3 3 16,2 3 2-16,0-4-12 0,-2 3 18 0,2-3-2 15,-2 4 0-15,-1-4 1 0,1 2 0 0,2 0 0 0,-2-2 1 16,0 1 1-16,0 1-6 0,0-2 2 0,0 2-1 16,0-2 2-16,-2 2-2 0,2 0 1 0,0-3-4 15,0 3 2-15,0-3-4 0,-3 2 5 0,5-14-3 16,-1 26-2-16,-1-13-1 0,2-13 4 0,-2 22-6 0,2-22 4 15,-2 25-2-15,2-25-2 0,-2 25-19 0,2-25 30 16,0 25-3-16,0-25-5 0,0 25 1 0,0-25-4 16,2 20-6-16,-2-20-5 0,0 21-4 0,0-21-10 15,2 20-6-15,-2-20-12 0,0 19-15 0,0-19-17 16,0 14-13-16,0-14-24 0,0 0-6 0,-2 18-18 0,2-18-16 16,0 0-19-16,0 0-58 0,-8 12-118 15,8-12 192-15</inkml:trace>
  <inkml:trace contextRef="#ctx0" brushRef="#br0" timeOffset="-118912.794">1038 16536 116 0,'0'0'103'0,"0"0"-18"16,0 0-20-16,0 0-11 0,0 0-10 0,6-11-2 15,-6 11-6-15,0 0 2 0,0 0-9 0,0 0-13 16,0 0 18-16,0 0 0 0,6-11-6 0,-6 11-2 15,0 0-7-15,0 0 1 0,0 0-5 0,0 0-2 16,0 0-3-16,10-9-1 0,-10 9-6 0,0 0 3 0,0 0-3 16,0 0 3-16,21-1-3 0,-21 1 3 0,0 0-6 15,23-3 4-15,-23 3-1 0,0 0 0 0,31-3 0 16,-31 3 4-16,27-5 0 0,-27 5 0 0,32-6-3 16,-32 6 2-16,39-4-2 0,-18-2-2 0,1 4 0 15,3-1 3-15,1-3-1 0,-1 4-1 0,2-1-2 16,0-3 0-16,2 6 2 0,-4-4-6 0,2 2 6 15,2 1-6-15,-4 1 3 0,0 0 2 0,2 3 2 0,-6 0-3 16,6-2 0-16,0 0-1 0,-6 4 1 0,4-2 1 16,-1-1-4-16,-2 4 2 0,-1-3 8 15,-1-1-10-15,-1 4 2 0,2-3 1 0,-1 3-1 0,3-2 0 16,-5 1 1-16,0 0 1 0,1 1-1 0,0-2-1 16,-1 0-1-16,3-1 10 0,-3 1-20 0,1 0 13 15,-19-4-2-15,38 3-2 0,-38-3 5 0,40 2-2 16,-40-2 0-16,41 0 1 0,-41 0 0 0,40 0 0 15,-40 0-2-15,46 0-2 0,-26-2 1 0,3 1 4 16,-23 1-1-16,45-2-1 0,-21-2 0 0,-1 2 0 16,0 2 0-16,-23 0 2 0,45-2-3 0,-20 2 1 0,-25 0 0 15,51-1-2-15,-29-1 3 0,1 0-2 16,0 0 1-16,-23 2-2 0,44 0 1 0,-23 0 1 0,2-2-1 16,-23 2 3-16,43-3-5 0,-43 3 3 0,44-3 0 15,-44 3 1-15,38-2-1 0,-38 2 0 0,39-1-2 16,-39 1 2-16,39 0-1 0,-39 0 1 0,39 0-8 15,-39 0 9-15,37-1 1 0,-37 1 2 0,37 0-5 16,-37 0 0-16,39 0 5 0,-39 0-3 0,39 0-3 16,-39 0 2-16,41 0-1 0,-41 0 1 0,41 0 0 0,-41 0-3 15,40 0 2-15,-40 0 1 0,38-3-1 0,-38 3 0 16,39 0-1-16,-39 0 2 0,39-3-1 0,-39 3 0 16,37-2-1-16,-37 2 1 0,39 0 0 0,-39 0 0 15,37-3-2-15,-37 3 3 0,37-1-1 0,-37 1 0 16,38-2 5-16,-38 2 1 0,40 2-6 0,-40-2 3 15,41-2-6-15,-41 2 1 0,39 2 2 0,-39-2-1 16,41 0 1-16,-41 0 0 0,41 0 0 0,-41 0 0 0,41 0-1 16,-41 0 0-16,40 0 3 0,-40 0-3 0,40 0 0 15,-40 0 2-15,39 0-1 0,-39 0-1 0,39 1 1 16,-39-1 0-16,39 0-1 0,-39 0 2 0,41 3-1 16,-41-3 0-16,41 0 0 0,-41 0 0 0,42 2 0 15,-42-2-3-15,40 0-1 0,-40 0-4 0,43 1-1 16,-43-1 2-16,42 2 5 0,-42-2-4 0,44 0 3 15,-44 0-2-15,44 3 3 0,-44-3 4 0,43 0-6 0,-43 0 2 16,46 1-2-16,-46-1 3 0,42 0 4 0,-21 1-1 16,-21-1 8-16,43 5-6 0,-43-5 1 0,40 3-2 15,-40-3 2-15,40 2-3 0,-40-2-2 0,39 6 2 16,-39-6 0-16,37 1 1 0,-37-1-2 0,38 4 0 16,-38-4 0-16,38 2-1 0,-38-2 1 0,35 2 3 15,-35-2-2-15,37 0 5 0,-37 0-4 0,34 0 3 16,-34 0-1-16,33 0 5 0,-33 0 1 0,35-2-2 15,-35 2-4-15,33 0 2 0,-33 0-4 0,35-2 3 16,-35 2-2-16,28 0-2 0,-28 0 3 0,31-2-3 0,-31 2-4 16,31 2-2-16,-31-2 4 0,29 2 2 0,-29-2 0 15,28 2 3-15,-28-2 2 0,25 3 3 0,-25-3 7 16,25 2 2-16,-25-2 5 0,20 4 3 0,-20-4-2 16,19 6-2-16,-19-6 0 0,0 0-3 0,25 2-6 15,-25-2 2-15,0 0-5 0,23 1-2 0,-23-1-1 16,0 0 0-16,23-1 2 0,-23 1 0 0,0 0-11 15,29-5 9-15,-29 5-12 0,21-7 0 0,-21 7-14 16,23-5 5-16,-23 5-7 0,25-6 7 0,-25 6-7 0,24-5 7 16,-24 5-5-16,26-4 1 0,-26 4 4 0,25-2 9 15,-25 2-4-15,27 0 6 0,-27 0-4 0,25 0 7 16,-25 0-2-16,24 0 7 0,-24 0-4 0,25 2 8 16,-25-2-8-16,24-2 6 0,-24 2-5 0,29 0 7 15,-29 0-8-15,27-2 6 0,-27 2-6 0,29-6 5 16,-29 6-4-16,31-2 4 0,-31 2-6 0,30-8 5 15,-30 8-6-15,31-6 5 0,-31 6-6 0,31-6 7 0,-31 6-8 16,31-3 7-16,-31 3-8 0,29-4 7 0,-29 4-5 16,26-2 4-16,-26 2-7 0,26 0 7 0,-26 0-6 15,27-2 7-15,-27 2-7 0,27 0 7 0,-27 0-6 16,27 0 5-16,-27 0-5 0,26 0 5 0,-26 0-7 0,29 0 8 16,-29 0-6-16,29 0 6 0,-29 0-7 15,31-1 7-15,-31 1-7 0,33-2 6 0,-33 2-6 0,32-4 8 16,-32 4-8-16,33-4 6 0,-33 4-7 0,35-6 9 15,-35 6-9-15,33-1 8 0,-33 1-7 0,36-6 8 16,-36 6-8-16,36-3 5 0,-36 3-4 0,35-4 4 16,-35 4-6-16,35-6 9 0,-35 6-8 0,36-5 7 15,-36 5-8-15,35-6 6 0,-35 6-4 0,35-3 5 16,-35 3-6-16,37-6 7 0,-37 6-7 0,35-4 6 0,-35 4-6 16,35-6 6-16,-35 6-5 0,33-2 6 0,-33 2-6 15,35-3 4-15,-35 3-4 0,35-2 5 0,-35 2-5 16,36-3 5-16,-36 3-5 0,35-3 3 0,-35 3-4 15,40-1 7-15,-40 1-6 0,36-6 5 0,-36 6-5 16,37-3 6-16,-37 3-7 0,37-6 6 0,-37 6-7 16,37-4 8-16,-18-1-7 0,-1 1 6 0,-2 1-5 15,3-3 5-15,-19 6-6 0,33-6 5 0,-33 6-6 0,33-7 8 16,-33 7-7-16,31-4 6 0,-31 4-5 0,30-5 6 16,-30 5-6-16,31-4 6 0,-31 4-6 0,33-3 7 15,-33 3-8-15,31-4 7 0,-31 4-5 0,32-2 5 16,-32 2-5-16,35-2 5 0,-35 2-6 0,35-1 6 0,-35 1-6 15,35-3 6-15,-35 3-6 0,36 0 7 0,-36 0-6 16,34 0 7-16,-34 0-5 0,31 0 6 0,-31 0-5 16,33 0 7-16,-33 0-6 0,29-2 6 0,-29 2-6 15,28 0 12-15,-28 0-13 0,29-3 6 0,-29 3-7 16,31-5 8-16,-31 5-12 0,31-6 11 0,-31 6-9 16,29-6 6-16,-29 6-8 0,25-2 8 0,-25 2-7 15,29 0 10-15,-29 0-10 0,27 2 13 0,-27-2-8 16,29 6 8-16,-29-6-8 0,29 3 4 0,-29-3-4 15,25 8 4-15,-25-8-7 0,24 5 6 0,-24-5-6 0,24 8 6 16,-24-8-8-16,25 4 7 0,-25-4-7 0,25 3 7 16,-25-3-7-16,27 4 6 0,-27-4-6 0,28 1 7 15,-28-1-8-15,29 4 6 0,-29-4-6 0,33 0 7 16,-33 0-7-16,35 2 7 0,-35-2-7 0,37 2 8 0,-37-2-10 16,34 1 10-16,-34-1-11 0,35 6 10 15,-35-6-6-15,34 5 8 0,-34-5-6 0,33 1 10 0,-33-1 3 16,32 4 2-16,-32-4 0 0,33 2-11 0,-33-2 8 15,33 1-10-15,-33-1 8 0,35 0-10 0,-35 0 10 16,36 0-8-16,-36 0 5 0,37 0-7 0,-37 0 8 0,38 0-11 16,-38 0 10-16,39 0-10 0,-39 0 9 15,40 2-5-15,-40-2 5 0,41 2-11 0,-41-2 11 16,40 4-12-16,-40-4 12 0,39 2-9 0,-39-2 8 0,38 0-7 16,-38 0 6-16,39 1-10 0,-39-1 11 0,36 0-7 15,-36 0 7-15,35 0-8 0,-35 0 9 0,28 2-11 16,-28-2 11-16,29 0-9 0,-29 0 12 15,26 0 1-15,-26 0 8 0,25 2-7 0,-25-2 10 0,25 2-11 16,-25-2 4-16,22 4-10 0,-22-4 9 0,23 3-13 16,-23-3 18-16,22 6-9 0,-22-6-14 0,21 6 12 0,-21-6-3 15,21 6 3-15,-21-6-13 0,20 2 13 0,-20-2-12 16,19 8 12-16,-19-8-14 0,17 4 12 0,-17-4-10 16,21 4 12-16,-21-4-15 0,19 5 13 0,-19-5-11 15,20 4 13-15,-20-4-15 0,21 2 11 0,-21-2-12 16,23 1 6-16,-23-1-11 0,21 2 9 0,-21-2-6 15,21 2 10-15,-21-2-9 0,21 2 12 0,-21-2-11 16,23 3 8-16,-23-3-9 0,18 3 15 0,-18-3-11 0,0 0 12 16,29 5-10-16,-29-5 11 0,0 0-11 0,27 4 11 15,-27-4-10-15,0 0 10 0,26 1-9 0,-26-1 11 16,0 0-13-16,27 6 13 0,-27-6-11 0,0 0 9 16,22 2-10-16,-22-2 14 0,0 0-10 0,23 4 14 15,-23-4-1-15,0 0 3 0,0 0 0 0,27 4-3 16,-27-4 19-16,0 0-26 0,0 0-1 0,23 0 5 15,-23 0 6-15,0 0 4 0,0 0-1 0,0 0-5 0,26 1-1 16,-26-1-2-16,0 0-3 0,0 0-2 0,0 0-1 16,24-1-5-16,-24 1-22 0,0 0-27 0,0 0-27 15,0 0-35-15,0 0-37 0,21-4-58 0,-21 4-232 16,0 0 94-16</inkml:trace>
  <inkml:trace contextRef="#ctx0" brushRef="#br0" timeOffset="-116356.134">20498 710 12 0,'0'0'129'0,"0"0"-17"16,0 0-10-16,0 0-22 0,0 0-3 0,-5 13 1 15,5-13-8-15,0 0-7 0,0 0 1 0,-1 19 2 0,1-19-6 16,0 0 3-16,-2 18-2 0,2-18-4 0,0 17 2 15,0-17-5-15,-2 17-6 0,2-17 5 0,-2 19-13 16,2-19-5-16,-2 20-4 0,2-20-3 0,-2 23 2 16,2-23-4-16,-2 24 2 0,2-24-4 0,-2 24 0 15,2-24-2-15,2 22-1 0,-2-22-6 0,0 22 0 16,0-22-3-16,4 19-2 0,-4-19-1 0,6 19-3 16,-6-19-1-16,5 15 0 0,-5-15-2 0,9 14 3 0,-9-14-1 15,10 9-1-15,-10-9 2 0,0 0-4 0,17 6 1 16,-17-6 3-16,0 0-4 0,16-4-2 15,-16 4 3-15,13-9 0 0,-13 9-5 0,12-13-12 0,-12 13-6 16,12-21-5-16,-5 11-5 0,-1-3-3 0,0-1 5 16,-2 1-10-16,0-1-8 0,0 1-1 0,-2-1 0 15,1 0 4-15,-1 1 1 0,-2 13 5 0,2-23 2 16,-2 23-1-16,0-25-2 0,0 25-3 0,-2-22-1 16,2 22 6-16,-5-21 7 0,5 21 2 0,-6-17 5 15,6 17-4-15,-8-18 9 0,8 18-1 0,-8-12-2 16,8 12-5-16,-9-11-4 0,9 11 2 0,-8-11 5 0,8 11 1 15,0 0 6-15,-14-10 4 0,14 10-21 0,0 0 25 16,0 0 1-16,-21-3 0 0,21 3 5 0,0 0 1 16,-16 9 4-16,16-9 1 0,-13 9 21 0,13-9-9 15,-14 15 11-15,14-15 5 0,-14 19 2 0,8-9 3 16,-2 2-5-16,2-1 5 0,6-11-4 0,-13 22-6 16,7-11 3-16,2 2-1 0,4-13-7 0,-8 22-4 15,8-22 4-15,-5 20-1 0,5-20-6 0,0 21-3 16,0-21-2-16,2 18-2 0,-2-18-1 0,7 19-4 0,-7-19 2 15,8 13-2-15,-8-13-1 0,8 9 1 16,-8-9-2-16,0 0 1 0,17 7-1 0,-17-7 0 0,0 0-1 16,0 0 3-16,21-6-9 0,-21 6-6 0,13-7-8 15,-13 7-1-15,12-9 0 0,-12 9-3 0,13-13 0 16,-13 13 0-16,10-11 9 0,-10 11-3 0,8-12 8 16,-8 12 2-16,6-11 1 0,-6 11 0 0,0 0 4 15,11-14 0-15,-11 14 4 0,0 0 3 0,6-11-8 16,-6 11 0-16,0 0 2 0,0 0 0 0,6-12-1 0,-6 12-1 15,0 0-1-15,0 0 6 0,0 0-3 0,0 0 2 16,0 0 4-16,0 0 2 0,0 0 5 16,0 0 7-16,15 10-2 0,-15-10 4 0,0 0 4 0,6 11 3 15,-6-11-3-15,0 0-1 0,6 15 1 0,-6-15 8 16,6 13-3-16,-6-13-4 0,9 13 8 0,-9-13-1 16,8 15 2-16,-8-15-2 0,8 15-1 0,-8-15-1 15,9 16-2-15,-9-16-5 0,11 11-3 0,-11-11-3 0,10 12 0 16,-10-12-3-16,8 11 1 0,-8-11-1 0,0 0 1 15,13 10 8-15,-13-10 3 0,0 0 1 16,0 0 6-16,18 8-29 0,-18-8 30 0,0 0-5 16,0 0 2-16,0 0-11 0,19-8-7 0,-19 8-2 15,0 0-3-15,8-12 11 0,-8 12-13 0,6-12 0 0,-6 12-5 16,5-12-1-16,-5 12-2 0,2-14 3 0,-2 14-6 16,2-12-5-16,-2 12-5 0,0 0-4 0,2-15-7 15,-2 15-12-15,0 0-12 0,0 0-17 0,0-15-23 16,0 15-17-16,0 0-19 0,0 0-23 0,0 0-42 15,0 0-169-15,0 0 183 0</inkml:trace>
  <inkml:trace contextRef="#ctx0" brushRef="#br0" timeOffset="-115582.563">20966 1165 131 0,'0'0'169'0,"0"0"-35"0,0 0-32 15,-11-9-4-15,11 9-19 0,0 0-17 0,-8-11-6 0,8 11-8 16,0 0-3-16,-6-12-8 0,6 12-2 0,0 0-7 16,-6-14 0-16,6 14-2 0,0 0 2 0,-4-15-4 15,4 15-1-15,0 0-4 0,0-16-4 0,0 16 1 16,0 0-5-16,2-15 0 0,-2 15-2 0,0 0 1 15,4-11 3-15,-4 11-3 0,0 0-1 0,8-12 2 16,-8 12 2-16,0 0 2 0,0 0 1 0,17-6-1 16,-17 6 1-16,0 0 0 0,0 0 4 0,16-5 3 0,-16 5 7 15,0 0 7-15,0 0 1 0,17 5 2 0,-17-5 0 16,0 0-4-16,10 10-5 0,-10-10-3 0,0 0 2 16,6 15-5-16,-6-15-6 0,2 14-5 0,-2-14 0 15,2 15-4-15,-2-15-4 0,2 15 0 0,-2-15 2 16,0 13-5-16,0-13-1 0,3 15 1 0,-3-15-2 15,0 0-2-15,2 15-4 0,-2-15-4 0,0 0 2 16,0 0-6-16,2 13 1 0,-2-13 5 0,0 0 3 16,0 0 3-16,0 0-7 0,0 0 0 0,0 0-1 15,0 0 1-15,0 0-2 0,12-10-4 0,-12 10-1 0,6-13 1 16,-6 13 3-16,6-13 0 0,-6 13-1 0,9-14 3 16,-9 14 2-16,8-15 0 0,-8 15 0 0,10-13-1 15,-10 13 2-15,8-11 3 0,-8 11 0 0,10-11 0 16,-10 11 1-16,12-10-4 0,-12 10 6 0,0 0 0 15,17-11 3-15,-17 11-1 0,0 0 0 0,0 0 6 16,21-3 6-16,-21 3 1 0,0 0 8 0,0 0-38 16,18 5 47-16,-18-5-1 0,0 0 0 0,15 13 1 0,-15-13-5 15,6 11-5-15,-6-11 3 0,8 14-4 16,-8-14 0-16,4 12-4 0,-4-12-6 0,6 15 13 0,-6-15-16 16,5 15 4-16,-5-15-2 0,4 14-5 0,-4-14 1 15,0 0-1-15,4 15-1 0,-4-15 1 0,0 0 0 16,4 11-2-16,-4-11 1 0,0 0-2 0,0 0-19 15,0 0-17-15,4 13-28 0,-4-13-33 0,0 0-30 16,0 0-36-16,0 0-74 0,0 0-173 0,0 0 129 0</inkml:trace>
  <inkml:trace contextRef="#ctx0" brushRef="#br0" timeOffset="-114973.202">21444 1027 220 0,'0'0'193'0,"0"0"-31"0,0 0-14 0,0 0-15 15,0 0-7-15,0 0-4 0,0 0-9 0,0 0-9 16,0 0-7-16,0 0-10 0,0 0-7 0,0 0-6 16,0 0-8-16,0 0-6 0,0 0-7 0,0 0-1 15,0 0-4-15,0 0-6 0,0 0 6 0,0 0-25 16,0 0 12-16,0 0-14 0,0 0 31 0,0 0-13 16,0 0 16-16,0 0-16 0,0 0 5 0,0 0-22 15,17-4 9-15,-17 4-20 0,0 0 21 0,0 0-23 0,0 0 19 16,25-4-22-16,-25 4 30 0,0 0-35 0,0 0 19 15,22-2-22-15,-22 2 18 0,0 0-21 0,0 0 16 16,22 0-16-16,-22 0 15 0,0 0-14 0,0 0 13 16,23-2-34-16,-23 2 39 0,0 0-13 0,0 0 9 15,0 0-34-15,0 0 38 0,27 0-24 0,-27 0 17 16,0 0-24-16,0 0 7 0,0 0-23 0,0 0 2 16,0 0-28-16,20 2 5 0,-20-2-23 0,0 0-5 0,0 0-6 15,0 0-12-15,0 0-10 0,0 0-22 0,0 0-19 16,0 0-20-16,0 0-18 0,0 0-22 0,0 0-114 15,0 0 217-15</inkml:trace>
  <inkml:trace contextRef="#ctx0" brushRef="#br0" timeOffset="-114544.612">21451 944 61 0,'0'0'244'0,"0"0"-53"0,0 0-21 15,0 0-24-15,0 0-15 0,0 0-11 0,0 0-20 16,0 0-15-16,0 0-14 0,0 0-14 0,0 0-13 0,0 0-5 16,0 0-7-16,0 0-2 0,0 0 13 0,0 0-19 15,0 0 7-15,0 0-9 0,0 0 0 0,0 0 1 16,0 0 3-16,0 0 2 0,0 0 2 0,2-14 2 15,-2 14-1-15,0 0-8 0,0 0-7 0,0 0 4 16,0 0-2-16,0 0-1 0,22-3-2 0,-22 3-5 16,0 0 14-16,0 0-22 0,23-1 18 0,-23 1-43 15,0 0 32-15,0 0-6 0,24-3 11 0,-24 3-10 16,0 0 0-16,20-4 4 0,-20 4 2 0,0 0 11 0,19-6-21 16,-19 6 3-16,0 0 0 0,0 0 9 15,19-3-10-15,-19 3 2 0,0 0 22 0,0 0-13 0,0 0 17 16,0 0-11-16,20-4 15 0,-20 4-20 0,0 0 11 15,0 0-17-15,0 0 15 0,0 0-26 0,0 0 17 16,0 0-25-16,0 0 6 0,0 0-34 0,0 0-7 16,0 0-29-16,0 0-18 0,0 0-19 0,21 4-19 15,-21-4-20-15,0 0-16 0,0 0-26 0,0 0-205 16,0 0 145-16</inkml:trace>
  <inkml:trace contextRef="#ctx0" brushRef="#br0" timeOffset="-113174.499">22202 723 131 0,'-12'-7'213'0,"12"7"-52"0,0 0-29 0,0 0-24 15,0 0-12-15,0 0-9 0,0 0-5 0,-21 3-8 0,21-3-5 16,0 0-4-16,0 0-5 0,-17 9-4 0,17-9 3 15,0 0-36-15,-10 14 36 0,10-14-2 0,-8 12-3 16,8-12 3-16,-7 15-4 0,7-15-4 0,-4 17-4 16,4-17-8-16,-4 21-3 0,4-21-6 0,-2 20 1 15,2-20 6-15,0 19-14 0,0-19-6 0,4 23 1 16,-4-23-4-16,6 19-3 0,-6-19-4 0,11 18 0 16,-11-18 2-16,10 15-1 0,-10-15-3 0,15 12-1 0,-15-12 0 15,14 9 3-15,-14-9-1 0,0 0-3 0,23 3 3 16,-23-3 0-16,0 0-2 0,27-7-2 0,-27 7-2 15,15-12-14-15,-15 12-8 0,19-16-11 0,-11 7 0 16,0-3-14-16,1-1-6 0,-3 0-3 0,0 2 4 16,0-2 7-16,-2 1 12 0,-2-2 5 0,-2 14 5 15,5-24 2-15,-5 24 5 0,-3-23 3 0,3 23-1 16,-6-22 0-16,6 22 6 0,-8-23 7 0,8 23-2 16,-12-20 3-16,3 7 6 0,1 3 0 0,8 10-1 15,-14-14-1-15,14 14 0 0,-17-13-5 0,17 13 3 0,-15-9 0 16,15 9-2-16,-15-6 2 0,15 6-1 0,0 0-3 15,0 0 1-15,-29 0 2 0,29 0 1 0,0 0-4 16,-18 10 5-16,18-10 0 0,-13 14 4 0,13-14 7 16,-10 17 0-16,10-17 5 0,-11 22-3 0,11-22 3 15,-6 20 0-15,6-20-2 0,-4 23 8 0,4-8-12 16,0-15-7-16,2 20 3 0,-2-20-1 0,4 19-3 16,-4-19 4-16,7 19-4 0,-7-19-1 0,10 15-1 0,-10-15 2 15,12 14 2-15,-12-14-2 0,15 8-1 16,-15-8-2-16,14 8 2 0,-14-8 1 0,0 0-1 15,21 9 1-15,-21-9-2 0,0 0 0 0,21 4 2 0,-21-4-4 16,0 0-3-16,0 0 1 0,21-2-6 16,-21 2-2-16,0 0 0 0,15-9-10 0,-15 9 0 0,0 0 2 15,12-13-2-15,-12 13 6 0,8-10 4 0,-8 10 0 16,0 0 7-16,9-15-1 0,-9 15 2 0,0 0 2 16,6-11 5-16,-6 11 7 0,0 0 5 0,0 0 3 15,0 0 2-15,8-11-3 0,-8 11-1 0,0 0-7 16,0 0 3-16,0 0-2 0,0 0 0 0,0 0 1 0,0 0 2 15,0 0 0-15,8 15 2 0,-8-15 0 16,0 0 6-16,5 15 0 0,-5-15 1 0,6 13 9 0,-6-13-29 16,4 15 27-16,-4-15 1 0,6 14-4 0,-6-14 1 15,6 14-2-15,-6-14-4 0,11 14 22 0,-11-14-36 16,10 11 2-16,-10-11-2 0,10 10 0 0,-10-10-2 16,0 0 3-16,18 9-2 0,-18-9 1 0,0 0 1 15,0 0 3-15,27-5-8 0,-27 5-1 0,12-6 1 0,-12 6-1 16,10-9 2-16,-10 9 2 0,11-11-6 15,-11 11 14-15,8-13-18 0,-8 13 6 0,8-14-22 16,-8 14-5-16,4-12-2 0,-4 12-10 0,0 0-9 16,7-13-20-16,-7 13-19 0,0 0-16 0,4-13-21 15,-4 13-28-15,0 0-17 0,0 0-24 0,0 0-182 0,0 0 175 16</inkml:trace>
  <inkml:trace contextRef="#ctx0" brushRef="#br0" timeOffset="-112432.602">22616 1056 30 0,'0'0'200'0,"7"-11"-22"15,-7 11-35-15,0 0-13 0,0 0-19 0,-9-15-5 16,9 15-6-16,0 0-6 0,-6-13-5 0,6 13-6 15,0 0-8-15,-4-15-3 0,4 15-6 0,0 0-5 0,-4-16-9 16,4 16-4-16,0 0-15 0,-4-12 4 0,4 12-10 16,0 0-8-16,0 0-4 0,0-16 0 0,0 16-7 15,0 0-2-15,0 0 21 0,0 0-28 0,4-13 3 16,-4 13 0-16,0 0-3 0,0 0 3 0,0 0-2 16,12-9 1-16,-12 9 2 0,0 0-5 0,0 0 4 15,0 0 1-15,0 0 0 0,25 3 1 0,-25-3 1 16,0 0 4-16,0 0 2 0,17 9-3 0,-17-9 5 0,0 0 4 15,12 14 0-15,-12-14-1 0,6 11-2 0,-6-11-5 16,3 10-2-16,-3-10 6 0,0 0-8 0,6 19 1 16,-6-19-1-16,0 0-5 0,7 15-5 0,-7-15 1 15,0 0 2-15,2 13-5 0,-2-13-5 16,0 0 5-16,0 0-6 0,0 0 7 0,6 11-3 0,-6-11-9 16,0 0 4-16,0 0 28 0,0 0-30 0,0 0-3 15,0 0 10-15,8-15-2 0,-8 15-2 0,4-11 1 16,-4 11 3-16,7-17 4 0,-7 17 0 0,8-15-2 15,-8 15 2-15,8-14 1 0,-8 14-2 0,6-11 3 0,-6 11 0 16,9-12-1-16,-9 12 2 0,0 0 3 16,12-10-2-16,-12 10 2 0,0 0 4 0,0 0 7 0,0 0 6 15,21-6 3-15,-21 6-1 0,0 0 9 0,0 0-25 16,16 9 26-16,-16-9-6 0,0 0-1 0,13 15 2 16,-13-15-6-16,8 11 3 0,-8-11-10 0,4 12 2 15,-4-12-4-15,5 14-2 0,-5-14-1 0,4 13 6 16,-4-13-8-16,0 0-6 0,4 17 4 0,-4-17-1 15,0 0-8-15,7 11-10 0,-7-11-26 0,0 0-20 16,0 0-23-16,0 0-19 0,0 0-25 0,0 0-26 16,0 0-27-16,0 0-46 0,0 0-119 0,-13-8 196 15</inkml:trace>
  <inkml:trace contextRef="#ctx0" brushRef="#br0" timeOffset="-111914.528">22658 306 168 0,'0'0'219'0,"0"0"-39"0,0 0-17 16,0 0-17-16,0 0-3 0,0 0-18 0,0 0-5 0,0 0-18 16,0 0-6-16,0 0-9 0,0 0-2 15,0 0-19-15,-4-12-1 0,4 12-14 0,0 0-10 16,0 0-6-16,0 0-8 0,0 0-6 0,0 0-3 0,0 0-2 15,-13 8-1-15,13-8-3 0,0 0 1 0,-8 14 3 16,8-14-2-16,-8 13 3 0,8-13 1 0,-7 16 0 16,7-16-1-16,-8 19-30 0,8-19 32 0,-6 20 2 15,2-8-3-15,4-12-4 0,-6 25-3 0,6-25 0 16,-5 24-1-16,5-24-4 0,-4 25-2 0,4-25 21 16,-2 24-6-16,2-24 1 0,0 23-23 0,0-23 11 15,2 25-10-15,-2-25 17 0,4 22-16 0,-4-22 20 16,7 22-21-16,-7-22 15 0,6 20-12 0,-6-20 13 15,10 21-19-15,-10-21 15 0,11 17-14 0,-11-17 11 0,10 13-19 16,-10-13 0-16,12 12-33 0,-12-12 2 16,13 11-32-16,-13-11-17 0,12 8-8 0,-12-8-15 15,0 0-15-15,14 7-14 0,-14-7-13 0,0 0-15 0,0 0-35 16,0 0-122-16,0 0 214 0</inkml:trace>
  <inkml:trace contextRef="#ctx0" brushRef="#br0" timeOffset="-111302.485">22746 421 153 0,'0'0'243'0,"0"0"-73"0,0 0 6 0,0 0-16 16,0 0-20-16,0 0-9 0,0 0-19 0,0 0-13 15,0 0-10-15,0 0-8 0,0 0-5 0,14 12-4 16,-14-12-6-16,0 0-10 0,6 12-6 0,-6-12 22 16,4 13-30-16,-4-13-8 0,4 13-9 0,-4-13 1 15,5 15-2-15,-5-15-1 0,4 15 6 0,-4-15-17 16,4 16 13-16,-4-16-19 0,6 17 13 0,-6-17-19 16,4 17 19-16,-4-17-24 0,4 15 19 0,-4-15-20 15,7 14 18-15,-7-14-20 0,4 15 16 0,-4-15-13 16,4 13 14-16,-4-13-15 0,0 0 11 0,4 15-10 0,-4-15 22 15,0 0-28-15,3 11 30 0,-3-11-20 0,0 0 10 16,0 0-14-16,0 0 14 0,4 12-18 0,-4-12 18 16,0 0-21-16,0 0 20 0,0 0-19 0,0 0 17 15,0 0-21-15,0 0 14 0,0 0-18 0,-2-15 24 16,2 15-22-16,0 0 16 0,0 0-11 0,-2-14-5 16,2 14 6-16,0 0 6 0,0-18-1 0,0 18-2 15,0 0 5-15,2-16 0 0,-2 16-4 0,0 0 5 0,4-16-3 16,-4 16 4-16,0 0-5 0,4-12 1 15,-4 12 0-15,0 0 4 0,0 0 0 0,7-13 3 16,-7 13 2-16,0 0 0 0,0 0-1 0,0 0 1 0,0 0 5 16,0 0 0-16,0 0 0 0,22 2 0 0,-22-2-4 15,0 0 43-15,9 8-46 0,-9-8 21 0,0 0-13 16,12 14 15-16,-12-14-18 0,6 11 16 0,-6-11-19 16,6 9 14-16,-6-9-17 0,0 0 13 0,11 13-14 15,-11-13 15-15,0 0-19 0,8 13 13 0,-8-13-16 0,0 0 10 16,6 11-10-16,-6-11 20 0,0 0-22 0,0 0 19 15,8 13-18-15,-8-13 16 0,0 0-26 0,0 0 6 16,0 0-30-16,0 0 26 0,9 10-69 0,-9-10-9 16,0 0-34-16,0 0-24 0,0 0-18 0,0 0-20 15,0 0-22-15,0 0-189 0,0 0 141 0</inkml:trace>
  <inkml:trace contextRef="#ctx0" brushRef="#br0" timeOffset="-110906.225">22895 352 93 0,'0'0'292'16,"0"0"-52"-16,0 0-34 0,-2-14-17 0,2 14-22 16,0 0-20-16,0 0-21 0,0 0-18 0,0 0-22 15,0 0-16-15,2-15-10 0,-2 15-15 0,0 0 0 16,0 0 3-16,0 0-1 0,0 0 0 0,0 0-9 0,0 0 1 15,19 6-13-15,-19-6 1 0,0 0-2 0,17 11-38 16,-17-11 39-16,12 11-8 0,-12-11 0 0,14 13-5 16,-14-13 2-16,16 17 9 0,-16-17 17 0,16 15-27 15,-16-15 0-15,15 20-2 0,-15-20 4 0,14 18-1 16,-14-18 16-16,11 21-17 0,-11-21 16 0,10 18-28 16,-10-18 28-16,6 21-26 0,-6-21 20 0,6 20-20 15,-6-20 23-15,5 20-22 0,-5-20 9 0,0 22-14 0,0-22 22 16,2 21-22-16,-2-21 17 0,-2 18-25 15,2-18 28-15,0 17-22 0,0-17 13 0,-2 15-24 16,2-15 30-16,-3 12-21 0,3-12 20 0,0 0-24 16,-2 18 23-16,2-18-25 0,0 0 10 0,0 0-30 0,0 14 5 15,0-14-28-15,0 0-2 0,0 0-38 0,0 0-18 16,0 0-56-16,0 15-50 0,0-15-41 0,0 0-254 16,0 0-8-16</inkml:trace>
  <inkml:trace contextRef="#ctx0" brushRef="#br0" timeOffset="-109794.073">23587 810 216 0,'0'0'225'15,"0"0"-44"-15,0 0-26 0,0 0-23 0,0 0-16 16,0 0-8-16,0 0-10 0,0 0-10 0,0 0 2 15,0 0-9-15,0 0 11 0,0 0-23 0,0 0-3 0,0 0-5 16,4 13 5-16,-4-13-2 0,4 15-4 0,-4-15 0 16,4 18-8-16,-4-18-6 0,6 20-6 0,-6-20 6 15,9 23-8-15,-5-10-6 0,0-1 2 0,2 3-9 16,-2 0-2-16,3-2-3 0,-1 0 0 0,0 1-17 16,0-2 11-16,-2 1 2 0,2-2-10 0,1 3 9 15,-1-4-6-15,-6-10 11 0,10 19-22 0,-10-19-1 16,7 15 5-16,-7-15-2 0,9 12-4 0,-9-12 4 15,6 11-7-15,-6-11-3 0,0 0-3 0,8 12-7 16,-8-12-9-16,0 0-9 0,0 0-5 0,0 0-10 0,0 0 1 16,0 0 0-16,0 0 6 0,0 0 2 0,0 0 9 15,-14-10-2-15,14 10 13 0,-13-7 5 16,13 7 8-16,-11-8-1 0,11 8 4 0,-17-7 8 0,17 7 2 16,-14-8 0-16,14 8 12 0,-17-7-3 0,17 7 1 15,-18-9 6-15,18 9 11 0,-15-9-11 0,15 9 3 16,-16-10 6-16,16 10 10 0,-13-7 26 0,13 7-24 15,0 0-1-15,-16-9 0 0,16 9 2 0,0 0 10 0,-12-8-30 16,12 8 14-16,0 0-18 0,0 0 7 0,-12-7-19 16,12 7 17-16,0 0-22 0,0 0 31 0,0 0-10 15,0 0 19-15,0 0-26 0,0 0 29 0,0 0-11 16,0 0 14-16,18-8-25 0,-18 8 14 0,0 0-19 16,22-1 16-16,-22 1-21 0,0 0 16 0,31-4-22 15,-31 4 18-15,0 0-22 0,31-3 22 0,-31 3-22 16,21-5 22-16,-21 5-19 0,0 0 18 0,29-1-19 15,-29 1 23-15,0 0-19 0,24-4 16 0,-24 4-20 16,0 0 22-16,23-2-26 0,-23 2 18 0,0 0-17 16,0 0 15-16,20-3-19 0,-20 3 18 0,0 0-15 15,0 0 16-15,0 0-16 0,0 0 34 0,23 0-34 16,-23 0 21-16,0 0-15 0,0 0 14 0,0 0-21 0,0 0 17 16,16 5-18-16,-16-5 19 0,0 0-19 0,0 0 18 15,0 0-18-15,0 0 16 0,0 0-13 0,0 0 13 16,0 0-15-16,0 0 16 0,0 0-18 0,0 0 19 15,0 0-18-15,0 0 15 0,0 0-20 0,0 0 12 16,0 0-32-16,0 0 2 0,19 4-33 0,-19-4 1 0,0 0-33 16,0 0-9-16,0 0-32 0,0 0-21 15,0 0-25-15,0 0-36 0,0 0-38 0,0 0-42 0,0 0-214 16,0 0-5-16</inkml:trace>
  <inkml:trace contextRef="#ctx0" brushRef="#br0" timeOffset="-108663.035">24357 728 108 0,'0'0'230'0,"0"0"-45"0,0 0-25 15,-19-9-30-15,19 9-19 0,0 0-12 0,0 0-11 16,0 0-16-16,0 0-9 0,-27 2-4 0,27-2-8 16,0 0 2-16,0 0 1 0,-14 9 4 0,14-9 12 15,-8 9-15-15,8-9 0 0,-9 10-4 0,9-10 6 16,-4 14-2-16,4-14-5 0,-3 15 3 0,3-15-7 15,-4 17-3-15,4-17-7 0,0 18-3 0,0-18-9 0,4 19-5 16,-4-19 3-16,5 19-5 0,-5-19-9 16,9 16-24-16,-9-16 28 0,10 15 3 0,-10-15-3 0,14 10-3 15,-14-10-3-15,0 0-5 0,25 4 4 0,-25-4-7 16,0 0-2-16,25-4-10 0,-25 4-10 16,17-12-5-16,-17 12-11 0,18-17-12 0,-12 6-9 0,3 1-2 15,-3-4-4-15,-3 1-7 0,1-1 10 0,0-1 9 16,-2 0 8-16,-2 2 13 0,0 13 8 0,-2-28 3 15,-2 14 3-15,0-1 6 0,1 2 9 0,-3 2 11 16,-1-2 1-16,1 1 13 0,-2 4 4 0,8 8 1 0,-15-17-1 16,15 17-5-16,-12-13-3 0,12 13-5 0,-12-9-4 15,12 9-4-15,0 0 4 0,-19-6-5 16,19 6-3-16,0 0 3 0,-14 7-3 0,14-7 1 0,-9 11 0 16,9-11 8-16,-8 14-2 0,8-14 7 0,-6 20 0 15,6-20 8-15,-6 22-1 0,6-22 3 0,-4 22-9 16,4-22 2-16,-3 22-4 0,3-22-4 0,0 22 4 15,0-22-4-15,3 23-4 0,-3-23 0 0,4 16 1 16,-4-16-3-16,6 17-23 0,-6-17 31 0,8 13 1 16,-8-13-2-16,8 9-6 0,-8-9-1 0,0 0-2 15,17 10 4-15,-17-10-5 0,0 0-8 0,0 0-5 16,23-3-10-16,-23 3 2 0,0 0-15 0,16-11 0 16,-16 11 2-16,8-9 7 0,-8 9 10 0,11-12 4 0,-11 12 2 15,6-12 9-15,-6 12 16 0,0 0 14 0,4-14 8 16,-4 14 12-16,0 0-3 0,0 0-3 0,0 0-8 15,0 0-2-15,0 0 1 0,0 0-2 0,0 0-42 16,0 0 53-16,0 0 17 0,0 0-16 0,0 0-16 16,0 16-2-16,0-16-6 0,2 14 8 0,-2-14-4 15,6 19-5-15,-6-19 4 0,7 18-8 0,-7-18 0 16,9 19 3-16,-9-19-8 0,12 17 1 0,-12-17 1 0,15 17-2 16,-15-17-1-16,14 13 5 0,-14-13 2 0,15 11 1 15,-15-11 2-15,14 9 10 0,-14-9 10 0,13 7-18 16,-13-7 18-16,0 0-14 0,18 7 14 0,-18-7-27 15,0 0 18-15,0 0-25 0,23-3 19 0,-23 3-25 16,0 0 15-16,14-11-30 0,-14 11 2 0,8-9-36 16,-8 9-4-16,6-9-19 0,-6 9-9 0,0 0-16 15,8-13-21-15,-8 13-24 0,0 0-35 0,6-12-36 16,-6 12-44-16,0 0-168 0,0 0 105 0</inkml:trace>
  <inkml:trace contextRef="#ctx0" brushRef="#br0" timeOffset="-108096.405">24751 1074 45 0,'0'0'316'15,"0"0"-80"-15,0 0-40 0,0 0-31 0,0 0-17 16,0 0-28-16,0 0-24 0,0 0-17 0,0 0-9 16,0 0-16-16,-11-11-9 0,11 11-16 0,0 0-3 15,0 0-5-15,-2-15-5 0,2 15-8 0,0 0 1 0,0-16-3 16,0 16-15-16,0 0 21 0,4-17-6 16,-4 17-5-16,7-13 1 0,-7 13-3 0,6-13 3 15,-6 13-4-15,8-9 3 0,-8 9-2 0,0 0 5 0,12-11-5 16,-12 11 9-16,0 0 3 0,0 0 8 0,0 0-2 15,25 2-2-15,-25-2 0 0,0 0 6 0,15 11-1 16,-15-11-2-16,8 12 3 0,-8-12-7 0,8 12 0 16,-8-12 2-16,6 13-5 0,-6-13-5 0,7 13 0 15,-7-13-3-15,4 13 5 0,-4-13-6 0,0 0 0 16,6 13 1-16,-6-13 0 0,0 0-1 0,0 0-5 16,0 0 1-16,9 9 1 0,-9-9-2 0,0 0-1 0,0 0 2 15,7-11-6-15,-7 11 5 0,0 0-3 0,6-15-6 16,-6 15-8-16,6-15 4 0,-6 15-3 0,6-14 1 15,-6 14 1-15,6-14 2 0,-6 14 1 0,9-12 1 16,-9 12 6-16,8-12 1 0,-8 12-4 0,10-11 8 16,-10 11-2-16,13-7 1 0,-13 7 10 0,0 0 10 15,16-5 9-15,-16 5 9 0,0 0 9 0,0 0 6 16,19 3 3-16,-19-3-2 0,0 0-10 0,10 11 0 16,-10-11-6-16,0 0-7 0,8 12-7 0,-8-12-37 15,0 0 39-15,4 14-10 0,-4-14-6 0,0 0-20 0,5 13-18 16,-5-13-30-16,0 0-35 0,0 0-41 0,0 0-58 15,0 0-59-15,0 0-199 0,0 0 72 0</inkml:trace>
  <inkml:trace contextRef="#ctx0" brushRef="#br0" timeOffset="-107614.684">24911 369 219 0,'0'0'241'0,"0"0"-39"0,0 0-25 0,-10-8-26 16,10 8-8-16,0 0-24 0,0 0-15 0,0 0-17 16,0 0-9-16,-23-3-11 0,23 3 3 0,0 0-14 15,0 0 0-15,-17 8-10 0,17-8 9 0,0 0-9 16,-13 15 10-16,13-15-11 0,-8 13 2 0,8-13-4 15,-11 19-1-15,11-19-4 0,-8 18-2 0,6-5-7 16,-2-1-10-16,2 2 2 0,-2 0 15 0,4-14-24 16,-3 24-1-16,3-24 10 0,0 26-18 0,0-26 9 0,3 22-12 15,-3-22 10-15,4 24-11 0,-4-24 11 16,6 21-31-16,-6-21 4 0,6 18-29 0,-6-18-18 16,10 17-18-16,-10-17-11 0,11 13-15 0,-11-13-26 0,11 11-26 15,-11-11-18-15,13 7-21 0,-13-7-215 0,0 0 124 16</inkml:trace>
  <inkml:trace contextRef="#ctx0" brushRef="#br0" timeOffset="-107283.617">24967 539 39 0,'0'0'222'0,"0"0"-28"15,0 0-12-15,0 0-10 0,0 0-12 0,0 0-8 16,0 0-21-16,0 0-17 0,0 0-14 0,0 0-3 0,0 0-6 16,16 7-6-16,-16-7-7 0,0 0-21 0,4 17-2 15,-4-17-13-15,4 12 6 0,-4-12-5 0,7 13-8 16,-7-13-7-16,3 14-5 0,-3-14 19 0,4 15-9 15,-4-15-25-15,6 17-1 0,-6-17-4 0,4 17 1 0,-4-17 0 16,4 15 2-16,-4-15-5 0,5 14-2 0,-5-14-13 16,4 14-9-16,-4-14-14 0,0 0-11 0,4 14-17 15,-4-14-21-15,0 0-20 0,4 13-21 0,-4-13-20 16,0 0-21-16,0 0-27 0,0 0-199 0,4 12 150 16</inkml:trace>
  <inkml:trace contextRef="#ctx0" brushRef="#br0" timeOffset="-106857.76">24956 495 308 0,'0'0'248'16,"0"0"-44"-16,0 0-37 0,0 0-27 0,0 0-31 0,-6-11-27 15,6 11-23-15,0 0-7 0,0 0-11 0,0 0-2 16,0 0-2-16,0 0 1 0,0 0-9 0,17-6-3 16,-17 6 0-16,0 0-1 0,0 0-1 0,24-5 0 15,-24 5-8-15,0 0-7 0,20-3 0 0,-20 3-2 16,0 0-19-16,25-6 21 0,-25 6-4 0,0 0 3 16,23-1-8-16,-23 1 17 0,0 0 0 0,0 0 15 15,24 1 0-15,-24-1 6 0,0 0-2 0,15 7 8 0,-15-7-2 16,0 0-12-16,8 13-6 0,-8-13-2 15,0 0 31-15,4 17-46 0,-4-17 3 0,-4 15-1 0,4-15-3 16,-4 15 20-16,4-15-25 0,-6 14 2 0,6-14-1 16,-8 13 2-16,8-13 21 0,-9 13-28 0,9-13-1 15,-10 9 0-15,10-9 1 0,-10 8-12 0,10-8 16 16,0 0-6-16,-17 8-2 0,17-8 2 0,0 0-1 16,0 0-8-16,-21 5-8 0,21-5-1 0,0 0-19 15,0 0-13-15,0 0-18 0,-18 5-27 0,18-5-19 0,0 0-25 16,0 0-21-16,0 0-9 0,0 0-25 0,0 0-124 15,0 0 219-15</inkml:trace>
  <inkml:trace contextRef="#ctx0" brushRef="#br0" timeOffset="-106465.845">25092 314 75 0,'0'0'298'0,"-4"-13"-83"0,4 13-46 0,0 0 1 16,0 0-5-16,0 0-5 0,4-11-19 0,-4 11-11 15,0 0-22-15,0 0-6 0,25-2-12 0,-25 2 4 16,0 0-10-16,26 6-6 0,-26-6-8 0,22 7-3 15,-22-7-8-15,25 10-14 0,-25-10-10 0,23 12-1 0,-11-4-4 16,-12-8 1-16,19 17-4 0,-9-9-4 0,0 5-4 16,-1-3-3-16,-1 3 1 0,-2-3 19 0,-1 5-29 15,-1 1 18-15,1-3-29 0,-3 4 26 0,-2-2-22 16,2 1 20-16,-4 3-25 0,0-5 21 0,2 3-26 16,-5-3 29-16,3-1-24 0,0 2 18 0,-1-5-32 15,3-10 12-15,-6 23-27 0,6-23 5 0,-4 19-36 0,4-19 4 16,-6 14-32-16,6-14-17 0,-5 15-27 15,5-15-30-15,0 0-39 0,-6 15-39 0,6-15-230 0,0 0 38 16</inkml:trace>
  <inkml:trace contextRef="#ctx0" brushRef="#br0" timeOffset="-89253.175">258 2266 131 0,'0'0'235'0,"0"0"-53"16,0 0-16-16,0 0-26 0,-10-12-7 0,10 12-10 15,0 0-1-15,0 0-14 0,0 0 0 0,-10-9-14 0,10 9-3 16,0 0-8-16,0 0-11 0,0 0-15 0,0 0-5 16,0 0-9-16,0 0-12 0,0 0-3 0,-6-9-6 15,6 9-6-15,0 0-3 0,0 0-1 0,0 0-4 16,0 0 4-16,0 0 4 0,0 0 3 0,0 0-3 0,0 0 7 15,0 0-4-15,6 13-3 0,-6-13-3 0,6 9-3 16,-6-9-2-16,8 13-1 0,-8-13-2 0,8 15 4 16,-8-15-5-16,13 21 3 0,-7-9-6 0,0-1 3 15,-1 3 1-15,4-4-5 0,-3 3 3 0,2 2 2 16,-2-3-6-16,1 0-2 0,1 1 4 0,-2 0 1 16,0-1-1-16,0 0 1 0,1-1-3 0,-7-11 1 0,10 21-2 15,-10-21 6-15,8 16-4 0,-8-16-1 16,9 15 0-16,-9-15 4 0,6 10-24 0,-6-10 30 0,0 0 3 15,6 16 1-15,-6-16-4 0,0 0-5 0,0 0 3 16,0 0-1-16,0 0-5 0,0 0-4 0,0 0 4 16,0 0-4-16,0 0 2 0,0 0 4 0,0 0-8 0,-21-10-1 15,21 10-2-15,-10-11 2 0,10 11-4 16,-10-12-3-16,10 12 2 0,-13-16-4 0,13 16 3 0,-10-14 1 16,10 14 3-16,-13-19-1 0,13 19-1 0,-8-17-5 15,8 17 9-15,-10-20-8 0,6 9 9 0,0 0-7 16,4 11 4-16,-8-24-5 0,8 24 5 0,-6-22 17 15,6 22-19-15,-4-25 4 0,4 25-4 0,-2-23 1 16,2 23-1-16,2-27 3 0,-2 27 8 0,2-25-6 16,0 12 2-16,2 0-4 0,-4 13-4 0,7-24-2 0,-7 24 1 15,9-20 3-15,-9 20-4 0,8-17 1 0,-8 17-3 16,8-14 1-16,-8 14-2 0,9-12 3 0,-9 12-36 16,0 0 52-16,14-11-6 0,-14 11 1 0,0 0 5 15,0 0-7-15,0 0 7 0,0 0-22 0,25 2 33 0,-25-2-7 16,0 0 7-16,8 16-6 0,-8-16 0 15,2 17-5-15,-2-17 4 0,2 20-4 0,-2-20 1 0,2 23-8 16,-2-23 12-16,-2 21 4 0,2-21-11 0,0 25-1 16,0-25 8-16,-2 24-9 0,2-24 3 0,0 20 0 15,0-20 4-15,0 19-6 0,0-19 3 0,4 18-4 16,-4-18 4-16,2 15-4 0,-2-15 6 0,7 13-3 16,-7-13 0-16,8 13-1 0,-8-13 7 0,10 9-2 0,-10-9-7 15,11 10 3-15,-11-10-2 0,0 0 3 0,19 5 3 16,-19-5-1-16,0 0-1 0,25 0 7 0,-25 0 6 15,0 0-5-15,23-5 3 0,-23 5-2 0,0 0 0 16,20-5 5-16,-20 5 2 0,0 0-5 0,19-6-2 16,-19 6 0-16,0 0-1 0,0 0-2 0,17-6-6 15,-17 6 0-15,0 0-3 0,0 0-7 0,0 0-7 16,0 0-14-16,0 0-18 0,18-4 2 0,-18 4-14 0,0 0-6 16,0 0-15-16,0 0-14 0,0 0-23 0,0 0-21 15,0 0-23-15,0 0-32 0,0 0-181 0,0 0 175 0</inkml:trace>
  <inkml:trace contextRef="#ctx0" brushRef="#br0" timeOffset="-88353.105">584 2113 223 0,'0'0'245'15,"0"0"-54"-15,0 0-39 0,0 0-29 0,0 0-19 16,-5-12-24-16,5 12-12 0,0 0-20 0,0 0-11 0,0 0-8 15,0 0 2-15,0 0-2 0,0 0 6 16,0 0-4-16,0 0 8 0,0 0-8 0,0 0 4 0,11 7-5 16,-11-7 1-16,0 0-8 0,8 17 3 0,-8-17-9 15,7 16 3-15,-7-16-5 0,8 19 4 0,-8-19-6 16,8 24 3-16,-4-12-3 0,3 4 0 0,-3-1-2 16,0-3 2-16,0 6-6 0,0-6 2 0,0 2-5 15,0 2 5-15,3-3-10 0,-3-1 3 0,0-1 0 0,-4-11 0 16,6 21 0-16,-6-21 1 0,6 17 6 0,-6-17 15 15,4 12 7-15,-4-12 13 0,0 0-8 0,7 14-5 16,-7-14-4-16,0 0-8 0,0 0-2 0,0 0-5 16,0 0-5-16,0 0-3 0,0 0 1 0,-15-11 3 15,15 11-4-15,-10-14 1 0,10 14-4 0,-11-14 1 16,11 14-28-16,-14-19 34 0,8 8-5 0,0 2 2 16,-3-2-2-16,3 0-2 0,0 1 3 0,0-1-5 0,-1-1-1 15,7 12 2-15,-12-21-1 0,12 21-1 0,-9-20 0 16,9 20-2-16,-6-23 0 0,6 23 2 0,-9-20-4 15,9 20 5-15,-2-22 2 0,2 22-3 0,-2-22-1 0,2 22 1 16,0-24 2-16,0 24-4 0,2-22 0 16,-2 22 5-16,6-23-5 0,-6 23 1 0,9-20 3 0,-9 20-3 15,9-17 0-15,-9 17-2 0,10-15-1 16,-10 15-1-16,13-10-2 0,-13 10 3 0,0 0-4 0,18-8 4 16,-18 8 2-16,0 0-2 0,0 0 5 0,23 6 1 15,-23-6 0-15,8 9 1 0,-8-9 0 0,9 13 0 16,-9-13 2-16,6 17 1 0,-6-17-3 0,4 19 6 15,-4-19-6-15,2 23 0 0,-2-23 0 0,2 22 6 16,-2-22-6-16,0 24 2 0,0-24 0 0,2 23-1 0,-2-23-2 16,0 22 0-16,0-22 0 0,2 18-1 0,-2-18 1 15,2 17 4-15,-2-17-6 0,4 16-1 0,-4-16 6 16,5 11-3-16,-5-11 5 0,6 12-8 0,-6-12 5 16,0 0 6-16,10 9-7 0,-10-9-1 0,0 0 4 0,0 0-1 15,0 0-1-15,28 0 0 0,-28 0-18 16,14-8 34-16,-14 8 0 0,13-7 6 0,-13 7 6 0,12-7 2 15,-12 7 1-15,13-8 20 0,-13 8-21 0,0 0 2 16,14-9-8-16,-14 9-2 0,0 0 1 0,0 0 4 16,15-8-1-16,-15 8 0 0,0 0-2 0,0 0-3 0,0 0-5 15,0 0 3-15,0 0-8 0,18-3-1 0,-18 3 0 16,0 0-4-16,0 0-1 0,0 0-3 0,0 0-4 16,0 0-9-16,0 0-3 0,0 0-8 0,0 0-6 15,0 0-11-15,0 0-8 0,25-2-17 0,-25 2-19 16,0 0-41-16,0 0-5 0,0 0-34 0,0 0-41 15,6-12-48-15,-6 12-213 0,0 0 54 0</inkml:trace>
  <inkml:trace contextRef="#ctx0" brushRef="#br0" timeOffset="-87455.541">279 2992 152 0,'0'0'310'0,"0"0"-65"0,0 0-37 15,0 0-20-15,0 0-20 0,0 0-20 0,0 0-14 0,0 0-23 16,0 0-5-16,0 0-12 0,0 0 1 0,-16 6-33 16,16-6 8-16,0 0-28 0,0 0 6 0,0 0-26 15,0 0 9-15,0 0-25 0,0 0 13 0,0 0-17 16,0 0 15-16,0 0-19 0,0 0 18 0,10-13-20 0,-10 13 4 15,0 0-6-15,12-12 0 0,-12 12 6 16,0 0 1-16,14-10-3 0,-14 10 0 0,0 0 0 0,16-10-4 16,-16 10 3-16,0 0 3 0,15-7-33 0,-15 7 34 15,0 0 5-15,0 0-3 0,0 0-3 0,22 4 20 16,-22-4-20-16,0 0 19 0,13 9-23 0,-13-9 19 0,0 0-19 16,8 14 19-16,-8-14-21 0,0 0 13 15,6 18-14-15,-6-18 21 0,4 12-23 16,-4-12 18-16,3 16-16 0,-3-16 18 0,0 14-17 0,0-14 16 15,0 19-20-15,0-19 1 0,0 18 5 0,0-18 4 0,0 17-2 16,0-17 3-16,0 18 0 0,0-18 1 0,0 16 2 16,0-16-2-16,0 16-4 0,0-16 3 0,0 0-1 15,0 16-2-15,0-16 0 0,0 0 0 0,6 16 3 16,-6-16-1-16,0 0 3 0,0 0-3 0,10 8 2 16,-10-8 6-16,0 0-5 0,0 0 14 0,17-7-17 0,-17 7 15 15,10-7-24-15,-10 7 20 0,11-14-29 0,-11 14 8 16,13-12-35-16,-13 12-6 0,12-14-27 0,-12 14-16 15,13-13-16-15,-13 13-23 0,10-12-26 0,-10 12-25 0,10-11-27 16,-10 11-187-16,8-11 145 0</inkml:trace>
  <inkml:trace contextRef="#ctx0" brushRef="#br0" timeOffset="-86498.618">527 2789 268 0,'0'0'271'0,"0"0"-56"0,0 0-42 0,0 0-25 16,0 0-26-16,0 0-18 0,0 0-9 0,0 0-3 0,0 0-2 15,0 0-6-15,0 0-7 0,0 0-7 0,0 0-9 16,0 0-8-16,0 0-9 0,15 11 1 0,-15-11-16 15,10 9-5-15,-10-9 0 0,8 12-4 0,-8-12-2 16,15 14-1-16,-15-14-5 0,11 15 0 0,-11-15-5 16,14 13 2-16,-14-13-1 0,13 13-3 0,-13-13 1 0,14 13 0 15,-14-13 12-15,15 13-16 0,-15-13 11 0,12 9-12 16,-12-9 13-16,11 8-23 0,-11-8 26 0,0 0-23 16,14 10 20-16,-14-10-23 0,0 0 25 0,10 10-20 15,-10-10 18-15,0 0-16 0,0 0 14 0,0 0-14 16,0 0 10-16,0 0-24 0,0 0 12 0,0 0-18 15,0 0 1-15,0 0 4 0,0 0 2 0,0 0 3 0,0 0 5 16,0 0 3-16,0 0-3 0,-18-7 4 16,18 7 12-16,0 0-9 0,-19-5-1 0,19 5 5 0,0 0-3 15,0 0-2-15,-27 0 2 0,27 0 17 0,0 0-21 16,-20 8 17-16,20-8-24 0,-15 7 19 0,15-7-15 16,-9 10 23-16,9-10-28 0,-13 11 19 0,13-11-17 0,-8 10 17 15,8-10-20-15,-8 14 18 0,8-14-16 0,-4 13 21 16,4-13-19-16,-4 13 20 0,4-13-17 0,0 0 17 15,-2 16-15-15,2-16 19 0,0 0-22 0,4 15 21 16,-4-15-25-16,0 0 25 0,8 9-21 0,-8-9 17 16,0 0-15-16,0 0 18 0,23 4-20 0,-23-4 18 15,0 0-24-15,21-8 24 0,-21 8-7 0,17-9-17 0,-17 9-31 16,17-13-6-16,-17 13 6 0,18-16-1 0,-18 16 5 16,15-19 1-16,-15 19 7 0,12-19 2 0,-12 19 5 15,12-16 8-15,-12 16 6 0,9-15 3 16,-9 15 4-16,4-15 4 0,-4 15 11 0,6-13 4 0,-6 13 3 15,0 0 2-15,2-12 0 0,-2 12 4 0,0 0 0 16,0 0-8-16,2-15-5 0,-2 15-2 0,0 0 2 16,0 0-4-16,0 0-4 0,0 0-2 0,0 0 0 15,0 0-1-15,0 0-1 0,0 0-1 0,0 0 2 0,0 0-2 16,0 0 0-16,-2 15 3 0,2-15-2 0,0 0 2 16,0 0 2-16,4 17-1 0,-4-17 0 0,0 0 2 15,6 13 4-15,-6-13 0 0,0 0 18 0,8 10-25 0,-8-10 13 16,0 0-15-16,0 0 1 0,14 6 3 0,-14-6-1 15,0 0 1-15,19-4 2 0,-19 4-2 0,12-9-2 16,-12 9-3-16,13-14 2 0,-13 14 2 0,12-14-2 16,-12 14-5-16,10-16 4 0,-10 16-3 0,6-15-5 15,-6 15-2-15,3-15-5 0,-3 15-2 0,0-15 3 16,0 15 2-16,-5-11 1 0,5 11 3 0,-8-11 0 0,8 11 4 16,0 0 0-16,-18-10 11 0,18 10-1 15,0 0 1-15,-23-1-11 0,23 1 8 0,0 0 0 16,-27 7 3-16,27-7 3 0,-14 6 0 0,14-6 8 0,-14 6 0 15,14-6-1-15,0 0-1 0,-17 9-1 0,17-9 0 16,0 0-5-16,-12 7-2 0,12-7-1 0,0 0 2 16,0 0 2-16,0 0 1 0,0 0 10 0,0 0 5 15,0 0 24-15,0 0-16 0,17-10 33 0,-17 10-24 0,14-12 19 16,-14 12-28-16,17-19 11 0,-17 19-32 0,15-16 21 16,-15 16-23-16,15-15-11 0,-15 15-21 0,14-13-12 15,-14 13-68-15,8-13-65 0,-8 13-117 0,9-9-400 16,-9 9-190-16</inkml:trace>
  <inkml:trace contextRef="#ctx0" brushRef="#br0" timeOffset="-84368.522">788 2671 234 0,'0'0'214'0,"0"0"-41"0,-15 11-31 16,15-11-16-16,0 0-19 0,-8 13-6 0,8-13-11 15,0 0-3-15,-2 18-13 0,2-18-3 0,6 11-9 0,-6-11-6 16,6 14-13-16,-6-14-4 0,13 10-6 16,-13-10-7-16,18 8-3 0,-18-8-4 0,21 5-4 0,-21-5 1 15,25 0 1-15,-25 0-8 0,25-2-2 16,-25 2 0-16,27-9-2 0,-27 9 3 0,27-12-8 0,-14 3-5 16,-3 0-9-16,0 0-6 0,-10 9-4 0,17-20 6 15,-17 20-3-15,10-21 2 0,-10 21 0 0,2-18 5 16,-2 18 0-16,0-19 7 0,0 19-7 0,-8-14 7 15,8 14-5-15,-12-13 5 0,12 13-4 0,-17-10 5 0,17 10 2 16,-23-5 10-16,23 5 0 0,-22-2 8 16,22 2-3-16,0 0 3 0,-38 0-2 0,38 0-1 0,0 0-5 15,-30 5 11-15,30-5-14 0,0 0 4 0,-26 2-4 16,26-2 0-16,0 0-4 0,-21 4 1 0,21-4-1 16,0 0-1-16,-19 6 1 0,19-6 1 0,0 0 0 0,0 0 4 15,0 0-6-15,-18 5 5 0,18-5-4 0,0 0 3 16,0 0-4-16,0 0 2 0,0 0-2 0,0 0 6 15,0 0 0-15,0 0 4 0,0 0-6 0,0 0 7 16,0 0 1-16,16-15 4 0,-16 15-8 0,17-14 5 16,-7 6-7-16,2-1 1 0,-1 0 0 0,1-1-1 15,1 2-4-15,-1-3 6 0,-1 5-8 0,2-3 6 0,-13 9-5 16,22-11 4-16,-22 11-1 0,19-10 8 16,-19 10 4-16,0 0 11 0,27-3 1 0,-27 3 3 0,0 0-1 15,21 6 4-15,-21-6 2 0,12 7-12 0,-12-7-6 16,10 11 1-16,-10-11-3 0,9 12-30 0,-9-12 6 15,8 11 30-15,-8-11-7 0,5 13-4 0,-5-13 0 0,6 14-4 16,-6-14 18-16,6 11-23 0,-6-11 0 16,9 10-2-16,-9-10 0 0,8 11 2 0,-8-11-2 0,0 0 2 15,12 12 2-15,-12-12-1 0,0 0-1 0,17 5 4 16,-17-5-5-16,0 0 3 0,0 0 2 0,27-4-1 16,-27 4-2-16,14-9 2 0,-14 9 2 0,19-13-5 15,-11 4-3-15,3-2 5 0,-2 0-4 0,-1 1 0 0,0-5-1 16,1 5 2-16,-1-2 1 0,0 0 0 0,-2 0-3 15,1 2 3-15,-7 10-2 0,10-21 2 0,-10 21-4 16,8-20 13-16,-8 20-10 0,6-19-3 0,-6 19 27 16,7-18-31-16,-7 18-3 0,4-17-37 0,-4 17 46 15,4-16 2-15,-4 16-2 0,4-17-1 0,-4 17-2 16,6-13 1-16,-6 13 2 0,4-13 0 0,-4 13-2 16,0 0-2-16,7-15 1 0,-7 15-1 0,0 0 3 0,6-9 3 15,-6 9-1-15,0 0-4 0,0 0 4 0,0 0-3 16,14-6 5-16,-14 6-2 0,0 0 2 0,0 0-2 15,0 0 6-15,0 0-6 0,20 5 5 0,-20-5-8 16,0 0 4-16,0 0 1 0,14 5 1 0,-14-5-7 0,0 0 4 16,0 0 0-16,17 5 1 0,-17-5 0 15,0 0 2-15,0 0-4 0,0 0 6 0,0 0-3 0,18 4 1 16,-18-4 5-16,0 0 27 0,0 0-31 0,0 0-28 16,0 0 1-16,0 0 36 0,0 0 2 0,0 0-5 15,17-6 1-15,-17 6-5 0,0 0 14 0,0 0-16 16,0 0-4-16,0 0 1 0,0 0 0 0,0 0 4 15,0 0 2-15,0 0-1 0,0 0-8 0,-4-13 3 16,4 13 1-16,0 0-2 0,0 0 1 0,0 0-3 0,0 0 6 16,-13-6-2-16,13 6 3 0,0 0 1 0,0 0-1 15,0 0 1-15,0 0-2 0,-20-3 0 0,20 3 0 16,0 0 0-16,0 0-1 0,-19 9-4 0,19-9 4 0,-12 7-1 16,12-7-28-16,-12 14 34 0,12-14 0 15,-10 17-5-15,10-17 2 0,-10 18 5 0,10-18-3 16,-11 18 1-16,11-18-4 0,-6 20 0 0,6-20-2 0,-4 21-1 15,4-21 6-15,-2 20-8 0,2-20 2 0,2 20-1 16,-2-20 4-16,4 13-5 0,-4-13 5 0,8 12 0 16,-8-12 3-16,0 0-1 0,19 7-2 0,-19-7 0 15,0 0 3-15,22-5-5 0,-22 5 1 0,14-11 6 16,-14 11 5-16,17-21-3 0,-11 8 1 0,2 0-4 0,-2-1 0 16,1-2 4-16,-1 0-1 0,0 0-6 0,-2-3 2 15,0 0-5-15,0 1 0 0,1 0-4 0,-3-1 7 16,-2 0 1-16,0 1-2 0,0 2 1 0,0-1 1 0,-2 2-2 15,0 0 0-15,-1 1 3 0,3 14 3 16,-6-21-1-16,6 21 4 0,-4-16-2 0,4 16-3 0,-4-15-4 16,4 15 4-16,0 0-4 0,0 0-1 0,0 0 3 15,0 0-5-15,0 0 0 0,0 0 4 0,-14 10-2 16,14-10 1-16,0 17 1 0,0-17 2 0,2 19-1 16,-2-19 1-16,2 22 3 0,0-9-6 0,2 2 2 15,0-4-2-15,-2 3 1 0,4 0 0 0,-2-3-2 16,-4-11 3-16,11 22 0 0,-5-13-4 0,-6-9 0 0,10 17-2 15,-10-17 4-15,15 13 0 0,-15-13 0 0,15 8 2 16,-15-8 1-16,0 0-4 0,27 0 1 16,-27 0-3-16,19-6-1 0,-19 6 2 0,20-12 1 0,-20 12-4 15,21-12-7-15,-11 4-2 0,-1-3-1 0,-1 4-4 16,-8 7 2-16,14-18 1 0,-14 18 1 0,11-16 7 16,-11 16-1-16,7-16 3 0,-7 16-1 0,2-13 1 15,-2 13-1-15,0 0 4 0,0-19-4 0,0 19 4 0,0 0 1 16,-5-14 16-16,5 14-21 0,0 0 1 0,-13-11-4 15,13 11 3-15,0 0 0 0,0 0-1 0,0 0 5 16,0 0-5-16,0 0-3 0,-20 2 0 0,20-2-6 16,0 0-1-16,0 0 2 0,-6 14-2 0,6-14 0 0,0 0-1 15,0 0 0-15,4 17-2 0,-4-17 2 0,0 0 3 16,0 0 1-16,10 11 3 0,-10-11 2 0,0 0 0 16,0 0 3-16,21-2 0 0,-21 2-1 0,0 0-22 15,21-11 30-15,-21 11 3 0,19-11-4 0,-19 11-4 16,19-12 2-16,-19 12 2 0,18-11 14 0,-18 11-22 15,17-9 2-15,-17 9-2 0,16-5 5 0,-16 5-2 0,0 0 1 16,21-8 2-16,-21 8-2 0,0 0 0 0,0 0 2 16,20 2 2-16,-20-2-3 0,0 0 0 0,0 0-3 15,18 9-2-15,-18-9-4 0,0 0-2 0,11 9-8 16,-11-9-5-16,0 0-2 0,0 0-1 0,0 0-5 16,0 0-6-16,14 7-5 0,-14-7-8 0,0 0-1 0,0 0 5 15,10-14 6-15,-10 14 6 0,9-13 2 0,-9 13 5 16,10-14 8-16,-10 14 2 0,10-17 6 0,-1 6 13 15,-9 11 11-15,12-22 12 0,-12 22 3 0,12-17 6 16,-12 17 16-16,13-13 8 0,-13 13 3 0,12-9 9 16,-12 9 20-16,0 0-22 0,16-8 15 0,-16 8-39 15,0 0 26-15,0 0-22 0,0 0 4 0,22 0-26 16,-22 0 18-16,0 0-33 0,0 0 17 0,0 0-26 0,19 5 3 16,-19-5-41-16,0 0-29 0,0 0-22 0,0 0-24 15,0 0-25-15,0 0-35 0,19 3-58 0,-19-3-244 16,0 0 39-16</inkml:trace>
  <inkml:trace contextRef="#ctx0" brushRef="#br0" timeOffset="-83296.094">808 3304 112 0,'0'0'343'0,"0"0"-75"0,0 0-45 0,0 0-33 15,0 0-29-15,0 0-30 0,0 0-13 16,0 0-14-16,0 0-14 0,0 0-9 0,-20 6-10 0,20-6-3 16,0 0-12-16,-2 15 18 0,2-15-35 0,0 17-6 15,0-17 4-15,-3 18 3 0,3-18-6 0,3 22-7 16,-3-22-4-16,0 25-4 0,0-25-1 0,0 25-4 0,2-12-1 15,-2-13 0-15,0 26-4 0,0-26-1 16,2 24-2-16,-2-24-2 0,2 22 3 0,-2-22-6 0,0 17 3 16,0-17-2-16,2 17 0 0,-2-17 0 0,0 0-4 15,2 16 1-15,-2-16-2 0,0 0-6 0,0 0-2 16,0 0-7-16,0 0-10 0,0 0 4 0,0 0-4 16,0 0 1-16,-4-13-3 0,4 13-2 0,-2-20 4 15,2 20-8-15,-2-24 9 0,2 24 2 0,-2-28 6 16,2 13 3-16,0 15 5 0,-3-25 2 0,3 25 0 0,-2-28 3 15,2 28-2-15,0-24 4 0,0 24 1 0,-2-24 1 16,2 24 3-16,0-22 3 0,0 22 9 0,2-19 4 16,-2 19 5-16,0-16 1 0,0 16 1 0,0-15-1 15,0 15 5-15,0 0-11 0,0-15 0 0,0 15-7 16,0 0 1-16,0 0-2 0,0-16-2 0,0 16 4 16,0 0 5-16,0 0 6 0,0 0 4 0,0 0 17 0,0 0-23 15,0 0 19-15,0 0-27 0,21 6 19 16,-21-6-21-16,8 10 14 0,-8-10-20 0,11 11 0 0,-11-11-2 15,14 14 0-15,-14-14-1 0,17 16 4 0,-17-16-4 16,16 16 2-16,-16-16 0 0,18 12-1 0,-18-12-4 16,16 11 3-16,-16-11-2 0,17 7 0 0,-17-7 4 0,0 0 2 15,23 5 0-15,-23-5 2 0,0 0 18 0,20-2-24 16,-20 2 21-16,11-9-26 0,-11 9 19 0,6-15-24 16,-6 15 24-16,4-18-20 0,-4 18 21 0,0-20-28 15,0 20 23-15,-4-25-23 0,2 12 21 0,-4-1-22 16,1-1 22-16,1 1-20 0,-2-2 19 0,2 4-21 15,-2 1 22-15,0-3-22 0,6 14 17 0,-9-16-32 16,9 16 10-16,-8-17-28 0,8 17 4 0,-6-13-16 16,6 13-19-16,0 0-38 0,-6-11-13 0,6 11-12 15,0 0-11-15,0 0-16 0,0 0-17 0,0 0-19 16,0 0-193-16,0 0 145 0</inkml:trace>
  <inkml:trace contextRef="#ctx0" brushRef="#br0" timeOffset="-82892.101">1036 3120 246 0,'0'0'308'0,"0"0"-71"0,0 0-42 0,0 0-20 15,0 0-37-15,0 0-23 0,0 0-16 0,0 0-13 16,-17 6-5-16,17-6-11 0,0 0-3 0,-3 12-10 15,3-12-4-15,-2 13-6 0,2-13-6 0,2 15-5 16,-2-15-3-16,1 19-6 0,-1-19-3 0,2 17-6 0,-2-17-2 16,8 19-5-16,-8-19 0 0,9 17-3 15,-9-17-2-15,10 10 2 0,-10-10-1 0,0 0 0 0,19 7-5 16,-19-7 3-16,0 0-2 0,20-7-24 16,-20 7 31-16,15-13-4 0,-9 1 0 0,0 2 14 0,-2-4-23 15,2 2 20-15,-3-4 3 0,1 2-9 0,-4-1-20 16,2 2 21-16,-2 13-20 0,-4-24 23 0,4 24-16 15,-5-24 22-15,5 24-20 0,-10-18 14 0,10 18-18 0,-12-15 17 16,12 15-20-16,-13-10 14 0,13 10-13 0,0 0 10 16,0 0-23-16,-29 2 3 0,29-2-29 0,-10 12-13 15,10-12-10-15,-10 14-15 0,10-14-19 0,-4 17-15 16,4-17-17-16,-3 18-17 0,3-18-18 0,3 19-21 16,-3-19-200-16,6 17 157 0</inkml:trace>
  <inkml:trace contextRef="#ctx0" brushRef="#br0" timeOffset="-82531.598">1252 2776 194 0,'0'0'241'0,"-2"-13"-45"15,2 13-33-15,0 0-13 0,-2-13-25 0,2 13-15 16,0 0-21-16,0 0-6 0,0 0-1 0,0 0 11 16,0 0 1-16,0 0 0 0,0 0-9 0,0 0-10 15,0 0-14-15,14 9-2 0,-14-9-9 0,8 17-8 16,-8-17-7-16,11 20-5 0,-5-7-10 0,0-2 15 0,0 2-21 15,0 0 11-15,2 2-17 0,-2-3 12 0,2 2-26 16,-2 1 20-16,3-4-24 0,-3 2 6 0,2 0-26 16,-2-2 6-16,0 0-32 0,-6-11-11 0,11 16-9 0,-11-16-11 15,8 17-11-15,-8-17-8 0,8 11-8 16,-8-11-22-16,0 0-27 0,7 14-34 0,-7-14-155 16,0 0 192-16</inkml:trace>
  <inkml:trace contextRef="#ctx0" brushRef="#br0" timeOffset="-82334.128">1344 2959 50 0,'0'0'298'0,"-5"-13"-72"0,5 13-21 0,0 0-13 15,0 0-10-15,0 0-18 0,5-13-9 0,-5 13-14 16,0 0-12-16,0 0 5 0,12-10-50 0,-12 10 22 16,0 0-35-16,12-10 4 0,-12 10-30 0,13-8 10 15,-13 8-30-15,12-11 9 0,-12 11-19 0,15-11-1 16,-15 11-41-16,14-13-25 0,-14 13-26 0,13-15-20 0,-13 15-21 15,14-14-23-15,-14 14-14 0,9-15-17 0,-9 15-19 16,7-17-32-16,-7 17-136 0,4-17 182 0</inkml:trace>
  <inkml:trace contextRef="#ctx0" brushRef="#br0" timeOffset="-82052.824">1416 2633 146 0,'0'0'254'0,"0"0"-51"0,-4-13-29 0,4 13-22 0,0 0-10 16,0 0-16-16,-4-11-11 0,4 11-9 0,0 0 11 15,0 0 14-15,0 0 1 0,0 0 0 0,0 0-10 16,0 0-2-16,8 14 12 0,-8-14-36 0,8 15 15 16,-8-15-19-16,11 19 20 0,-5-6-20 0,0 0 7 15,0 0-21-15,-1 2-1 0,4 0-21 0,-1 3 5 0,0 1-26 16,2-3 8-16,1 5-17 0,-3-4 6 0,2-1-16 16,1 3 8-16,-1-5-14 0,0 2 8 0,1-4-14 15,-3 1 11-15,2-1-8 0,1-2-13 0,-4 2 14 16,1-3-14-16,-8-9 8 0,15 16-20 0,-15-16 0 15,12 13-25-15,-12-13 4 0,10 12-23 0,-10-12 12 0,11 9-21 16,-11-9 14-16,0 0-23 0,8 13 4 16,-8-13-35-16,0 0-12 0,0 0-42 0,0 0-37 0,0 0-42 15,0 0-43-15,0 0-262 0,0 0-61 0</inkml:trace>
  <inkml:trace contextRef="#ctx0" brushRef="#br0" timeOffset="-81497.197">1190 3677 352 0,'0'0'334'0,"0"0"-53"0,0 0-28 15,0 0-43-15,0 0-23 0,-11 9-22 0,11-9-22 0,0 0-20 16,0 0-17-16,0 0-19 0,0 0-13 0,0 0-7 16,0 0 21-16,0 0-18 0,0 0 20 0,0 0-22 15,0 0 9-15,23-9-18 0,-11 1 7 0,1 1-20 16,3-7 7-16,1 2-26 0,6-7 10 0,1-2-20 0,2 2 19 16,7-10-30-16,0 4 15 0,3-5-21 15,-2 3 16-15,1-1-15 0,-2-1 13 0,2 1-18 0,-3-1 19 16,1 4-17-16,-2 0 13 0,-4 4-16 0,-2 3 19 15,-2-1-5-15,-6 4-3 0,2 0 5 0,-3 3 14 16,-3 2 6-16,-1 0 13 0,1 1 8 0,-13 9 6 16,18-13-6-16,-18 13-1 0,15-11-9 0,-15 11-10 15,12-9-8-15,-12 9-4 0,10-7-2 0,-10 7-5 16,0 0-9-16,0 0-24 0,16-6-10 0,-16 6-40 0,0 0-10 16,0 0-43-16,0 0 4 0,0 0-37 15,14 6-35-15,-14-6 1 0,0 0-19 0,0 0-54 0,0 0-71 16,0 0-265-16,0 0-111 0</inkml:trace>
  <inkml:trace contextRef="#ctx0" brushRef="#br0" timeOffset="-70777.238">11918 4062 30 0,'0'0'263'0,"0"0"-64"16,0 0-34-16,0 0-28 0,0 0-18 0,0 0-17 16,0 0-10-16,-3-12-14 0,3 12-16 0,0 0-5 0,0 0-7 15,0 0 1-15,0 0-10 0,0 0 1 0,0 0 0 16,0 0 0-16,0 0 0 0,0 0 5 0,0 0 4 16,0 0 1-16,0 0 5 0,0 0 3 0,0 0-8 15,-2-12-11-15,2 12-5 0,0 0-8 0,0 0-8 16,0 0 1-16,0 0-9 0,0 0-1 0,-15-6 2 15,15 6-4-15,0 0 0 0,0 0-3 0,0 0-3 16,-20-4 1-16,20 4-4 0,0 0 9 0,0 0-3 16,0 0 3-16,-25 4-9 0,25-4 7 0,0 0-8 0,0 0 4 15,-15 7-2-15,15-7-5 0,0 0 7 16,-8 11-2-16,8-11 4 0,0 0-9 0,0 18-1 0,0-18 4 16,4 16 2-16,-4-16-3 0,13 19-1 0,-7-7 2 15,4-3 1-15,-2 4 0 0,3-2 1 0,-1 2 4 16,0 0-6-16,5 2 4 0,-4 0 2 15,2 1-1-15,-1 0-1 0,1 1 1 0,-1 1-1 0,-2 2-1 16,3-2 1-16,-3 2 4 0,0 1-5 0,1-1 10 16,-3 1-2-16,2 1 0 0,-4 0 4 0,2 2 2 0,-2 1-1 15,0-2 0-15,0 4 1 0,-2-4-1 16,-1 1-7-16,-1 2 2 0,0-2-3 0,-2 0 2 16,-2 0-21-16,2 0 32 0,-2 1-5 0,-3-2 3 0,1-1-2 15,0 1 4-15,-2-3 4 0,0-2-2 0,1-1 0 16,-4-2 0-16,3 0-3 0,-2-1-1 0,-3 0-1 15,3-3-5-15,-2 0-3 0,2-2 0 0,8-9-1 16,-21 14-11-16,21-14-2 0,-21 12-10 0,21-12-13 16,-18 6-10-16,18-6-19 0,0 0-14 0,-26 1-20 15,26-1-22-15,-19-3-13 0,19 3-23 0,-14-10-21 16,14 10-9-16,-15-15-47 0,15 15-203 0,-10-14 103 0</inkml:trace>
  <inkml:trace contextRef="#ctx0" brushRef="#br0" timeOffset="-70168.125">12001 4467 35 0,'0'0'323'0,"-13"-6"-83"15,13 6-42-15,0 0-33 0,0 0-20 0,0 0-21 16,0 0-24-16,0 0-13 0,0 0-13 0,0 0-10 15,0 0-8-15,0 0-9 0,0 0-5 0,0 0-3 16,0 0 9-16,0 0-7 0,0 0 25 0,0 0 0 16,0 0 8-16,0 0 3 0,0 0-4 0,11-9 5 0,-11 9-8 15,0 0-8-15,0 0-13 0,18-6-5 0,-18 6-7 16,0 0-5-16,21-4-5 0,-21 4-4 0,0 0-4 16,23-1-4-16,-23 1-2 0,0 0 0 0,23-2 9 15,-23 2-17-15,0 0 2 0,25-3-1 0,-25 3 1 16,0 0 1-16,0 0 3 0,31 0 3 0,-31 0 4 15,0 0-4-15,0 0 6 0,0 0 1 0,27 3 6 16,-27-3-3-16,0 0 2 0,0 0 5 0,0 0-3 16,0 0 1-16,0 0-2 0,0 0 1 0,25 0-2 15,-25 0 0-15,0 0-2 0,0 0-1 0,0 0-2 16,0 0 0-16,0 0-5 0,0 0-1 0,0 0 0 0,0 0-2 16,0 0-6-16,0 0 1 0,0 0 0 15,0 0-4-15,0 0 2 0,0 0-1 0,0 0-3 0,0 0-1 16,0 0-1-16,0 0 0 0,0 0-2 0,0 0-1 15,0 0-5-15,0 0-6 0,0 0-7 0,0 0-10 16,0 0-10-16,0 0-10 0,0 0-10 0,0 0-10 16,0 0-16-16,0 0-15 0,0 0-18 0,0 0-15 15,0 0-23-15,0 0-30 0,0 0-30 0,0 0-36 0,0 0-282 16,0 0-42-16</inkml:trace>
  <inkml:trace contextRef="#ctx0" brushRef="#br0" timeOffset="-69557.443">12315 4142 237 0,'0'0'198'0,"0"0"-39"0,4-13-14 0,-4 13-20 15,0 0-9-15,0 0-11 0,4-12-1 0,-4 12-6 16,0 0-3-16,0 0-7 0,0 0-14 0,0 0 16 15,4-13-4-15,-4 13 1 0,0 0-8 0,0 0-8 0,0 0-2 16,0 0-8-16,0 0-3 0,0 0-1 0,0 0-9 16,0 0-4-16,0 0-2 0,0 0-4 15,0 0 3-15,0 0-3 0,0 0-6 0,-6 11-1 0,6-11 0 16,0 0-4-16,-4 14 2 0,4-14 4 0,-4 17-9 16,4-17 12-16,-4 19-10 0,4-19-2 0,-7 20 3 15,7-20-4-15,-4 24 7 0,2-9-6 0,0-3-2 16,-2 4-1-16,2 0-2 0,2 0 2 0,-2-2-5 15,2 2-3-15,0 2 0 0,0-2-2 0,2 0-1 16,0 2-2-16,0-2 1 0,2 0-3 0,0 2 1 16,1-4-1-16,1 3 4 0,0-2-2 0,-2 1 0 0,0-1-1 15,2-1 2-15,1-1 3 0,-1 0-1 16,0 1 0-16,-1-1 4 0,1-3-4 0,1 2 2 0,-7-12-4 16,10 16-2-16,-10-16-1 0,8 15-1 0,-8-15-1 15,6 13 1-15,-6-13 1 0,7 13 1 0,-7-13-1 16,0 0 0-16,6 11-2 0,-6-11 0 0,0 0-5 15,0 0-21-15,8 13-21 0,-8-13-19 0,0 0-22 16,0 0-28-16,0 0-31 0,6 9-33 0,-6-9-30 0,0 0-48 16,0 0-59-16,0 0-248 0,0 0-77 15</inkml:trace>
  <inkml:trace contextRef="#ctx0" brushRef="#br0" timeOffset="-68643.744">12526 4523 156 0,'0'0'282'0,"0"0"-59"15,0 0-40-15,0 0-26 0,0 0-21 0,0 0-16 16,0 0-20-16,0 0-7 0,0 0-10 0,0 0-5 15,0 0-7-15,0 0-2 0,0 0-7 0,0 0-5 16,0 0-2-16,0 0 0 0,0 0-13 0,0 0-3 16,0 0 1-16,0 0-20 0,0 0-6 0,0 0-3 0,-2-12-4 15,2 12 1-15,0 0-1 0,0 0-1 16,0 0-4-16,-2-17-1 0,2 17 0 0,0 0 5 0,0 0-10 16,0-16 4-16,0 16 1 0,0 0-4 0,4-17 3 15,-4 17-1-15,2-11-2 0,-2 11 1 0,6-11-1 16,-6 11 1-16,4-11-1 0,-4 11 3 0,6-12-3 15,-6 12 2-15,0 0-1 0,11-13 2 0,-11 13-2 16,0 0 4-16,8-11-5 0,-8 11 4 0,0 0-3 16,0 0 4-16,12-7-2 0,-12 7 3 0,0 0 0 0,0 0 4 15,0 0 2-15,19 4-3 0,-19-4 25 0,0 0-28 16,10 11 0-16,-10-11 1 0,6 13-2 0,-6-13 2 16,7 15-1-16,-7-15 3 0,4 14-1 0,-4-14 0 15,4 17 1-15,-4-17 4 0,2 14-5 0,-2-14-1 16,4 15-26-16,-4-15 26 0,0 0 3 0,4 17 0 15,-4-17-6-15,0 0 4 0,0 0-6 0,2 17-1 16,-2-17 1-16,0 0 0 0,0 0-10 0,0 0-3 16,0 0-1-16,0 0 4 0,0 0-5 0,0 0 0 0,0 0 1 15,0 0-1-15,0 0-1 0,12-13 1 0,-12 13-1 16,4-11 5-16,-4 11 0 0,4-13 4 0,-4 13-1 16,4-15 3-16,-4 15-3 0,6-15 7 0,-6 15-2 15,7-13 2-15,-7 13-3 0,6-10 3 0,-6 10 2 16,0 0 0-16,8-16-4 0,-8 16 6 0,0 0 1 15,10-9 10-15,-10 9 2 0,0 0 6 0,0 0-4 16,17-5 0-16,-17 5-1 0,0 0 7 0,0 0-3 16,21 7 4-16,-21-7 2 0,0 0 4 0,14 11-2 15,-14-11-4-15,8 12 0 0,-8-12 0 0,9 10-2 16,-9-10 2-16,6 13-5 0,-6-13 3 0,6 12-3 0,-6-12 0 16,6 15-4-16,-6-15 4 0,2 12-10 0,-2-12 11 15,3 13 0-15,-3-13 0 0,0 0 1 0,2 15 2 16,-2-15-4-16,0 0-1 0,0 0 1 0,5 16 0 15,-5-16-1-15,0 0-2 0,0 0-6 16,0 0 1-16,0 0-3 0,0 17-4 0,0-17-7 0,0 0-11 16,0 0-11-16,0 0-10 0,0 0-13 0,0 0-11 15,0 0-14-15,0 0-13 0,0 0-15 0,0 0-18 0,0 0-13 16,0 0-22-16,0 0-14 0,0 0-13 16,0 0-8-16,0 0-35 0,0 0-145 0,0 0 176 0</inkml:trace>
  <inkml:trace contextRef="#ctx0" brushRef="#br0" timeOffset="-68107.115">12852 4168 65 0,'0'0'229'0,"0"0"-53"16,0 0-36-16,-4-11-25 0,4 11-20 0,0 0-10 16,0 0-10-16,0 0 0 0,0 0 8 0,0 0 4 15,0 0-9-15,0 0-5 0,0 0-3 0,0 0 2 16,0 0-7-16,0 0-2 0,0 0 2 0,19 4-13 15,-19-4-10-15,0 0-4 0,12 15-3 0,-12-15-7 16,11 13-5-16,-11-13 2 0,10 15 6 0,-10-15-12 16,10 16-3-16,-2-4 0 0,-1-2-4 0,-1 1 2 15,1 0-5-15,-1 3 2 0,3-1-3 0,-3 1 6 16,2 1 2-16,-2-1 8 0,3 2 2 0,-3-2 2 0,0 4-1 16,2-2 5-16,-2-1 0 0,1 4 3 0,-3-5-6 15,2 3 4-15,-2-1-4 0,0-1-2 0,-2-2-1 16,2 2-1-16,-2-1-5 0,1 2 0 15,-3-16-3-15,2 24 0 0,-2-24-3 0,0 22 3 16,0-22 3-16,0 18 4 0,0-18 1 0,0 18 8 0,0-18-3 16,-2 14 1-16,2-14-5 0,-5 12-3 0,5-12-1 15,0 0-4-15,-4 18-4 0,4-18-1 0,0 0-4 16,-4 10-4-16,4-10-2 0,0 0-5 0,0 0-8 16,-6 13-12-16,6-13-14 0,0 0-12 0,0 0-22 15,0 0-17-15,0 0-17 0,-2 13-24 0,2-13-30 0,0 0-31 16,0 0-34-16,0 0-56 0,0 0-204 15,0 0 29-15</inkml:trace>
  <inkml:trace contextRef="#ctx0" brushRef="#br0" timeOffset="-67302.066">13379 4526 171 0,'0'0'295'0,"0"0"-70"0,0 0-46 16,0 0-32-16,0 0-22 0,0 0-14 0,0 0-29 15,0 0-12-15,0 0-13 0,0 0-9 0,0 0-2 16,0 0 7-16,0 0 6 0,0 0-1 0,0 0 7 15,0 0 8-15,0 0-3 0,0 0-5 0,0 0 3 0,0 0-2 16,0 0 5-16,0 0-8 0,0 0 6 0,0 0-12 16,25 2-2-16,-25-2-4 0,0 0-7 0,0 0-3 15,0 0-4-15,0 0-7 0,29-2-10 0,-29 2-3 16,0 0-1-16,0 0-2 0,27-3-7 0,-27 3 1 16,0 0-4-16,23-1 3 0,-23 1-1 0,0 0 0 15,23-5-5-15,-23 5 2 0,0 0-1 0,21-1 0 16,-21 1-9-16,0 0-3 0,0 0-5 0,25-3-3 0,-25 3-6 15,0 0-13-15,0 0-6 0,0 0-8 0,0 0-3 16,23 0-23-16,-23 0-12 0,0 0-22 0,0 0-14 16,0 0-12-16,0 0-6 0,0 0-14 0,0 0-16 15,0 0-42-15,0 0-191 0,0 0 135 0</inkml:trace>
  <inkml:trace contextRef="#ctx0" brushRef="#br0" timeOffset="-66835.573">13479 4423 32 0,'0'0'225'0,"0"0"-42"0,0 0-33 0,0 0-10 0,0 0-9 15,0 0-5-15,-13-7-6 0,13 7-12 16,0 0-13-16,0 0-16 0,0 0-6 0,0 0-6 0,0 0-2 15,0 0-5-15,0 0-1 0,0 0-3 16,0 0-2-16,0 0-3 0,-14-5 1 0,14 5-2 16,0 0-3-16,0 0-3 0,0 0-4 0,0 0-5 0,0 0-1 15,0 0-34-15,0 0 63 0,0 0-38 0,0 0 1 16,0 0-9-16,0 0 0 0,0 0-3 0,0 0-2 16,0 0-29-16,0 0 27 0,0 0-4 0,0 0 1 15,0 0 0-15,0 0-1 0,0 0-2 0,0 0-3 0,12-8 3 16,-12 8 0-16,0 0-2 0,0 0 2 15,0 0-3-15,23-3 5 0,-23 3-4 0,0 0 3 16,0 0-3-16,23-4 4 0,-23 4-4 0,0 0 0 0,0 0 1 16,21 0 1-16,-21 0-2 0,0 0 3 0,0 0 3 15,0 0 4-15,29 0-4 0,-29 0 2 0,0 0-2 16,0 0 1-16,0 0-3 0,21 4 0 0,-21-4-3 16,0 0 1-16,0 0 3 0,0 0-1 0,0 0 0 15,0 0 2-15,0 0-4 0,0 0 1 0,0 0-1 16,0 0-3-16,23 0-15 0,-23 0-19 0,0 0-25 15,0 0-28-15,0 0-41 0,0 0-37 0,0 0-33 0,0 0-42 16,0 0-270-16,0 0-6 0</inkml:trace>
  <inkml:trace contextRef="#ctx0" brushRef="#br0" timeOffset="-64698.246">13951 4206 39 0,'0'0'284'0,"0"0"-75"0,0 0-37 0,0 0-27 15,0 0-13-15,0 0-18 0,-17-6-10 0,17 6-15 16,0 0-7-16,0 0-10 0,0 0-1 0,0 0-8 16,0 0-1-16,0 0-13 0,0 0-3 0,-12-8-9 15,12 8-2-15,0 0 13 0,0 0-15 0,0 0 5 16,0 0 2-16,0 0 1 0,-4-10 0 0,4 10-2 0,0 0-3 16,0 0 2-16,0 0-14 0,2-14-3 0,-2 14 2 15,0 0-7-15,0 0-1 0,8-12-2 16,-8 12 0-16,0 0-7 0,13-14 2 0,-13 14-5 0,0 0 7 15,15-7-8-15,-15 7 4 0,15-7-2 0,-15 7-1 16,0 0-6-16,24-4 10 0,-24 4-7 0,0 0 2 16,25 0-1-16,-25 0 2 0,0 0-1 0,27 5 1 15,-27-5-3-15,17 6 6 0,-17-6-5 0,14 10 1 0,-14-10 0 16,13 11 2-16,-13-11 0 0,9 11 0 0,-9-11 21 16,8 11-23-16,-8-11-1 0,6 13-3 15,-6-13-1-15,2 15 5 0,-2-15-2 0,0 12 0 0,0-12-4 16,-4 16 2-16,4-16-1 0,-6 14 0 0,6-14 0 15,-9 15 2-15,9-15 1 0,-13 15-3 0,13-15 0 16,-12 13 3-16,12-13-2 0,-12 12 2 0,12-12-3 16,-15 10 4-16,15-10-4 0,-8 8-28 0,8-8 19 15,0 0-7-15,-11 13-3 0,11-13-8 0,0 0-5 16,0 0 2-16,0 0 4 0,-10 8 7 0,10-8 0 16,0 0 4-16,0 0 7 0,0 0 1 0,0 0 2 15,0 0 1-15,0 0-1 0,0 0 0 0,0 0 2 0,0 0-5 16,23-3 6-16,-23 3-4 0,0 0 2 0,25-5-2 15,-25 5 1-15,20-6-4 0,-20 6 7 0,22-7-1 16,-22 7-2-16,25-3 3 0,-25 3-21 0,27 0 25 16,-27 0 3-16,27 0 4 0,-27 0-5 0,24 0-2 15,-24 0-3-15,25 5 5 0,-25-5-1 0,22 6 0 16,-22-6 3-16,21 10-1 0,-21-10 4 0,18 11 0 0,-18-11 2 16,15 11 5-16,-15-11 1 0,10 15 3 15,-10-15-4-15,8 15 4 0,-8-15 2 0,2 14 2 0,-2-14-2 16,-2 16 1-16,2-16 0 0,-6 15 2 0,6-15 0 15,-10 16 2-15,10-16-3 0,-15 11-22 0,15-11 36 16,-18 9-3-16,18-9 1 0,-23 6-7 0,23-6 6 16,-26 1-9-16,26-1 8 0,-27 0-1 0,27 0 4 15,-27 0-7-15,27 0 3 0,-24-1-5 0,24 1 3 16,-25 0-6-16,25 0 0 0,0 0-7 0,-28-2-3 16,28 2-2-16,0 0-6 0,-25-3 3 0,25 3-7 0,0 0-3 15,0 0-4-15,-23 0-13 0,23 0-2 0,0 0-9 16,0 0-6-16,0 0-5 0,0 0-2 0,0 0-10 15,0 0-9-15,0 0-18 0,0 0-30 0,0 0-34 16,0 0-42-16,0 0-58 0,0 0-255 0,11-10 7 16</inkml:trace>
  <inkml:trace contextRef="#ctx0" brushRef="#br0" timeOffset="-63784.522">14330 4103 153 0,'0'0'231'0,"0"0"-59"0,0 0-33 0,0 0-22 16,0 0-15-16,-10-11-11 0,10 11-12 0,0 0-12 0,0 0-5 15,-6-10-12-15,6 10-5 0,0 0-5 0,0 0-1 16,-6-14-3-16,6 14-3 0,0 0-1 0,-5-12-6 15,5 12 1-15,0 0-13 0,0-15 5 0,0 15-10 16,0 0 9-16,0-17-16 0,0 17 16 0,0 0-8 16,3-18-11-16,-3 18 8 0,0 0-9 0,6-18 10 15,-6 18-13-15,0 0 11 0,6-15-14 0,-6 15 16 16,0 0-9-16,10-11 2 0,-10 11 0 0,0 0 10 16,15-8-11-16,-15 8 13 0,0 0-12 0,0 0 11 15,22-1-7-15,-22 1 15 0,0 0-14 0,17 4 12 16,-17-4-32-16,11 10 31 0,-11-10-3 0,9 9-2 0,-9-9-2 15,10 13 0-15,-10-13-2 0,6 14 2 0,-6-14-4 16,4 14 2-16,-4-14-3 0,4 12 6 0,-4-12-1 16,0 0-4-16,2 17 2 0,-2-17-3 0,0 0-2 15,0 0 1-15,0 17 1 0,0-17-4 0,0 0-5 16,0 0-4-16,0 0-4 0,0 0 4 0,0 0 0 16,0 0 2-16,0 0-2 0,0 0-1 0,3-15 0 15,-3 15-19-15,0 0 9 0,8-19 10 0,-8 19-10 16,6-11 11-16,-6 11-7 0,8-11 11 0,-8 11-8 15,9-11 8-15,-9 11-6 0,10-8 11 0,-10 8-9 0,0 0 9 16,16-8-9-16,-16 8 13 0,0 0-13 16,0 0 14-16,23-4-6 0,-23 4 8 0,0 0 2 15,21 4 11-15,-21-4 7 0,0 0 6 0,19 9 4 0,-19-9-6 16,13 9 7-16,-13-9-1 0,10 9 3 0,-10-9 34 16,11 11-28-16,-11-11-2 0,8 16 2 0,-8-16-5 15,6 11-3-15,-6-11-6 0,6 14-1 0,-6-14-6 16,4 14 1-16,-4-14-4 0,2 12-4 0,-2-12-4 0,0 0 1 15,3 18-4-15,-3-18 9 0,0 0-14 0,0 0 1 16,2 15-4-16,-2-15 2 0,0 0-2 0,0 0-3 16,0 0-9-16,-2 16-12 0,2-16-17 0,0 0-14 15,0 0-18-15,0 0-30 0,0 0-31 0,0 0-31 16,0 0-32-16,0 0-48 0,0 0-227 0,0 0 49 16</inkml:trace>
  <inkml:trace contextRef="#ctx0" brushRef="#br0" timeOffset="-62534.606">15163 4348 45 0,'0'0'240'0,"0"0"-47"0,0 0-23 0,0 0-23 15,0 0-6-15,0 0-5 0,-18-4-4 0,18 4-16 0,0 0-9 16,0 0-5-16,0 0-6 0,0 0 8 15,0 0-28-15,0 0-6 0,0 0-11 0,0 0 0 16,0 0-14-16,0 0-5 0,0 0-9 0,0 0 9 0,0 0 8 16,0 0 3-16,0 0-5 0,0 0-2 0,0 0-2 15,6 11-5-15,-6-11-3 0,19 8 2 0,-19-8-8 16,22 7 0-16,-22-7-9 0,29 9 0 0,-12-3-5 16,1 0 0-16,2-3-4 0,-1 1 0 0,5 1-2 15,-1 3-3-15,0-5 0 0,2 1 0 0,-6 1-8 16,0 0 7-16,2 1-1 0,-3-4 1 0,-1 3-2 15,-17-5 1-15,33 9-1 0,-33-9 2 0,25 5-4 0,-25-5 4 16,21 6-1-16,-21-6-1 0,0 0 0 16,25 5 1-16,-25-5-26 0,0 0-16 0,19 4-32 0,-19-4-25 15,0 0-23-15,0 0-29 0,0 0-22 0,0 0-20 16,0 0-30-16,0 0-46 0,0 0-160 0,0 0 110 16</inkml:trace>
  <inkml:trace contextRef="#ctx0" brushRef="#br0" timeOffset="-61729.31">15098 4373 76 0,'0'0'243'0,"0"0"-53"0,0 0-33 0,0 0-26 15,0 0-13-15,0 0-16 0,0 0-10 16,0 0-11-16,0 0-11 0,0 0-13 0,0 0-9 16,0 0-8-16,0 0-3 0,0 0 0 0,0 0 4 15,0 0-1-15,0 0-12 0,0 0 17 0,0 0 8 16,0 0-1-16,0 0-2 0,0 0-2 0,0 0-1 0,0 0 1 16,0 0-10-16,0 0 1 0,0 0-4 0,0 0-5 15,0 0 1-15,11 12-6 0,-11-12 0 0,0 0-5 16,0 0 0-16,7 13 4 0,-7-13-4 0,0 0 1 15,8 15-2-15,-8-15-1 0,6 13-2 0,-6-13 0 16,4 13-5-16,-4-13-1 0,7 13 3 0,-7-13-6 0,4 14-1 16,-4-14-18-16,4 16 25 0,-4-16-3 0,4 12-2 15,-4-12-4-15,4 13 0 0,-4-13 1 0,0 0-1 16,2 13 0-16,-2-13 0 0,0 0 0 0,0 0 0 16,4 15 1-16,-4-15 3 0,0 0-7 0,0 0-8 15,0 0-6-15,0 0 2 0,0 0-8 0,0 0-1 16,0 0 1-16,-8-13-5 0,8 13 5 15,-6-11 0-15,6 11 3 0,-6-13 4 0,6 13 0 0,-9-14 2 16,9 14-1-16,-6-14 2 0,6 14 2 0,-8-13 1 16,8 13 7-16,-5-13-4 0,5 13 2 0,-8-10-5 15,8 10-31-15,-7-13 43 0,7 13 0 0,-8-8-5 16,8 8 5-16,-8-11-7 0,8 11 9 0,0 0 0 16,-8-11 4-16,8 11 3 0,0 0 1 0,-9-12-6 0,9 12 1 15,0 0-5-15,0 0 2 0,-6-9-7 0,6 9 1 16,0 0-7-16,0 0 6 0,0 0-2 0,0 0 3 15,0 0 3-15,-2-15 13 0,2 15 3 0,0 0 1 16,0 0 0-16,19-9-3 0,-19 9-3 0,0 0 5 0,20-5-3 16,-20 5 1-16,18-6-4 0,-18 6 5 0,18-3-7 15,-18 3 4-15,21-6-6 0,-21 6-2 16,21-5-2-16,-21 5-2 0,0 0 0 0,27-3-3 0,-27 3 5 16,0 0-3-16,22-7-2 0,-22 7 2 15,0 0-22-15,0 0-9 0,23-2-18 0,-23 2-18 0,0 0-28 16,0 0-32-16,16-6-53 0,-16 6-56 0,0 0-70 15,0 0-169-15,0 0 45 0</inkml:trace>
  <inkml:trace contextRef="#ctx0" brushRef="#br0" timeOffset="-58566.074">16067 4534 233 0,'0'0'192'15,"0"0"-40"-15,0 0-26 0,0 0-21 0,0 0-11 16,0 0-10-16,0 0-11 0,0 0-11 0,0 0-1 16,0 0 5-16,0 0 4 0,0 0 8 0,0 0 1 0,0 0 3 15,0 0-3-15,0 0-7 0,0 0-6 16,0 0-12-16,2-14-7 0,-2 14-7 0,0 0-7 16,6-11-8-16,-6 11-6 0,0 0-3 0,6-17-5 0,-6 17-4 15,4-13 0-15,-4 13-10 0,6-16-14 0,-6 16-10 16,5-17-11-16,-5 17-5 0,6-20-3 0,-6 20 1 15,2-21 7-15,-2 21 4 0,4-20 6 0,-4 20 5 16,0-19 8-16,0 19 2 0,0-16 2 0,0 16 3 16,-2-15-1-16,2 15 5 0,0 0 0 0,-2-17 4 15,2 17-4-15,0 0 7 0,-4-15 0 0,4 15 2 16,0 0-3-16,0 0 3 0,-6-12-3 0,6 12 0 0,0 0 1 16,0 0 2-16,0 0 5 0,0 0 2 0,0 0 6 15,-15 7-1-15,15-7-1 0,0 0 4 0,-6 11 2 16,6-11-2-16,0 0 3 0,-4 17-1 0,4-17 2 15,0 0 0-15,-2 18 3 0,2-18-4 0,0 0-1 16,0 19-2-16,0-19 1 0,4 15 1 0,-4-15 18 16,4 13-23-16,-4-13 3 0,6 11-4 0,-6-11-3 15,10 11-4-15,-10-11 1 0,11 8 0 0,-11-8-6 16,14 8 4-16,-14-8-4 0,0 0 0 0,22 5-3 16,-22-5 4-16,0 0-3 0,27-2 4 0,-27 2-5 0,18-9 0 15,-18 9 1-15,17-7-1 0,-17 7-2 0,17-11-3 16,-17 11-9-16,16-14-4 0,-16 14-4 0,12-18-2 15,-12 18-8-15,11-18 3 0,-5 5-2 0,-2 3-16 16,0-2 24-16,0-1 3 0,-1 0-3 0,-3 13 3 16,3-24 2-16,-3 24 5 0,4-22 1 0,-4 22 3 15,2-20 1-15,-2 20 7 0,2-22-4 0,-2 22 4 16,2-17-2-16,-2 17 2 0,0-13-2 0,0 13-3 0,0 0 3 16,2-17-5-16,-2 17 2 0,0 0 2 15,0 0 1-15,0-14 8 0,0 14 2 0,0 0 4 16,0 0 2-16,0 0 5 0,0 0-3 0,0 0 2 0,0 0 4 15,4 12-1-15,-4-12-2 0,0 0 3 0,2 14-1 16,-2-14 1-16,0 0 2 0,0 18-7 0,0-18 5 16,0 0-7-16,2 18 4 0,-2-18-5 0,0 0 3 15,-2 19-8-15,2-19 3 0,0 0-3 0,0 16-2 16,0-16-1-16,0 0 4 0,0 15 20 0,0-15-31 16,0 0 1-16,0 0 0 0,0 14 0 0,0-14 0 15,0 0-24-15,0 0 29 0,0 0 0 0,0 0-3 0,-2 18 6 16,2-18-5-16,0 0 2 0,0 0-3 0,0 0 2 15,0 0-12-15,0 0-5 0,0 0-11 0,0 0-20 16,0 0-16-16,0 0-17 0,0 0-25 0,0 0-24 16,0 0-33-16,0 0-48 0,0 0-243 0,0 0 74 15</inkml:trace>
  <inkml:trace contextRef="#ctx0" brushRef="#br0" timeOffset="-55067.232">16198 4196 150 0,'0'0'215'0,"0"0"-47"0,0 0-10 16,8-11-14-16,-8 11-13 0,0 0-11 0,0 0-12 15,0 0-15-15,0 0-12 0,11 11-7 0,-11-11-1 16,0 0 9-16,10 15-15 0,-10-15-2 0,10 13-7 16,-10-13 2-16,11 15-8 0,-11-15 6 0,10 18-7 15,-4-7-2-15,2-1 7 0,-1 1-13 0,0 2-11 0,-1-1 5 16,2 0-7-16,-2 1-1 0,3 0-6 0,-1-1-3 15,-2 0-4-15,2-2-3 0,1 2-3 0,-9-12 1 16,12 20-5-16,-12-20-3 0,13 16-1 0,-13-16 3 16,12 10 0-16,-12-10 2 0,14 8-2 0,-14-8 0 15,0 0-3-15,21-4-2 0,-21 4 0 0,14-9-6 16,-14 9-16-16,18-18-4 0,-8 10-9 0,-1-5-11 16,-1-1-8-16,0 1-3 0,1-1-3 0,-1-1 2 15,-2 0 1-15,2 0 8 0,-4 1 3 0,3-2 3 16,-3 0 2-16,0 1 1 0,-2-2 6 0,2 2 8 0,-2 1-13 15,-2 14 23-15,0-23 6 0,0 23 4 0,2-21 4 16,-2 21 8-16,-2-18 4 0,2 18-2 0,0-16 1 16,0 16-2-16,0 0-2 0,-2-12-1 0,2 12 1 15,0 0 4-15,0 0 5 0,0 0 2 0,0 0 2 16,-4 11 3-16,4-11 5 0,-2 14 2 0,2-14 8 16,0 21-2-16,0-21 0 0,0 26 0 0,2-11 1 0,-2 1-2 15,0 3-1-15,2-1 0 0,0 3 2 0,-2-3-4 16,2 3 8-16,0 1-4 0,-2-2 3 0,0 0-7 15,2 1-18-15,-2-1 18 0,0 1-5 0,0-1-4 16,0-2-2-16,0 1-7 0,0-3 0 0,0 4 0 16,0-20-4-16,-2 25-1 0,2-25 1 0,0 22-1 15,0-22 1-15,0 18-1 0,0-18 1 0,-2 17-4 16,2-17-3-16,0 0-9 0,-2 15-8 0,2-15-2 16,0 0 2-16,0 0-8 0,0 0-1 0,0 0-5 15,0 0-1-15,0 0 1 0,0 0-2 0,-16-11-4 16,16 11-3-16,-3-15 2 0,3 15 3 0,0-20-14 0,0 20 29 15,3-26-6-15,-1 13 1 0,0-1 1 0,0-2 2 16,2 2 2-16,0-2 3 0,0 2 1 0,0 1-8 16,0 0 16-16,1 1 0 0,-1-1 2 0,-4 13-1 15,6-19 1-15,-6 19-3 0,5-17 4 0,-5 17-1 16,6-14 4-16,-6 14-2 0,6-8 2 0,-6 8-1 16,0 0 4-16,11-10 2 0,-11 10 4 0,0 0-1 15,0 0 9-15,0 0 3 0,0 0-4 0,25 0-1 0,-25 0 2 16,0 0 0-16,14 10 6 0,-14-10-11 0,0 0-1 15,15 10-1-15,-15-10-2 0,0 0-1 0,14 12 0 16,-14-12-3-16,0 0-2 0,17 9 9 0,-17-9-8 16,0 0 4-16,18 6-4 0,-18-6 2 0,0 0-5 15,22-4-4-15,-22 4-9 0,14-5-8 0,-14 5-4 16,15-12-9-16,-15 12-4 0,12-11-6 0,-12 11 3 16,13-13 7-16,-13 13 5 0,8-14 4 0,-8 14 4 15,4-15 7-15,-4 15 5 0,4-13 8 0,-4 13 14 16,0 0 1-16,0-15 11 0,0 15-3 0,0 0 9 0,0 0-14 15,0-14-3-15,0 14-5 0,0 0 1 0,0 0-4 16,0 0 0-16,0 0-1 0,0 0 5 0,0 0-6 16,0 0 7-16,0 0 2 0,0 0 0 0,6 14 3 15,-6-14-2-15,0 0-4 0,11 13 3 0,-11-13-17 16,0 0 14-16,14 10 1 0,-14-10-4 0,0 0 1 16,19 7-1-16,-19-7-2 0,0 0-2 0,0 0-3 15,26-5-9-15,-26 5-7 0,0 0-11 0,16-9-5 16,-16 9-7-16,8-11 3 0,-8 11-1 0,7-11 2 15,-7 11-4-15,0 0 1 0,4-14-1 0,-4 14 2 16,0 0 1-16,-6-15 1 0,6 15 2 0,0 0 8 0,-15-13 1 16,15 13 9-16,0 0 2 0,-20-8 2 15,20 8 1-15,0 0 5 0,-24-3 0 0,24 3 4 0,0 0-2 16,-25 0 4-16,25 0-3 0,0 0 2 0,0 0-3 16,-23 2 4-16,23-2-2 0,0 0 3 0,0 0 6 15,-16 7 3-15,16-7 6 0,0 0 1 0,0 0 3 16,-9 13 5-16,9-13 2 0,0 0-5 0,0 0-2 15,2 12-2-15,-2-12-3 0,0 0-1 0,0 0-4 0,13 9-1 16,-13-9-3-16,0 0 0 0,0 0 0 0,27-3-2 16,-27 3-1-16,18-6 1 0,-18 6-3 0,21-6 0 15,-21 6 0-15,24-11-2 0,-24 11 4 0,24-8-2 16,-24 8 2-16,27-12-3 0,-27 12-1 0,27-7 2 16,-27 7-3-16,23-3 4 0,-23 3 2 0,21-5 4 15,-21 5 2-15,0 0 12 0,23 3 1 0,-23-3 5 16,15 8-3-16,-15-8-2 0,12 9-4 0,-12-9-1 15,9 11-18-15,-9-11 16 0,8 12-1 0,-8-12-5 16,4 14-1-16,-4-14-1 0,6 11-1 0,-6-11-5 0,0 0-2 16,6 13 1-16,-6-13-2 0,0 0-4 0,0 0-1 15,9 11-2-15,-9-11 4 0,0 0-5 0,0 0 2 16,0 0-7-16,18-4-7 0,-18 4-8 0,11-9-4 16,-11 9-8-16,12-11 1 0,-12 11 2 0,12-11 1 15,-12 11 2-15,13-15 3 0,-13 15 2 0,11-13 1 16,-11 13 6-16,10-11 3 0,-10 11 5 0,9-10 3 15,-9 10 4-15,0 0 2 0,10-12 2 0,-10 12 1 0,0 0 0 16,10-10 1-16,-10 10 7 0,0 0 13 0,0 0 7 16,0 0 4-16,13-5 3 0,-13 5 1 0,0 0-2 15,0 0 5-15,0 0-2 0,0 0 0 0,0 0 1 16,16 9 5-16,-16-9 0 0,0 0 2 0,11 13-5 16,-11-13-1-16,6 11-7 0,-6-11 2 0,8 13 1 15,-8-13-5-15,8 11-31 0,-8-11 25 0,11 12-6 16,-11-12 5-16,12 11-10 0,-12-11 0 0,15 7-3 0,-15-7 3 15,15 3-5-15,-15-3 0 0,0 0-4 16,27-1-7-16,-27 1-7 0,17-6-10 0,-17 6-11 0,16-7-4 16,-16 7-1-16,15-11-5 0,-15 11-4 15,12-14-3-15,-12 14-1 0,10-14 5 0,-10 14 2 16,9-11 5-16,-9 11 3 0,2-15 0 0,-2 15 3 0,0-13 9 16,0 13 6-16,-5-14 5 0,5 14 7 0,0 0 2 15,-10-12 9-15,10 12-2 0,0 0-3 0,-12-9 2 16,12 9 0-16,0 0 2 0,0 0 4 0,0 0 3 15,0 0 4-15,-23 5-1 0,23-5 0 0,0 0-1 0,-6 12-2 16,6-12 8-16,0 0 3 0,-4 16 7 0,4-16-3 16,0 0 5-16,0 19 1 0,0-19 0 15,0 0-3-15,0 18 1 0,0-18-7 0,4 13-2 0,-4-13-4 16,0 0 0-16,6 15-2 0,-6-15-4 0,0 0-3 16,14 8 2-16,-14-8-3 0,0 0-1 0,0 0-2 15,29 2-1-15,-29-2-5 0,0 0-4 0,25-5-4 16,-25 5-3-16,18-5-6 0,-18 5 2 0,16-6 1 0,-16 6 4 15,17-5 0-15,-17 5 5 0,0 0-3 16,23-4 7-16,-23 4-2 0,0 0 4 0,0 0 5 16,24-4 6-16,-24 4 2 0,0 0 4 0,0 0 3 15,19 8 2-15,-19-8 4 0,0 0-5 0,12 11 1 16,-12-11-2-16,0 0-5 0,11 15 1 0,-11-15-6 0,6 13-2 16,-6-13 6-16,5 11-10 0,-5-11-1 0,6 11 0 15,-6-11-5-15,0 0-9 0,11 15-7 0,-11-15 1 16,0 0-4-16,12 8-2 0,-12-8-5 0,0 0-1 15,0 0-2-15,0 0-8 0,25-2-2 0,-25 2-7 16,10-8-6-16,-10 8-6 0,11-9 9 0,-11 9 0 16,12-12 13-16,-12 12 5 0,10-11 10 0,-10 11 3 15,9-10 9-15,-9 10 10 0,0 0 10 0,10-13 8 0,-10 13 10 16,0 0 8-16,8-8 5 0,-8 8 1 0,0 0 11 16,0 0 8-16,0 0 4 0,0 0-3 0,0 0-3 15,0 0-5-15,0 0 5 0,0 0-8 0,19 5 0 16,-19-5-3-16,0 0-5 0,5 14-9 0,-5-14-2 15,0 0-7-15,8 16-4 0,-8-16 4 0,6 11-8 16,-6-11-5-16,9 11 0 0,-9-11-5 0,12 12 7 16,-12-12-10-16,10 9-1 0,-10-9-4 0,15 7-5 15,-15-7 0-15,0 0-3 0,23 4-6 0,-23-4-3 16,0 0-3-16,22-6-2 0,-22 6-4 0,17-7 4 16,-17 7 6-16,14-13 4 0,-14 13 1 0,14-12 4 0,-14 12-3 15,16-12 6-15,-16 12 2 0,15-11 1 0,-15 11-1 16,10-9 3-16,-10 9-18 0,13-11 29 0,-13 11 2 15,0 0 10-15,18-7 1 0,-18 7-2 0,0 0-2 16,0 0 2-16,25-1-4 0,-25 1-3 0,0 0-2 16,0 0 6-16,25 5-4 0,-25-5-1 0,0 0-1 15,0 0 1-15,21 3-4 0,-21-3-1 0,0 0-3 16,0 0 3-16,0 0-2 0,21 7 5 0,-21-7-2 0,0 0 2 16,0 0-2-16,0 0-3 0,0 0-2 0,0 0-1 15,0 0-7-15,0 0 0 0,13-8-1 0,-13 8-4 16,0 0 0-16,0 0 3 0,-11-9-9 0,11 9 1 15,0 0 3-15,-14-9-5 0,14 9-2 0,0 0 2 16,-16-6-1-16,16 6 1 0,0 0-1 0,-18-4 3 16,18 4 4-16,0 0 2 0,0 0-1 0,-23-1 2 15,23 1 1-15,0 0 5 0,0 0-2 0,-19 7 4 16,19-7-3-16,0 0 4 0,-10 8-2 0,10-8 8 16,0 0 2-16,-8 12 5 0,8-12 3 0,0 0 30 0,-4 17-39 15,4-17 3-15,0 15 0 0,0-15 1 0,4 13 2 16,-4-13-4-16,6 16 0 0,-6-16-1 0,8 13 2 15,-8-13-2-15,13 15-2 0,-13-15 0 0,14 11 1 16,-14-11 0-16,17 8-4 0,-17-8 0 0,18 6 0 16,-18-6-2-16,0 0-4 0,30 0-6 0,-30 0-5 0,27-6-10 15,-27 6-3-15,27-12-3 0,-15 7-10 16,3-4-6-16,-3 1-1 0,3 0 6 0,-4 0 6 0,-1 0 5 16,1-1 10-16,-11 9 4 0,16-15 11 0,-16 15 10 15,15-10 11-15,-15 10 7 0,10-13 1 0,-10 13 5 16,0 0 6-16,10-10-10 0,-10 10 0 0,0 0-5 15,0 0-1-15,0 0-7 0,0 0 1 0,0 0 1 16,0 0 0-16,0 0 0 0,0 0 7 0,0 0-8 16,9 17 11-16,-9-17-6 0,0 0 1 0,0 16-3 15,0-16 1-15,4 15 11 0,-4-15-21 0,4 12 1 16,-4-12 2-16,6 15-8 0,-6-15 1 0,8 14 5 16,-8-14-5-16,11 11-5 0,-11-11 6 0,12 9-2 0,-12-9-2 15,17 9 1-15,-17-9-1 0,0 0-2 0,25 5 1 16,-25-5-8-16,0 0-2 0,29-5-2 15,-29 5-2-15,21-3 0 0,-21 3-4 0,19-6-2 0,-19 6 6 16,16-7 6-16,-16 7-1 0,0 0 6 0,19-10 2 16,-19 10 5-16,0 0 22 0,14-5-16 0,-14 5 16 15,0 0 6-15,0 0 10 0,12-7 1 0,-12 7-2 16,0 0-9-16,0 0-5 0,0 0-6 0,0 0-6 0,0 0-1 16,0 0 0-16,0 0-2 0,0 0 0 0,10 9-11 15,-10-9 9-15,0 0-7 0,0 0-2 0,6 9 4 16,-6-9 1-16,0 0-5 0,11 9 2 0,-11-9-2 15,0 0 4-15,14 8-7 0,-14-8 1 0,0 0 0 16,21 3 1-16,-21-3 15 0,0 0-21 0,22-6-1 16,-22 6 1-16,19-7-9 0,-19 7-1 0,14-9 1 15,-14 9 1-15,13-11-3 0,-13 11 9 0,9-11 5 16,-9 11-2-16,0 0 3 0,8-15-2 0,-8 15 1 0,0 0 2 16,0 0-10-16,-2-17 12 0,2 17 0 15,0 0 10-15,-13-7 0 0,13 7 6 0,0 0 0 0,-21-4 7 16,21 4-3-16,0 0-1 0,-25 2-4 0,25-2-2 15,0 0-3-15,-24 4 0 0,24-4-4 0,0 0 0 16,-23 9-2-16,23-9 0 0,0 0-7 0,-17 11 4 16,17-11 1-16,0 0 0 0,-12 14-4 0,12-14 2 15,0 0-3-15,-8 12 0 0,8-12 1 0,0 0-2 16,-2 15-6-16,2-15 0 0,0 0-13 0,4 12-3 16,-4-12 0-16,0 0-3 0,12 8 3 0,-12-8-3 0,0 0-1 15,0 0 5-15,29-1-43 0,-29 1 48 0,17-8-8 16,-17 8-6-16,16-9-8 0,-16 9 4 0,17-11 6 15,-17 11 4-15,14-11 8 0,-14 11 5 0,13-10 12 16,-13 10 12-16,10-11 16 0,-10 11 12 16,0 0 11-16,13-9 0 0,-13 9 2 0,0 0-4 0,0 0-4 15,0 0-8-15,0 0 5 0,0 0 2 0,0 0-3 16,0 0-6-16,0 0 4 0,0 0-7 0,17 5 0 16,-17-5-1-16,0 0-1 0,0 0-23 0,8 14 17 15,-8-14-7-15,0 0 3 0,11 8-7 0,-11-8-1 0,0 0-5 16,14 8 6-16,-14-8-5 0,0 0 2 0,0 0-3 15,29-3-5-15,-29 3 6 0,16-9-3 16,-16 9-10-16,23-18-3 0,-12 9-11 0,0-2-9 0,1-4-7 16,1 0-5-16,-1-1 0 0,-2 0-3 0,3-3-3 15,-3 2-5-15,-2-3 5 0,3 1 10 0,-5 3 7 16,-2 1 5-16,2-2 5 0,-4 3 5 0,0-3 4 16,1 2 18-16,-3 0 7 0,0 15 2 0,-3-25 10 0,1 11 2 15,2 14 13-15,-4-21 3 0,4 21 3 16,-6-21 3-16,6 21 2 0,-6-16-11 0,6 16-3 15,-8-16-14-15,8 16-3 0,0 0 2 0,-11-9-11 0,11 9 0 16,0 0 0-16,0 0 0 0,-12 8 3 0,12-8-1 16,-4 12 4-16,4-12-1 0,-4 19 3 0,-1-6 1 15,5-13-6-15,-2 28 1 0,2-13 0 0,0 2-3 16,0-1-2-16,0-2-2 0,2 3 3 0,3 1 0 16,-3-3 2-16,2 1 2 0,0-4 0 0,2 1 1 15,0-2 4-15,1 1-1 0,1-2-3 0,-8-10-2 16,16 14-2-16,-16-14 2 0,17 9-8 0,-17-9-9 0,0 0-22 15,26 2-24-15,-26-2-33 0,16-6-35 0,-16 6-35 16,17-11-53-16,-17 11-61 0,10-14-93 0,-10 14-144 16,4-16 3-16</inkml:trace>
  <inkml:trace contextRef="#ctx0" brushRef="#br0" timeOffset="-54838.138">18232 3924 212 0,'0'0'581'0,"0"0"-122"0,0 0-96 16,-10-9-50-16,10 9-33 0,0 0-38 0,0 0-43 15,0 0-32-15,0 0-29 0,0 0-23 0,-9-9-23 0,9 9-20 16,0 0-10-16,0 0-16 0,0 0-46 0,0 0-50 15,0 0-56-15,0 0-77 0,0 0-98 0,0 0-120 16,0 0-337-16,0 0-243 0</inkml:trace>
  <inkml:trace contextRef="#ctx0" brushRef="#br0" timeOffset="-48848.967">11732 6217 28 0,'0'0'220'0,"0"0"-48"0,0 0-30 0,0 0-21 0,0 0-18 16,0 0-7-16,0 0-10 0,0 0 0 0,0 0-10 16,0 0-1-16,0 0-10 0,0 0 0 0,0 0-8 15,0 0 5-15,0 0-3 0,0 0 4 0,0 0-4 16,0 0-7-16,0 0-3 0,0 0-9 0,0 0 0 0,0 0-5 16,0 0-2-16,-19 5 5 0,19-5-3 15,0 0-5-15,0 0 0 0,-8 10 0 0,8-10-5 16,0 0-3-16,-6 14-2 0,6-14-1 0,0 0-35 0,-6 11 39 15,6-11-5-15,0 0 1 0,-7 16-3 0,7-16 1 16,-4 13 2-16,4-13-1 0,-2 11-1 0,2-11-3 16,-4 14 1-16,4-14 0 0,0 17 7 0,0-17-13 15,-2 14 11-15,2-14-11 0,0 17 9 0,0-17-8 16,2 14 9-16,-2-14-13 0,0 17 8 0,0-17-12 16,4 16 10-16,-4-16-10 0,4 16 7 0,-4-16-10 0,7 12 7 15,-7-12-7-15,6 15 8 0,-6-15-10 0,6 10 7 16,-6-10-5-16,0 0 9 0,12 13-11 15,-12-13 10-15,0 0-7 0,0 0 5 0,19 1-8 0,-19-1 11 16,0 0-11-16,19-9 8 0,-19 9-9 0,12-11 8 16,-12 11-6-16,11-15 11 0,-11 15-13 0,11-19 9 15,-5 9-10-15,0-4 1 0,-2 3-5 0,2 0 2 16,-6 11 2-16,7-22-6 0,-7 22 1 0,6-20 3 16,-6 20-3-16,2-22-1 0,-2 22 2 0,2-23 2 15,-2 23-1-15,0-20-1 0,0 20-3 0,-2-19-4 16,2 19-6-16,-2-15-2 0,2 15-3 0,-4-15 1 15,4 15 6-15,-4-12-3 0,4 12 0 0,0 0 1 0,-7-15-35 16,7 15 45-16,0 0-2 0,0 0 2 0,-8-11 0 16,8 11 5-16,0 0-2 0,0 0 5 0,0 0-4 15,0 0 3-15,-18 6 2 0,18-6-3 0,0 0-2 16,-12 14 8-16,12-14 4 0,-8 12-1 0,8-12 2 16,-8 17 3-16,8-17 1 0,-9 18-1 0,9-18-5 15,-10 18 11-15,10-18-3 0,-6 20-3 0,6-20 1 16,-6 19-1-16,6-19-3 0,-5 20-5 0,5-20 3 15,-2 19 0-15,2-19 0 0,-2 17-1 0,2-17-1 0,2 14 0 16,-2-14 1-16,5 15 1 0,-5-15-1 0,6 11 2 16,-6-11-3-16,0 0-3 0,10 11 6 0,-10-11-1 15,0 0 2-15,12 7-3 0,-12-7-1 0,0 0 3 16,0 0-4-16,0 0-4 0,23-6 6 0,-23 6-1 16,0 0 2-16,14-10-1 0,-14 10 2 0,8-9-2 15,-8 9-4-15,8-11 4 0,-8 11 1 0,6-9-5 16,-6 9 4-16,0 0 1 0,7-13 15 0,-7 13-18 15,0 0 3-15,6-12 6 0,-6 12-2 0,0 0 0 16,0 0 0-16,0 0-5 0,0 0 2 0,0 0-2 0,0 0 0 16,0 0-2-16,0 0 0 0,0 0 0 0,0 0 4 15,0 0-2-15,4 13 3 0,-4-13 4 0,0 0 12 16,2 19-9-16,-2-19 9 0,0 14-8 0,0-14 11 16,4 17-8-16,-4-17 4 0,4 19-30 0,-4-19 33 15,4 16-12-15,-4-16 12 0,9 16-9 0,-9-16 10 16,10 17-11-16,-10-17 16 0,8 15-24 0,-8-15 11 15,13 13-12-15,-13-13 7 0,10 11-6 0,-10-11 7 16,14 6-8-16,-14-6 11 0,0 0-12 0,0 0 8 0,26-1-7 16,-26 1 8-16,15-11-13 0,-15 11 11 0,12-14 1 15,-12 14-2-15,11-16-15 0,-11 16 12 0,10-21-10 16,-10 21 10-16,6-18 3 0,-6 18-4 0,4-17-10 16,-4 17 8-16,2-15-14 0,-2 15-2 0,0-15-18 15,0 15-8-15,0 0-18 0,0-14-20 0,0 14-5 16,0 0-22-16,0 0-23 0,0 0-18 0,0-14-21 15,0 14-18-15,0 0-24 0,0 0-237 0,0 0 83 0</inkml:trace>
  <inkml:trace contextRef="#ctx0" brushRef="#br0" timeOffset="-48148.481">12148 6516 263 0,'0'0'246'0,"0"0"-39"0,0 0-29 0,0 0-15 16,0 0-15-16,0 0-25 0,0 0-12 0,0 0-15 15,0 0-6-15,0 0-16 0,0 0-5 0,0 0-14 0,0 0-4 16,0 0-16-16,0 0 1 0,0 0-11 16,0 0 3-16,0 0-7 0,0 0 17 0,-4-13-21 0,4 13 6 15,0 0-7-15,-2-13 14 0,2 13-19 0,0 0 4 16,-2-18-11-16,2 18 4 0,0 0-5 0,2-18 4 16,-2 18-18-16,0 0 10 0,4-14 1 0,-4 14 1 15,0 0 0-15,7-15-4 0,-7 15 2 0,0 0 2 16,8-11 0-16,-8 11 7 0,0 0 0 0,0 0 8 0,14-10-9 15,-14 10 12-15,0 0-29 0,0 0 31 16,0 0-4-16,21 7 12 0,-21-7-12 0,0 0 11 0,10 14-9 16,-10-14 5-16,6 13-8 0,-6-13 7 0,4 13-7 15,-4-13 5-15,4 15-12 0,-4-15 8 0,4 15-7 16,-4-15 2-16,2 12-3 0,-2-12-6 0,0 0 4 16,2 17-2-16,-2-17 1 0,0 0-1 0,2 12-3 15,-2-12 0-15,0 0-3 0,0 0-3 0,0 0-12 16,0 0 10-16,0 0-9 0,0 0 8 0,13-8-12 15,-13 8 6-15,6-13-4 0,-6 13 7 0,6-17-7 16,-6 17 10-16,6-15-6 0,-6 15 8 0,6-16-7 16,-6 16 11-16,7-11-9 0,-7 11 7 0,0 0-3 15,6-15 2-15,-6 15-1 0,0 0 6 0,6-11-9 0,-6 11 10 16,0 0-5-16,0 0 11 0,0 0-2 0,0 0 12 16,0 0-5-16,0 0 11 0,0 0-8 0,21 6 6 15,-21-6-6-15,0 0 4 0,6 12-5 0,-6-12 12 16,0 0-3-16,4 19-1 0,-4-19-6 0,2 11-2 15,-2-11 1-15,2 13-3 0,-2-13-1 0,0 0-6 16,2 16 2-16,-2-16-2 0,0 0-2 0,2 13 1 0,-2-13 1 16,0 0-1-16,0 0 1 0,2 16-4 0,-2-16-11 15,0 0-25-15,0 0-25 0,0 0-35 0,0 0-24 16,0 0-46-16,0 0-34 0,0 0-35 0,0 0-71 16,0 0-165-16,-10-13 53 0</inkml:trace>
  <inkml:trace contextRef="#ctx0" brushRef="#br0" timeOffset="-47653.165">12403 5786 239 0,'0'0'217'0,"0"0"-33"0,0 0-24 16,0 0-12-16,0 0-10 0,0 0-7 0,0-14-12 0,0 14-5 15,0 0-4-15,0 0-11 0,0 0-20 0,0 0-10 16,0 0-8-16,0 0-6 0,0 0-1 0,-15 7 2 16,15-7 7-16,0 0-1 0,-10 19-2 0,10-19-3 15,-8 15-4-15,8-15 4 0,-11 21-3 0,7-11-4 0,1 5-16 16,-3-2 18-16,2 1-19 0,2 2 4 0,-2-2-17 16,1 1 16-16,-1 0-15 0,4 2 8 0,-2-2-15 15,2 1 8-15,0 1-15 0,0-5 8 0,2 3-11 16,0 0 10-16,3-2-11 0,-3 0 6 0,2 0-13 15,0-2 11-15,-4-11-11 0,9 20 12 0,-9-20-12 16,8 17 8-16,-8-17-15 0,11 15 7 0,-11-15-23 16,8 12-4-16,-8-12-23 0,8 12-10 0,-8-12-23 0,0 0-14 15,11 15-14-15,-11-15-19 0,0 0-16 0,8 11-11 16,-8-11-12-16,0 0-18 0,0 0-30 16,0 0-198-16,0 0 117 0</inkml:trace>
  <inkml:trace contextRef="#ctx0" brushRef="#br0" timeOffset="-47310.704">12500 6064 285 0,'0'0'318'16,"0"0"-69"-16,0 0-43 0,0 0-30 0,0 0-32 15,0 0-20-15,0 0-13 0,0 0-12 0,0 0-9 16,0 0-12-16,0 0-8 0,0 0-5 0,5 11-11 16,-5-11 4-16,0 0 1 0,4 15 5 0,-4-15-1 15,0 0-4-15,4 17 3 0,-4-17-12 0,2 12 4 0,-2-12-17 16,2 15 7-16,-2-15-20 0,5 12 6 0,-5-12-17 16,2 13 7-16,-2-13-14 0,2 13 8 15,-2-13-12-15,2 13 15 0,-2-13-19 0,0 0 3 0,4 18-18 16,-4-18 2-16,0 0-24 0,2 14-3 0,-2-14-21 15,0 0-9-15,0 0-7 0,4 15-1 0,-4-15-11 16,0 0-9-16,0 0-7 0,0 0-8 0,2 14-14 0,-2-14-28 16,0 0-27-16,0 0-43 0,0 0-163 15,0 0 154-15</inkml:trace>
  <inkml:trace contextRef="#ctx0" brushRef="#br0" timeOffset="-46834.252">12496 6016 233 0,'0'0'303'15,"0"0"-65"-15,0 0-32 0,-9-11-21 0,9 11-24 0,0 0-22 16,0 0-19-16,0 0-17 0,-6-11-15 0,6 11-16 16,0 0-13-16,0 0-10 0,0 0-6 0,0 0-7 15,0 0-3-15,0 0 0 0,0 0-2 0,-6-10-3 16,6 10 0-16,0 0 4 0,0 0 7 15,0 0 2-15,0 0 0 0,0 0-5 0,8-14 0 0,-8 14-7 16,0 0-4-16,11-9 1 0,-11 9-10 0,9-9-1 16,-9 9-5-16,10-10 13 0,-10 10-20 0,13-8 1 15,-13 8-1-15,14-11-2 0,-14 11 2 0,0 0-14 16,21-7 13-16,-21 7 1 0,0 0-1 0,18-5 2 0,-18 5 1 16,0 0-2-16,0 0 0 0,0 0 1 0,23 2 0 15,-23-2 3-15,0 0 0 0,11 10-1 16,-11-10 2-16,2 13-3 0,-2-13 1 0,0 0-5 0,-2 21 7 15,2-21 5-15,-5 16-11 0,5-16-12 0,-6 19 15 16,6-19 7-16,-8 17-14 0,8-17 15 0,-12 16-17 16,12-16 16-16,-11 17-16 0,11-17 14 0,-14 11-12 15,14-11 10-15,-15 11-8 0,15-11 4 0,-14 9-6 0,14-9 9 16,-15 6-14-16,15-6 9 0,0 0-9 0,-17 7 5 16,17-7-13-16,0 0 1 0,-15 6-16 15,15-6-15-15,0 0 2 0,0 0-7 0,0 0 2 0,-16 5-2 16,16-5-26-16,0 0 20 0,0 0-11 15,0 0-18-15,0 0-25 0,0 0-24 0,0 0-28 0,0 0-32 16,0 0-61-16,0 0-143 0,0 0 145 0</inkml:trace>
  <inkml:trace contextRef="#ctx0" brushRef="#br0" timeOffset="-46330.113">12606 5803 366 0,'0'0'296'0,"0"0"-56"0,-6-12-40 0,6 12-36 16,0 0-37-16,0 0-25 0,0 0-11 0,0 0 10 15,0 0-15-15,0 0-6 0,8-10-11 0,-8 10-5 16,0 0-10-16,0 0-4 0,0 0-3 0,0 0-3 16,27 0-2-16,-27 0-3 0,0 0-4 0,20 5-1 15,-20-5-7-15,0 0-4 0,21 8 4 0,-21-8 0 16,14 9-3-16,-14-9-3 0,15 11 1 0,-15-11-5 16,12 15-1-16,-12-15-3 0,12 15 1 0,-12-15 3 0,11 17 0 15,-11-17-2-15,8 20-6 0,-8-20 2 16,4 22 3-16,-4-22-5 0,2 26 1 0,-2-26-2 0,0 23 4 15,-2-11 2-15,2-12-1 0,-4 27-1 0,0-15 14 16,2 1-13-16,-2 0 10 0,-3 0-15 0,5-2 12 16,-4 2-11-16,0-1 15 0,2-2-13 0,4-10 9 15,-11 19-14-15,11-19 16 0,-8 18-15 0,8-18 15 16,-10 15-15-16,10-15 18 0,-8 15-14 0,8-15 13 0,-7 9-19 16,7-9 15-16,0 0-18 0,-10 15 13 15,10-15-17-15,0 0 14 0,0 0-18 0,-8 11 10 16,8-11-28-16,0 0 1 0,0 0-25 0,0 0-7 15,-6 11-33-15,6-11-26 0,0 0-22 0,0 0-25 16,0 0-28-16,0 0-29 0,0 0-38 0,0 0-287 0,0 0-52 16</inkml:trace>
  <inkml:trace contextRef="#ctx0" brushRef="#br0" timeOffset="-45716.425">13092 6475 331 0,'0'0'347'0,"0"0"-67"16,0 0-38-16,0 0-33 0,0 0-38 15,0 0-15-15,0 0-32 0,0 0-14 0,0 0-26 16,0 0-2-16,0 0-24 0,0 0 13 0,0 0 1 0,0 0 10 15,0 0-8-15,0 0 4 0,0 0-15 16,0 0 1-16,0 0-19 0,0 0 15 0,17-3-13 0,-17 3 10 16,0 0-18-16,0 0 5 0,24 0-16 0,-24 0 10 15,0 0-24-15,21 3 12 0,-21-3-18 0,0 0 12 16,23 2-16-16,-23-2 11 0,0 0-16 0,25 1 12 16,-25-1-14-16,0 0 15 0,24 3-15 0,-24-3 13 15,0 0-27-15,0 0-2 0,26 0-28 0,-26 0-11 0,0 0-23 16,0 0-16-16,0 0-29 0,21 3-29 0,-21-3-43 15,0 0-46-15,0 0-44 0,0 0-287 0,0 0-88 16</inkml:trace>
  <inkml:trace contextRef="#ctx0" brushRef="#br0" timeOffset="-45467.673">13088 6410 265 0,'0'0'410'0,"0"0"-87"0,0 0-46 0,0 0-33 16,0 0-35-16,0 0-14 0,0 0-33 16,0 0-9-16,0 0-29 0,0 0 15 0,0 0-16 0,0 0 6 15,0 0-29-15,0 0 0 0,0 0-30 0,8-11 3 16,-8 11-30-16,0 0 5 0,0 0-22 0,23 0 7 16,-23 0-19-16,0 0 18 0,0 0-28 0,31-2 2 15,-31 2-42-15,0 0-11 0,27-2-39 0,-27 2-12 0,0 0-28 16,31 0-19-16,-31 0-25 0,0 0-23 0,28 0-36 15,-28 0-39-15,0 0-74 0,25 4-148 0,-25-4 19 16</inkml:trace>
  <inkml:trace contextRef="#ctx0" brushRef="#br0" timeOffset="-42918.078">13866 6013 115 0,'0'0'314'15,"0"0"-82"-15,0 0-56 0,0 0-25 16,0 0-18-16,0 0-15 0,0 0-22 0,0 0-12 0,0 0-12 16,-14 9-6-16,14-9-12 0,0 0 1 0,0 0-1 15,0 0 2-15,-6 12 2 0,6-12 4 0,0 0 4 16,0 0 1-16,-7 10 4 0,7-10-4 0,0 0 3 15,-6 15-1-15,6-15-4 0,-6 14-10 0,6-14-3 16,-6 21 5-16,6-21-19 0,-11 22 13 0,6-7-17 16,-1 0 9-16,0-1-14 0,0 4 10 0,-3 1-18 15,-1 1 13-15,2 1-15 0,0 0 9 0,-1-1-14 0,1 0 13 16,0 3-4-16,-1-3-1 0,3-1-5 0,0-1 1 16,0-2-6-16,0 0 0 0,2 2-2 0,-3-4-1 15,3-1-5-15,0 0 0 0,4-13-2 0,-4 23-2 16,4-23-2-16,-6 17 1 0,6-17 0 0,-2 16-3 15,2-16 1-15,-3 13 1 0,3-13-6 0,0 0-3 16,-3 15-1-16,3-15-4 0,0 0-9 0,0 0-10 16,-4 13-11-16,4-13-20 0,0 0-22 0,0 0-35 0,0 0-38 15,0 0-44-15,0 0-54 0,0 0-69 0,0 0-188 16,0 0-16-16</inkml:trace>
  <inkml:trace contextRef="#ctx0" brushRef="#br0" timeOffset="-42289.531">13866 6014 47 0,'0'0'325'0,"0"0"-70"0,0 0-44 0,0 0-27 16,0 0-21-16,0 0-21 0,0 0-20 0,0 0-9 0,0 0-17 16,0 0-7-16,0 0-6 0,0 0-2 0,0 0-3 15,0 0-4-15,0 0-6 0,-6 15-3 0,6-15-4 16,0 0-6-16,2 18-7 0,-2-18-4 0,4 19-7 15,-4-19-5-15,6 24-5 0,-1-11-3 0,-1 1-3 16,0 4 3-16,0-4-7 0,2 1 9 0,0 3-8 16,-1-1 14-16,1 1-13 0,0 1 11 0,0 2-14 15,0 0 11-15,1-2-13 0,-1-2 13 0,0 1-11 0,-1-1 13 16,-1 0-10-16,2-1 7 0,-1-1-1 16,-1-1-2-16,2 0-4 0,-2-1-1 0,0 0-2 0,-4-13 0 15,6 21-1-15,-6-21-3 0,7 20 0 0,-7-20-2 16,6 14 1-16,-6-14 3 0,4 16 1 15,-4-16-4-15,0 0 0 0,2 14-1 0,-2-14 2 0,0 0-4 16,6 12-2-16,-6-12-8 0,0 0-19 0,0 0-31 16,0 0-20-16,0 0-25 0,0 0-33 0,-4 13-18 15,4-13-33-15,0 0-32 0,0 0-44 0,0 0-57 16,0 0-206-16,-12-8-21 0</inkml:trace>
  <inkml:trace contextRef="#ctx0" brushRef="#br0" timeOffset="-41708.625">13768 6338 52 0,'0'0'297'15,"0"0"-77"-15,-14-7-37 0,14 7-30 0,0 0-24 16,0 0-11-16,0 0-12 0,0 0-13 0,0 0-2 16,0 0-2-16,0 0 3 0,0 0-3 0,0 0 0 0,0 0-2 15,0 0 0-15,0 0 1 0,0 0 5 0,0 0-18 16,0 0 0-16,0 0-18 0,24 3 5 0,-24-3-11 15,0 0 6-15,17 6-19 0,-17-6 7 0,0 0-18 16,20 3 7-16,-20-3-15 0,0 0 8 0,22 8-12 16,-22-8 8-16,0 0-12 0,25 3 9 0,-25-3-17 15,0 0 13-15,25 6-9 0,-25-6 16 0,0 0-14 16,25 4 15-16,-25-4-15 0,0 0 10 0,25 3-14 0,-25-3 10 16,0 0-13-16,21 2 12 0,-21-2-17 0,0 0 16 15,0 0-13-15,23 4 12 0,-23-4-13 0,0 0 18 16,0 0-7-16,0 0 15 0,0 0-12 0,23 2 18 15,-23-2-16-15,0 0 15 0,0 0-16 0,0 0 15 16,0 0-15-16,0 0 16 0,0 0-15 0,0 0 13 16,0 0-8-16,0 0 1 0,0 0-17 0,0 0 12 15,16 6-16-15,-16-6 12 0,0 0-15 0,0 0 13 16,0 0-16-16,0 0 15 0,0 0-16 0,0 0 16 16,0 0-16-16,0 0 10 0,0 0-22 0,0 0 13 0,0 0-20 15,0 0 9-15,0 0-20 0,0 0 1 0,0 0-22 16,0 0 0-16,0 0-22 0,0 0-7 15,0 0-28-15,0 0-24 0,0 0-29 0,0 0-36 0,0 0-49 16,0 0-55-16,0 0-223 0,0 0-37 0</inkml:trace>
  <inkml:trace contextRef="#ctx0" brushRef="#br0" timeOffset="-39785.155">14332 6492 87 0,'0'0'322'0,"0"-15"-80"0,0 15-47 0,0 0-29 16,0 0-24-16,0 0-22 0,0 0-20 0,0 0-11 16,0 0-12-16,0 0-10 0,0 0-10 0,0 0 0 15,0 0 0-15,0 0 8 0,0 0 8 0,0 0 23 16,0 0-4-16,0 0 12 0,0 0-12 0,0 0 1 15,0 0-17-15,0 0 1 0,0 0-17 0,0 0 6 0,0 0-17 16,0 0 7-16,0 0-20 0,0 0 8 16,0 0-20-16,0 0 7 0,0 0-25 0,0 0 9 0,0 0-12 15,0 0 5-15,0 0-14 0,0 0 11 0,0 0-15 16,0 0 15-16,0 0-18 0,0 0 12 0,0 0-14 16,0 0 12-16,0 0-18 0,0 0 15 0,0 0-17 15,0 0 11-15,7 11-6 0,-7-11 12 0,0 0-13 16,0 0 17-16,0 0-11 0,0 0 12 0,0 0-11 15,0 0 11-15,18 4-6 0,-18-4 11 0,0 0-11 16,0 0 7-16,0 0-9 0,0 0 9 0,0 0-13 16,0 0 11-16,13-10-13 0,-13 10 11 0,0 0-11 15,0 0 3-15,0 0 0 0,2-16 7 0,-2 16-8 0,0 0 13 16,0 0-7-16,0 0 9 0,-7-15-11 0,7 15 10 16,0 0-12-16,0 0 9 0,-8-11-9 0,8 11 4 15,0 0-11-15,0 0 13 0,0 0-13 0,-12-8 14 16,12 8-16-16,0 0 8 0,0 0-8 0,0 0 8 15,0 0-3-15,0 0 9 0,-19 8-7 0,19-8-9 16,0 0 15-16,-6 9 7 0,6-9-7 0,0 0 2 16,-4 12-8-16,4-12 3 0,0 0-12 0,-2 14 7 0,2-14-12 15,0 0 11-15,0 0-11 0,2 13 11 0,-2-13-6 16,0 0 16-16,0 0-4 0,0 0 10 0,0 0-8 16,0 0 9-16,0 0-5 0,0 0 6 0,23-6-7 15,-23 6 1-15,0 0 3 0,8-10 3 0,-8 10 4 16,0 0 4-16,0 0 1 0,0 0 12 0,4-13-14 15,-4 13-9-15,0 0-3 0,0 0 4 0,0 0 0 16,0 0 0-16,-10-8-3 0,10 8-3 0,0 0 0 16,0 0-7-16,0 0-10 0,0 0-20 0,0 0-24 15,-21 3-31-15,21-3-26 0,0 0-23 0,-6 12-25 16,6-12-33-16,0 0-238 0,-2 12 88 0</inkml:trace>
  <inkml:trace contextRef="#ctx0" brushRef="#br0" timeOffset="-38880.263">14655 6136 35 0,'0'0'329'0,"0"0"-85"0,0 0-38 0,0 0-32 16,0 0-12-16,0 0-22 0,0 0-17 0,-17-2-15 16,17 2-14-16,0 0-18 0,0 0-13 0,0 0-9 15,0 0-8-15,0 0-8 0,0 0-6 0,0 0-3 16,0 0-2-16,0 0-6 0,0 0-1 0,-6-15-4 15,6 15 2-15,0 0-2 0,0 0 2 0,6-14-3 16,-6 14 0-16,0 0-3 0,9-11-3 0,-9 11 0 16,0 0-1-16,14-10-2 0,-14 10 0 0,0 0-4 15,17-11 2-15,-17 11-1 0,0 0-3 0,19-6 6 16,-19 6-2-16,0 0 2 0,0 0-3 0,29 6 6 16,-29-6-4-16,0 0 9 0,19 11-2 0,-19-11 1 0,8 10 1 15,-8-10 4-15,8 11-4 0,-8-11 1 0,4 17-3 16,-4-17-5-16,3 18 2 0,-3-18-4 0,-3 19 1 15,3-19-1-15,-4 19-1 0,4-19-8 0,-6 18 0 16,6-18-3-16,-6 15-3 0,6-15 0 0,-6 14-3 16,6-14 0-16,-6 11 0 0,6-11 1 0,0 0 1 15,-9 15 2-15,9-15 0 0,0 0 1 0,0 0-5 16,-10 9-2-16,10-9-1 0,0 0-4 0,0 0 4 0,0 0-4 16,0 0 1-16,0 0-2 0,0 0 5 15,0 0 2-15,0 0-1 0,0 0 2 0,0 0 1 0,0 0 1 16,16-9 4-16,-16 9-2 0,0 0 4 0,21-8 5 15,-21 8-16-15,17-5 5 0,-17 5 4 0,20-2-1 16,-20 2 3-16,19-4 1 0,-19 4 0 0,0 0 1 16,28 3 2-16,-28-3 7 0,18 3 4 0,-18-3 19 15,17 5-6-15,-17-5 9 0,12 8 5 0,-12-8 10 16,13 13-17-16,-13-13 11 0,8 14-9 0,-8-14 4 16,4 15-12-16,-4-15 5 0,2 17-14 0,-2-17-15 0,-2 19 13 15,2-19 7-15,-8 20-7 0,8-20 5 0,-10 20-8 16,3-10 11-16,-3 1-13 0,2-2 17 0,-3 1-5 15,1-3 6-15,10-7-8 0,-21 15 10 0,21-15-12 16,-19 9 8-16,19-9-17 0,-21 9 5 0,21-9-9 16,-21 4 10-16,21-4-12 0,0 0 2 0,-26 1-14 15,26-1 1-15,0 0-16 0,-23-3 0 0,23 3-14 16,0 0-1-16,-19-8-19 0,19 8-32 0,0 0 6 0,0 0-20 16,-17-5-24-16,17 5-24 0,0 0-18 15,0 0-21-15,0 0-52 0,0 0-148 0,0 0 154 0</inkml:trace>
  <inkml:trace contextRef="#ctx0" brushRef="#br0" timeOffset="-37890.146">15013 5953 160 0,'0'0'242'16,"0"0"-52"-16,0 0-33 0,0 0-17 0,0 0-18 16,0 0-7-16,-12-9-16 0,12 9-9 0,0 0-9 15,0 0 6-15,-6-9-8 0,6 9 0 0,0 0-6 16,0 0-9-16,-6-13 2 0,6 13-6 0,0 0-6 16,-7-11-6-16,7 11-4 0,0 0-6 0,-4-15-3 15,4 15-9-15,0 0-5 0,-2-18-3 0,2 18-2 0,0 0-5 16,0-21-2-16,0 21-4 0,4-15-1 0,-4 15 2 15,7-14-4-15,-7 14 0 0,8-15-2 0,-8 15 1 16,10-13 2-16,-10 13-4 0,11-11 1 0,-11 11-1 16,14-8 2-16,-14 8 1 0,0 0-2 0,21-8 0 15,-21 8 1-15,0 0 0 0,0 0 5 0,27 5-2 16,-27-5 1-16,0 0 4 0,18 8-1 0,-18-8 3 16,8 12-1-16,-8-12 2 0,9 9-1 0,-9-9 0 0,7 13 2 15,-7-13-5-15,4 11 3 0,-4-11-2 0,0 0-1 16,4 17-1-16,-4-17 11 0,0 0-18 15,4 13 5-15,-4-13-5 0,0 0 4 0,0 0-1 0,0 0-5 16,0 0 0-16,0 0-2 0,0 0-2 0,0 0 1 16,0 0-2-16,0 0 1 0,0 0 4 0,-4-11-7 15,4 11 7-15,0 0-3 0,2-19 2 0,-2 19 0 16,6-11-3-16,-6 11 4 0,7-11-1 0,-7 11-1 16,8-11 2-16,-8 11 0 0,12-7 1 0,-12 7-2 15,0 0 4-15,23-5-3 0,-23 5-1 0,0 0 5 0,27 0-2 16,-27 0 3-16,0 0 2 0,27 6 6 0,-27-6 6 15,18 8 5-15,-18-8-4 0,14 9 10 0,-14-9 1 16,12 11 0-16,-12-11-3 0,11 15-5 0,-11-15-3 16,6 15-5-16,-6-15 1 0,6 14-5 0,-6-14-15 15,2 17-22-15,-2-17-26 0,2 15-28 0,-2-15-30 16,-2 15-48-16,2-15-41 0,-4 14-50 0,4-14-284 16,-4 14-40-16</inkml:trace>
  <inkml:trace contextRef="#ctx0" brushRef="#br0" timeOffset="201097.51">11399 8061 6 0,'-2'-14'320'0,"2"14"-80"0,0 0-47 0,0 0-30 16,0 0-18-16,-4-11-9 0,4 11-20 0,0 0-14 16,0 0-13-16,0 0-11 0,0 0-5 0,-6-11-12 15,6 11-3-15,0 0-9 0,0 0-4 0,0 0-8 16,0 0-1-16,0 0-13 0,0 0 6 0,0 0-5 16,0 0 1-16,0 0-2 0,0 0 0 0,0 0-2 15,0 0-1-15,0 0 7 0,0 0 2 0,0 0 0 16,0 0-2-16,0 0 2 0,-6 13-4 0,6-13 2 0,0 0-8 15,-3 19 3-15,3-19 1 0,-2 19-4 16,2-19-1-16,0 24-6 0,0-24 4 0,-2 25 4 16,2-9 0-16,-2-1-2 0,2 1-1 0,-2 1-3 0,2 1 2 15,-2 0 1-15,2 2 5 0,0-3-11 0,-2 1 9 16,2 1-10-16,-2 0 6 0,2-4-7 0,-2 2 10 16,2 1-9-16,-2-3 13 0,0 2-13 0,2 0 10 15,-2-4-11-15,2-13 10 0,-2 27-11 0,2-27 8 16,-2 23-13-16,2-23 14 0,-2 20-16 0,2-20 14 0,-3 15-17 15,3-15 15-15,0 14-15 0,0-14 11 0,0 0-13 16,-2 18 12-16,2-18-13 0,0 0 8 0,0 0-19 16,0 15-4-16,0-15-31 0,0 0-15 0,0 0-31 15,0 0-21-15,0 0-31 0,0 0-24 0,0 0-47 16,0 0-36-16,0 0-51 0,5-18-131 0,-5 18 93 16</inkml:trace>
  <inkml:trace contextRef="#ctx0" brushRef="#br0" timeOffset="201533.583">11368 8075 212 0,'0'0'228'0,"0"0"-53"0,0 0-37 0,-8-14-21 15,8 14-14-15,0 0-4 0,0 0-8 16,0 0 2-16,0-14-11 0,0 14 1 0,0 0-4 0,0 0-5 16,0 0-10-16,4-13 1 0,-4 13-8 0,0 0-3 15,0 0-3-15,0 0 8 0,0 0 11 0,0 0 9 16,0 0 6-16,0 0-12 0,0 0 9 0,0 0-23 16,23 4 3-16,-23-4-15 0,0 0 7 15,10 16-17-15,-10-16 6 0,8 18-15 0,-4-8 9 0,-4-10-18 16,11 24 13-16,-5-12-13 0,0 2 8 0,0 1-13 15,3 1 14-15,-3-1-15 0,2 4 16 0,-2 2-15 16,3-1 13-16,-2-1-13 0,1 4 14 0,-2-3-13 16,3 2 12-16,-1-1-10 0,0-1 4 0,-2 0-15 0,1 1 14 15,-1-4-18-15,0 1 16 0,0-3-17 0,-2 2 15 16,0-3-18-16,1 1 13 0,1-3-14 0,-6-12 12 16,6 20-15-16,-6-20 17 0,4 18-18 0,-4-18 4 15,6 13-22-15,-6-13-3 0,0 0-35 0,4 15-16 16,-4-15-29-16,0 0-27 0,0 0-13 0,0 0-8 0,0 0-33 15,0 0-27-15,-14-15-20 0,14 15-47 16,-10-12-169-16,10 12 74 0</inkml:trace>
  <inkml:trace contextRef="#ctx0" brushRef="#br0" timeOffset="201829.534">11317 8349 87 0,'0'0'393'16,"0"0"-96"-16,0 0-55 0,0 0-29 0,0 0-30 16,0 0-23-16,-10-10-16 0,10 10-20 15,0 0-10-15,0 0-1 0,0 0 1 0,0 0-5 0,0 0-11 16,0 0 3-16,0 0-16 0,23 4 7 0,-23-4-22 16,0 0 7-16,22 4-17 0,-22-4 8 0,0 0-24 15,26-3 11-15,-26 3-22 0,0 0 9 0,34-1-20 16,-34 1 9-16,18-4-19 0,-18 4 11 0,0 0-16 0,31-1 12 15,-31 1-17-15,19-6 11 0,-19 6-14 16,17-4 13-16,-17 4-26 0,17-4-10 0,-17 4-44 0,0 0-18 16,21-5-38-16,-21 5-35 0,0 0-28 0,16-4-29 15,-16 4-45-15,0 0-45 0,0 0-260 0,19-8-80 16</inkml:trace>
  <inkml:trace contextRef="#ctx0" brushRef="#br0" timeOffset="202449.525">11809 8468 76 0,'-6'-11'343'0,"6"11"-78"0,0 0-36 16,0 0-25-16,0 0-26 0,-6-13-18 0,6 13-15 15,0 0-12-15,0 0-12 0,0 0-13 0,0 0-12 0,0 0-10 16,-8-9-5-16,8 9-8 0,0 0-2 0,0 0-17 16,0 0 2-16,0 0-11 0,0 0 0 0,0 0-11 15,0 0 7-15,0 0-11 0,0 0 10 0,0 0-18 16,-2 14 9-16,2-14-17 0,0 0 9 0,0 13-14 15,0-13 7-15,0 0-14 0,0 0 13 0,4 18-16 0,-4-18 11 16,0 0-14-16,0 0 12 0,0 0-12 16,4 13 12-16,-4-13-11 0,0 0 11 0,0 0-10 0,0 0 10 15,0 0-11-15,0 0 12 0,0 0-12 0,0 0 11 16,21-5-11-16,-21 5 13 0,0 0-15 0,0 0 12 16,4-16-16-16,-4 16 9 0,0 0-11 0,0-15 14 15,0 15-10-15,0 0 14 0,-2-13-12 0,2 13 12 16,0 0-12-16,-6-11 10 0,6 11-12 0,0 0 12 15,0 0-16-15,0 0 11 0,-11-9-17 0,11 9-5 16,0 0-29-16,0 0-15 0,0 0-19 0,-12 9-13 16,12-9-25-16,0 0-24 0,-6 11-28 0,6-11-27 0,0 0-27 15,0 0-65-15,-5 16-135 0,5-16 102 16</inkml:trace>
  <inkml:trace contextRef="#ctx0" brushRef="#br0" timeOffset="203230.521">11986 8260 285 0,'0'0'295'0,"-18"-6"-56"16,18 6-26-16,0 0-24 0,0 0-19 0,0 0-15 0,0 0-15 16,-17-5-12-16,17 5-15 0,0 0-7 0,0 0-7 15,0 0-20-15,0 0-1 0,0 0-5 0,0 0-20 16,-14-6-5-16,14 6-17 0,0 0 3 0,0 0-17 15,0 0 7-15,2-15 3 0,-2 15-9 0,0 0-11 16,10-15 6-16,-10 15-13 0,12-12 7 0,-12 12-9 16,15-10 8-16,-15 10-9 0,14-11 12 0,-14 11-14 15,19-9 9-15,-19 9-11 0,21-8 11 0,-21 8-17 16,18-6 12-16,-18 6-10 0,0 0 10 0,28 0-8 0,-28 0 22 16,0 0-26-16,25 6 18 0,-25-6-10 0,12 9 11 15,-12-9-10-15,11 12 9 0,-11-12-8 0,6 17 8 16,-6-17-8-16,2 24 8 0,-2-24-9 15,-2 24 9-15,2-24-8 0,-4 23 9 0,4-23-7 0,-4 25 13 16,-1-15-11-16,5-10 15 0,-8 23-12 0,8-23 10 16,-8 19-5-16,8-19 10 0,-8 16-6 0,8-16 7 0,-7 13-14 15,7-13 12-15,-6 11-14 0,6-11 10 16,0 0-15-16,-8 12 7 0,8-12-11 0,0 0 5 0,0 0-12 16,-6 12 4-16,6-12-12 0,0 0 11 0,0 0-13 15,0 0 10-15,0 0-17 0,0 0 3 0,0 0-6 16,20-6 6-16,-20 6-9 0,0 0 5 0,21-7-5 15,-21 7 2-15,0 0 5 0,27-7 2 0,-27 7 11 16,0 0-5-16,31-2 12 0,-31 2-7 0,0 0 10 16,29 6-2-16,-29-6 7 0,18 7-2 0,-18-7 16 15,14 11 3-15,-14-11 17 0,14 15-4 0,-14-15 12 0,11 19-8 16,-11-19 11-16,6 19-19 0,-6-19 12 16,4 20-14-16,-4-20 11 0,0 21-14 0,0-21 10 0,-2 20-12 15,2-20 14-15,-8 21-16 0,8-21 13 0,-13 18-14 16,13-18 10-16,-16 15-13 0,16-15 12 0,-18 16-15 15,18-16 14-15,-22 10-16 0,22-10 12 0,-21 8-16 16,21-8 12-16,-23 5-12 0,23-5 11 0,-21 2-21 16,21-2 14-16,0 0-23 0,-28-2 2 0,28 2-28 15,0 0-5-15,-25-4-37 0,25 4-23 0,0 0-40 16,0 0-26-16,-18-7-33 0,18 7-35 0,0 0-45 16,0 0-230-16,0 0-11 0</inkml:trace>
  <inkml:trace contextRef="#ctx0" brushRef="#br0" timeOffset="204178.497">12298 8042 319 0,'0'0'296'0,"0"0"-59"0,0 0-32 15,0 0-23-15,0 0-23 0,0 0-27 0,0 0-7 16,0 0-24-16,0 0-4 0,-18 3-21 0,18-3-2 16,0 0-18-16,0 0 4 0,-11-11-12 0,11 11-2 0,0 0-4 15,0 0 4-15,-6-12-15 0,6 12 6 0,0 0-13 16,-4-16-1-16,4 16-11 0,0 0 5 0,-2-16-10 15,2 16-14-15,2-15 13 0,-2 15 9 0,0 0-2 16,4-18-1-16,-4 18-7 0,4-14-2 0,-4 14-5 16,7-11 5-16,-7 11-3 0,0 0 0 0,10-13-4 15,-10 13 7-15,0 0-4 0,12-9 3 0,-12 9-3 16,0 0 1-16,0 0 1 0,0 0-1 0,23 1-4 16,-23-1 8-16,0 0-9 0,14 13 8 0,-14-13-7 15,9 10 11-15,-9-10-8 0,8 15 5 0,-8-15-7 0,5 14 8 16,-5-14-10-16,6 18 12 0,-6-18-11 0,5 14 8 15,-5-14-8-15,2 15 7 0,-2-15-10 0,4 14 8 16,-4-14-10-16,0 0 8 0,2 15-12 0,-2-15 2 16,0 0-15-16,0 0 1 0,0 0-10 0,0 0 11 15,0 0-6-15,0 0 10 0,0 0-7 0,0 0 4 16,6-13-5-16,-6 13 6 0,4-13-10 0,-4 13 9 16,2-16-5-16,-2 16 9 0,4-16 0 0,-4 16 9 0,7-18-3 15,-7 18 5-15,6-14-6 0,-6 14 9 16,8-15-4-16,-8 15 8 0,8-10-6 0,-8 10 17 0,9-11-15 15,-9 11 11-15,0 0-3 0,12-9 16 0,-12 9 0 16,0 0 3-16,0 0 6 0,0 0 7 0,25 4-10 16,-25-4 7-16,0 0-7 0,12 10 5 0,-12-10-2 15,10 11 5-15,-10-11-14 0,7 13 11 0,-7-13-8 16,7 15 1-16,-7-15-12 0,6 18 11 0,-6-18-15 16,6 15 7-16,-6-15-11 0,4 14 8 0,-4-14-10 15,5 14 8-15,-5-14-10 0,0 0 11 0,4 14-12 0,-4-14 7 16,0 0-16-16,2 13-5 0,-2-13-23 0,0 0-14 15,0 0-27-15,2 16-21 0,-2-16-22 16,0 0-35-16,0 0-34 0,0 0-50 0,-6 13-229 0,6-13 45 16</inkml:trace>
  <inkml:trace contextRef="#ctx0" brushRef="#br0" timeOffset="204576.489">12631 7825 278 0,'0'0'253'0,"0"0"-39"0,0 0-28 15,0 0-16-15,6-12-23 0,-6 12-21 0,0 0-12 16,0 0 3-16,0 0 0 0,0 0 6 0,0 0-12 16,0 0-2-16,0 0-13 0,16 6-12 0,-16-6-8 15,0 0-11-15,8 17-8 0,-8-17-4 0,6 13-4 16,-6-13-5-16,7 19-14 0,-7-19 12 0,6 18-17 16,-6-18 11-16,6 22-17 0,-2-11 9 0,0 2-18 15,-4-13 12-15,11 24-13 0,-7-11 11 0,0-1-15 0,-4-12 10 16,8 20-14-16,-8-20 11 0,6 21-14 0,-6-21 12 15,9 14-14-15,-9-14 11 0,4 15-13 0,-4-15 9 16,6 10-21-16,-6-10-2 0,0 0-26 0,4 14-13 16,-4-14-40-16,0 0-19 0,0 0-35 0,0 0-44 15,0 0-41-15,0 0-39 0,0 0-239 0,0 0-13 16</inkml:trace>
  <inkml:trace contextRef="#ctx0" brushRef="#br0" timeOffset="204828.559">12635 7957 296 0,'0'0'384'15,"0"0"-75"-15,0 0-50 0,0 0-41 0,-10-8-37 16,10 8-10-16,0 0-35 0,0 0-8 0,0 0-27 16,0 0 6-16,0 0-4 0,0 0-5 0,0 0-5 15,0 0-5-15,0 0-4 0,0 0-9 0,0 0-10 0,0 0-10 16,22-4-9-16,-22 4-9 0,0 0-6 0,0 0-6 15,27-2-6-15,-27 2-2 0,0 0-8 16,20-1-14-16,-20 1-22 0,0 0-22 0,0 0-25 0,29-2-30 16,-29 2-35-16,0 0-20 0,21 2-33 0,-21-2-45 15,0 0-55-15,0 0-289 0,23 3-94 0</inkml:trace>
  <inkml:trace contextRef="#ctx0" brushRef="#br0" timeOffset="205411.022">12921 7811 209 0,'0'0'351'0,"0"0"-73"16,0 0-31-16,0 0-31 0,0 0-23 0,0 0-26 15,0 0-30-15,0 0 10 0,0 0-14 0,-13-7-19 16,13 7-18-16,0 0-19 0,0 0-23 0,0 0-5 16,0 0-9-16,0 0-12 0,0 0-7 0,0 0-3 0,0 0-1 15,0 0-2-15,0 0-8 0,10-8 2 16,-10 8 0-16,0 0-5 0,13-8 0 0,-13 8-2 15,0 0-2-15,20-9-3 0,-20 9-9 0,0 0 4 0,22-7-4 16,-22 7 6-16,0 0-5 0,0 0 8 16,27-3-1-16,-27 3-1 0,0 0 5 0,0 0 2 0,19 9-2 15,-19-9-1-15,0 0 4 0,6 15-2 0,-6-15-1 16,2 15-1-16,-2-15-6 0,-2 20 14 0,2-20-12 16,-6 21 10-16,4-10-12 0,-2 4 12 0,-1-2-8 15,1 0 10-15,-2-1-4 0,2 4 8 0,4-16-8 16,-10 24 11-16,5-11-11 0,1-1 11 0,4-12-27 0,-6 19 23 15,6-19 2-15,-4 14-8 0,4-14-7 16,-2 15 8-16,2-15-5 0,0 0 5 0,4 16-4 0,-4-16 8 16,0 0-9-16,0 0 12 0,0 0-7 0,23 3 17 15,-23-3-4-15,0 0 17 0,23-9-12 0,-23 9 14 16,16-5-12-16,-16 5 11 0,0 0-13 0,21-7 12 16,-21 7-19-16,0 0 10 0,20-6-16 0,-20 6 9 15,0 0-15-15,0 0 12 0,22-5-16 0,-22 5 6 16,0 0-47-16,0 0-27 0,19 6-57 0,-19-6-41 15,0 0-55-15,0 0-79 0,10 12-366 0,-10-12-176 16</inkml:trace>
  <inkml:trace contextRef="#ctx0" brushRef="#br0" timeOffset="207249.054">13567 8116 93 0,'0'0'260'0,"0"0"-62"15,-5-13-32-15,5 13-24 0,0 0-17 0,0 0-8 0,0 0-29 16,0 0 13-16,0 0-12 0,0 0-5 0,0 0-8 16,0 0-4-16,0 0-8 0,0 0-1 0,0 0-8 15,0 0 3-15,0 0-4 0,0 0 14 0,0 0-3 16,0 0 7-16,0 0-3 0,0 0 5 0,5 13-20 0,-5-13 0 16,2 12-7-16,-2-12-5 0,4 17-14 0,-4-17 7 15,4 23-14-15,-2-9 13 0,0 1-4 0,0 1-5 16,2-1 0-16,-2 2-2 0,2 1 0 0,1 1 0 15,-1-1-1-15,0 1 2 0,0 0-6 16,0 3 1-16,2-2-1 0,-2 1 1 0,3 0 1 0,-1 0 1 16,-2-2 0-16,2-1-4 0,-2 1-1 0,0-3-2 15,3 1-5-15,-4-2 1 0,1 0-3 0,0-3-2 16,0 1 6-16,-4-13-10 0,6 19 0 0,-6-19-11 16,4 16-20-16,-4-16-27 0,5 13-31 0,-5-13-41 15,0 0-53-15,4 14-57 0,-4-14-59 0,0 0-318 0,0 0-124 16</inkml:trace>
  <inkml:trace contextRef="#ctx0" brushRef="#br0" timeOffset="207567.562">13503 8472 191 0,'0'0'427'16,"0"0"-113"-16,0 0-41 0,0 0-53 0,0 0-20 16,0 0-30-16,0 0-7 0,0 0-33 0,0 0 3 15,0 0-17-15,0-12 3 0,0 12-9 0,0 0-5 16,0 0-9-16,20-6-9 0,-20 6-4 0,0 0-12 16,25-5-12-16,-25 5-8 0,21-5-12 0,-21 5-5 15,24-3-8-15,-24 3-6 0,31-4-16 0,-31 4 13 0,29-5-17 16,-29 5 14-16,28-6-16 0,-28 6 14 15,27-4-16-15,-27 4 16 0,25-5-16 0,-25 5 11 0,23-5-28 16,-23 5-9-16,20-6-40 0,-20 6-19 0,21-7-43 16,-21 7-30-16,15-8-41 0,-15 8-38 0,15-9-63 15,-15 9-339-15,14-8-154 0</inkml:trace>
  <inkml:trace contextRef="#ctx0" brushRef="#br0" timeOffset="208559.109">14205 8039 80 0,'0'0'358'0,"0"0"-81"15,0 0-54-15,0 0-16 0,0 0-32 0,0 0-17 16,0 0-21-16,0 0-5 0,0 0-31 0,0 0-5 0,-16-5-26 16,16 5 1-16,0 0-24 0,0 0 0 0,0 0-7 15,0 0 6-15,0 0-12 0,6-12 2 16,-6 12-12-16,0 0 5 0,10-12-13 0,-10 12 3 15,11-9-12-15,-11 9 6 0,14-9-8 0,-14 9 18 16,16-8-17-16,-16 8-9 0,18-3 7 0,-18 3-5 0,0 0 8 16,29-3-8-16,-29 3 6 0,17 4-8 0,-17-4 13 15,16 10-14-15,-16-10 11 0,17 12-11 0,-17-12 10 16,12 18-8-16,-12-18 8 0,10 20-8 0,-10-20 7 16,7 19-9-16,-7-19 7 0,4 25-9 0,-4-25 8 15,0 25-8-15,0-25 8 0,-4 23-7 0,4-23-14 0,-7 22 20 16,7-22 5-16,-8 19-7 0,8-19 4 0,-10 18-6 15,10-18 7-15,-10 13-11 0,10-13 9 0,-13 12-10 16,13-12 11-16,0 0-11 0,-16 8 5 0,16-8-4 16,0 0 1-16,0 0-13 0,-17 7 3 0,17-7-13 15,0 0 9-15,0 0-6 0,0 0 11 0,-4-12-8 16,4 12 11-16,0 0-9 0,10-15 7 0,-10 15-8 16,11-9 7-16,-11 9-8 0,14-9 22 0,-14 9-23 0,21-10 7 15,-21 10 0-15,20-7 8 0,-20 7-5 16,23-5 6-16,-23 5-3 0,24 0 8 0,-24 0-6 0,23 2 3 15,-23-2 4-15,22 4 10 0,-22-4 3 0,19 8 18 16,-19-8 2-16,14 13 18 0,-14-13-5 0,13 20 16 16,-13-20-8-16,8 20 7 0,-8-20-8 0,6 24 5 15,-6-24-18-15,0 25 0 0,-2-10-11 0,0-2 8 16,-2-1-13-16,0 4 10 0,-2-5-16 0,0 2 10 16,-3-3-13-16,1 1 12 0,0-1-15 0,-3-2 10 15,1 3-15-15,10-11 7 0,-19 10-10 0,19-10 11 16,-18 11-16-16,18-11 12 0,-19 8-20 0,19-8-10 0,-13 6-22 15,13-6-20-15,0 0-35 0,-21 4-20 0,21-4-31 16,0 0-43-16,0 0-48 0,0 0-65 0,0 0-204 16,-23-1-5-16</inkml:trace>
  <inkml:trace contextRef="#ctx0" brushRef="#br0" timeOffset="209084.537">14726 8383 106 0,'0'0'352'0,"0"0"-83"0,0 0-39 15,0 0-27-15,0 0-16 0,0 0-27 0,0 0-1 16,0 0-23-16,-21-3-8 0,21 3-20 0,0 0-8 16,0 0-19-16,0 0-4 0,0 0-15 0,0 0 4 15,-14 9-16-15,14-9 8 0,0 0-2 0,-6 11-2 16,6-11-6-16,0 0-4 0,-5 17-6 0,5-17-7 15,0 0-7-15,-4 13-3 0,4-13-5 0,0 0-3 16,0 14-2-16,0-14-2 0,0 0-4 0,4 13 1 16,-4-13 1-16,0 0 0 0,0 0-3 0,0 0-2 0,13 6 3 15,-13-6-1-15,0 0 0 0,12-7 1 0,-12 7-7 16,0 0 2-16,13-12 2 0,-13 12 1 0,0 0-1 16,10-12 0-16,-10 12 0 0,0 0 2 0,4-13-3 15,-4 13 3-15,0 0 0 0,0 0 0 0,0-15 1 16,0 15-3-16,0 0 3 0,0 0 1 0,-12-13 1 0,12 13-4 15,0 0 2-15,0 0-13 0,-15-6 10 16,15 6-13-16,0 0 13 0,0 0-15 0,0 0-1 0,0 0-33 16,0 0 1-16,-25 3-26 0,25-3-16 0,0 0-32 15,0 0-25-15,-11 11-40 0,11-11-49 0,0 0-53 16,0 0-256-16,-4 11-52 0</inkml:trace>
  <inkml:trace contextRef="#ctx0" brushRef="#br0" timeOffset="210259.577">15080 8043 52 0,'0'0'297'0,"0"0"-66"15,0 0-37-15,0 0-30 0,0 0-18 0,0 0-14 16,0 0-21-16,0 0-7 0,0 0-14 0,0 0 1 15,0 0-15-15,0 0 1 0,0 0-16 0,0 0 4 16,0 0-11-16,0 0 2 0,0 0-6 0,0 0 3 0,0 0-7 16,0 0 0-16,0 0 0 0,0 0-5 15,0 0-7-15,-4 11-4 0,4-11-3 0,-3 15 2 16,3-15 0-16,-4 17-3 0,4-17 6 0,-2 21-2 16,2-21-14-16,-4 25 16 0,2-10-3 0,0-1 11 0,0 1-10 15,0 2 0-15,0-3-4 0,0 4-4 0,-2-4 0 16,2 3-4-16,-1-2-1 0,1 0-1 0,0 0-1 15,2 2-6-15,-2-3 0 0,0 1-3 0,0-2 2 16,0-1-2-16,2-12 0 0,-4 25 0 0,4-25-5 16,-2 20 3-16,2-20-2 0,-2 16-1 0,2-16 2 15,-2 16 1-15,2-16-4 0,0 0 1 0,0 16-3 16,0-16-7-16,0 0-11 0,-2 13-13 0,2-13-21 16,0 0-12-16,0 0-24 0,0 0-30 0,0 0-12 0,0 0-32 15,0 0-17-15,0 0-24 0,0 0-53 0,0 0-233 16,4-16 18-16</inkml:trace>
  <inkml:trace contextRef="#ctx0" brushRef="#br0" timeOffset="210685.25">15109 7990 285 0,'0'0'294'0,"0"0"-56"0,0 0-41 16,2-15-22-16,-2 15-39 0,0 0-13 0,0 0-24 15,0 0-9-15,0 0-17 0,0 0-8 0,0 0-10 16,0 0 15-16,0 0-2 0,0 0 11 0,0 0-6 16,0 0-1-16,0 0-2 0,0 0-3 0,17 3-5 0,-17-3-1 15,0 0-3-15,8 15-6 0,-8-15-9 0,7 13 3 16,-7-13-4-16,6 16-1 0,-6-16 1 0,6 20 0 15,-6-20-4-15,8 19-3 0,-4-5-3 0,3-1 0 16,-5 2 1-16,2-2 0 0,0-1-2 0,0 3-2 16,2-1-3-16,-1 1 0 0,-1 1 2 0,0 0 0 15,0-2-4-15,0 0-2 0,2 1-3 0,-2-2-1 16,1 1-4-16,-3 0-2 0,-2-14-1 0,8 22-2 0,-8-22-2 16,6 22-2-16,-6-22-1 0,6 18-1 15,-6-18 1-15,4 19-4 0,-4-19 0 0,6 16-7 16,-6-16-13-16,4 14-14 0,-4-14-13 0,0 0-12 0,4 16-11 15,-4-16-8-15,0 0-12 0,4 13-17 0,-4-13-3 16,0 0-18-16,0 0-10 0,2 13-30 0,-2-13-19 16,0 0-45-16,0 0-25 0,0 0-248 0,0 0 2 15</inkml:trace>
  <inkml:trace contextRef="#ctx0" brushRef="#br0" timeOffset="211127.444">15032 8239 23 0,'0'0'395'0,"0"0"-81"0,0 0-82 15,0 0-4-15,0 0-41 0,-12-9-13 16,12 9-31-16,0 0-12 0,0 0-25 0,0 0-12 0,0 0-24 15,0 0 5-15,0 0-20 0,0 0 17 0,0 0-3 16,0 0 4-16,0 0-6 0,0 0-5 0,0 0-3 16,0 0-3-16,0 0 0 0,0 0-3 0,29 2-3 15,-29-2-5-15,0 0-1 0,0 0-6 0,27 1-6 16,-27-1-2-16,0 0-7 0,22 5-8 0,-22-5 6 16,0 0 0-16,22 1-1 0,-22-1 1 0,0 0-3 15,23 4 1-15,-23-4-3 0,0 0 4 0,22 2 2 0,-22-2 2 16,0 0 0-16,0 0 2 0,27 2-1 0,-27-2-1 15,0 0-1-15,0 0-2 0,0 0-2 0,25 3 0 16,-25-3-5-16,0 0 0 0,0 0 8 0,0 0-14 16,0 0 0-16,19 4-14 0,-19-4 14 0,0 0-1 15,0 0-2-15,0 0-1 0,0 0 0 0,0 0-4 16,0 0-14-16,0 0-19 0,0 0-17 0,0 0-24 16,0 0-19-16,0 0-22 0,0 0-22 0,18 2-39 15,-18-2-38-15,0 0-48 0,0 0-74 0,0 0-306 16,0 0-153-16</inkml:trace>
  <inkml:trace contextRef="#ctx0" brushRef="#br0" timeOffset="214593.154">16402 8116 16 0,'0'0'314'0,"0"0"-67"16,0 0-48-16,0 0-23 0,0 0-18 0,0 0-16 15,0 0-22-15,-5 12-11 0,5-12-13 0,0 0-5 16,2 17-7-16,-2-17 3 0,3 16-3 0,-3-16 9 0,2 17-4 16,-2-17-23-16,4 22 17 0,-4-22-5 0,4 26-10 15,-2-11-9-15,2 0-4 0,-2 0-3 0,2 2-6 16,-1-4-5-16,-1 5-1 0,3 1-3 0,-3-3-5 16,2 1-4-16,0 0-5 0,0-1-1 0,0 1-2 15,-2-1-1-15,2-2-3 0,1 3-1 0,-1-3-4 16,-2 1-2-16,2-3-3 0,-4-12 1 0,6 23-2 15,-6-23 2-15,4 19-4 0,-4-19 1 0,4 19 1 16,-4-19-3-16,4 17-3 0,-4-17 3 0,3 14-6 16,-3-14-13-16,0 0-18 0,4 21-15 0,-4-21-24 0,0 0 0 15,0 16-46-15,0-16-17 0,0 0-27 0,-2 16-38 16,2-16-26-16,0 0-32 0,0 0-241 0,-7 11 3 16</inkml:trace>
  <inkml:trace contextRef="#ctx0" brushRef="#br0" timeOffset="-214475.515">16340 8437 167 0,'0'0'360'0,"0"0"-85"0,0 0-32 0,0 0-36 16,0 0-24-16,0 0-26 0,0 0-15 16,0 0-10-16,0 0-6 0,0 0 4 0,0 0-2 15,0 0-14-15,8-9-17 0,-8 9-9 0,0 0-9 0,0 0-4 16,0 0-8-16,25-4-3 0,-25 4-6 0,0 0-6 16,22-2-7-16,-22 2-6 0,0 0-6 0,29-1-5 15,-29 1-5-15,0 0-3 0,32-2-4 0,-32 2-3 16,25 0-3-16,-25 0-3 0,25-2 0 0,-25 2 3 15,23 0 4-15,-23 0 5 0,22-4-2 0,-22 4 4 16,0 0 3-16,32 0 0 0,-32 0 10 0,0 0-4 16,29-1 2-16,-29 1-5 0,0 0-2 0,27 0-2 0,-27 0 2 15,0 0-4-15,0 0-2 0,25 0-1 16,-25 0-4-16,0 0-2 0,0 0-3 0,0 0 0 16,0 0-2-16,29 0-1 0,-29 0-1 0,0 0-3 15,0 0-11-15,0 0-29 0,0 0-33 0,0 0-33 0,0 0-40 16,21 1-35-16,-21-1-54 0,0 0-50 0,0 0-65 15,0 0-357-15,0 0-212 0</inkml:trace>
  <inkml:trace contextRef="#ctx0" brushRef="#br0" timeOffset="-213387.292">16818 8125 276 0,'0'0'313'16,"0"0"-69"-16,-12-7-50 0,12 7-16 0,0 0-22 15,0 0-27-15,0 0-12 0,0 0-14 0,0 0-1 16,0 0-14-16,0 0-2 0,0 0-19 0,0 0-1 15,14-11-8-15,-14 11-9 0,0 0-4 0,21-3-7 0,-21 3-10 16,0 0-2-16,26-7-8 0,-26 7-1 16,20-2-4-16,-20 2-2 0,25-3-1 0,-25 3-3 0,23-3-2 15,-23 3 1-15,27 0-2 0,-27 0-4 0,25 0-1 16,-25 0 3-16,21 3-4 0,-21-3 3 0,21 1-1 16,-21-1 2-16,19 4-2 0,-19-4 3 0,16 6 1 15,-16-6-2-15,12 8 4 0,-12-8-1 0,11 10-1 0,-11-10 1 16,6 11-1-16,-6-11 1 0,2 13-12 15,-2-13 8-15,0 18-6 0,0-18 9 0,-4 21-7 16,4-21 6-16,-8 20-6 0,1-6 6 0,3-2-8 0,0-1 14 16,-2 2-5-16,0-1 14 0,0 0 6 15,-1-1 5-15,1 0 0 0,0 1 5 0,0-2-3 0,0 1-3 16,6-11-2-16,-11 17-3 0,11-17 1 0,-7 18-14 16,7-18 11-16,-8 12-5 0,8-12 0 15,-4 13-3-15,4-13-4 0,-7 11 1 0,7-11-2 0,0 0 0 16,-4 17 0-16,4-17 1 0,0 0-2 0,2 12 1 15,-2-12 3-15,0 0-2 0,9 10 2 0,-9-10 2 16,0 0 0-16,16 7-3 0,-16-7 0 0,0 0-1 16,0 0-3-16,30 0-6 0,-30 0 5 0,19-1-6 0,-19 1-22 15,18-6-21-15,-18 6-19 0,21-4-22 0,-21 4-23 16,19-2-17-16,-19 2-27 0,18-5-36 0,-18 5-48 16,0 0-60-16,24-4-230 0,-24 4-27 0</inkml:trace>
  <inkml:trace contextRef="#ctx0" brushRef="#br0" timeOffset="-212968.784">17370 8380 201 0,'0'0'379'15,"0"0"-85"-15,0 0-36 0,0 0-38 0,0 0 7 0,0 0-50 16,0 0-20-16,0 0-9 0,0 0-15 0,0 0-14 16,0 0-20-16,0 0-10 0,0 0-13 0,0 0-4 15,0 0-9-15,0 0-3 0,0 0-6 0,0 0-6 16,0 0-4-16,0 0-8 0,-4 13-3 0,4-13-9 15,0 0-6-15,0 0-4 0,0 0-1 0,0 0-3 16,0 0-2-16,0 0 2 0,0 0 0 0,0 0 0 16,0 0-2-16,0 0-2 0,0 0 0 0,0 0 2 0,0 0-3 15,18-5 0-15,-18 5-1 0,0 0 2 16,7-10 3-16,-7 10 5 0,0 0-1 0,0 0 2 0,2-15 2 16,-2 15-1-16,0 0-1 0,0 0-6 0,0 0-9 15,0 0-14-15,0 0-19 0,0 0-23 0,0 0-19 16,0 0-18-16,0 0-42 0,0 0-34 0,-15 8-36 15,15-8-54-15,0 0-82 0,-6 11-247 0,6-11-103 16</inkml:trace>
  <inkml:trace contextRef="#ctx0" brushRef="#br0" timeOffset="-212040.327">17674 8022 164 0,'0'0'283'0,"0"0"-62"16,0 0-41-16,0 0-13 0,0 0 1 0,0 0-13 15,0 0-18-15,0 0-6 0,0 0-15 0,0 0-14 16,10 9-10-16,-10-9-3 0,2 11-6 0,-2-11-2 15,0 15-12-15,0-15 0 0,0 19-15 0,0-19-3 0,0 24-2 16,0-24-6-16,-2 24 0 0,2-24-8 0,-2 25-3 16,2-11 0-16,-2 1-1 0,0 0-4 0,2-2-1 15,-2 0 0-15,2-13-6 0,-4 24 0 0,4-24-3 16,-2 20-3-16,2-20 0 0,-4 17-2 0,4-17 1 16,-5 14 1-16,5-14 0 0,0 0-7 0,-2 13-3 0,2-13-8 15,0 0-8-15,0 0 4 0,0 0 1 16,0 0-10-16,-8-10 2 0,8 10-3 0,-4-19-7 15,4 19 1-15,0-22 0 0,0 5 0 0,-2 0 2 0,4 1 19 16,-2-2-10-16,0-1-1 0,0 3 10 0,2-3-7 16,-2 1 7-16,0 1-2 0,2 0 3 0,0 1-2 15,-2 1 4-15,2 0 0 0,-2 15 4 0,2-25-1 16,-2 25 4-16,2-19-2 0,-2 19 3 16,2-17-4-16,-2 17 1 0,0-14-2 0,0 14 16 0,0 0 3 15,7-12 11-15,-7 12-3 0,0 0-7 0,0 0 3 16,0 0 5-16,0 0-10 0,16 7 8 0,-16-7-6 15,6 13 4-15,-6-13 1 0,11 15-4 0,-7-4-4 16,2 1 4-16,-2 3 3 0,2-3 0 0,1 1 3 0,0 1 4 16,-1 3 2-16,0-2 5 0,3-1 1 0,-1 4 2 15,0-2-1-15,0 0-4 0,1 3 9 0,-1-2-22 16,-2-3-3-16,2 4-18 0,1-5 11 0,-3 3-4 16,2-4 6-16,-2 2-9 0,3-3-2 0,-3-1-1 15,0 4-3-15,-6-14 0 0,10 17 1 0,-10-17-2 16,10 15-3-16,-10-15 0 0,8 13-5 0,-8-13-11 15,6 12-11-15,-6-12-15 0,6 11-14 0,-6-11-15 0,0 0-9 16,6 16-12-16,-6-16-11 0,0 0-21 0,0 0-35 16,3 11-20-16,-3-11-31 0,0 0-32 0,0 0 4 15,-15 7-16-15,15-7-20 0,0 0-151 0,-20-7 108 16</inkml:trace>
  <inkml:trace contextRef="#ctx0" brushRef="#br0" timeOffset="-211844.848">17728 8333 268 0,'0'0'279'0,"0"0"-39"15,-15-9-24-15,15 9-3 0,0 0-23 0,-12-6-5 0,12 6-13 16,0 0-13-16,0 0-16 0,0 0-16 16,-13-11-18-16,13 11-13 0,0 0-9 0,0 0 14 0,0 0 6 15,0 0-6-15,0 0 0 0,0 0-11 0,0 0-10 16,0 0-2-16,25 0-10 0,-25 0-12 0,0 0-7 16,24 0-8-16,-24 0-8 0,0 0-7 0,31 0-5 15,-31 0-9-15,0 0-24 0,35-1-35 0,-35 1-36 16,25-5-38-16,-25 5-42 0,23-1-48 0,-23 1-39 15,20-1-45-15,-20 1-76 0,18-5-223 0,-18 5-106 0</inkml:trace>
  <inkml:trace contextRef="#ctx0" brushRef="#br0" timeOffset="-208197.922">17637 8294 30 0,'0'0'197'0,"0"0"-13"16,0 0-28-16,0 0-15 0,0 0-14 0,0 0-10 0,0 0-6 15,0 0-9-15,0 0-3 0,0 0-15 0,0 0-4 16,0 0 1-16,0 0-14 0,0 0-10 0,0 0 1 16,0 0-10-16,0 0 3 0,0 0-8 0,0 0 2 15,0 0-5-15,0 0 4 0,0 0-7 0,0 0 1 16,0 0-6-16,0 0 2 0,0 0-12 0,0 0 2 15,0 0-12-15,0 0 6 0,0 0-5 0,0 0 15 16,0 0-19-16,-4 13-8 0,4-13 7 0,0 0-7 0,0 0 13 16,0 15 1-16,0-15 7 0,0 0 1 0,0 16 2 15,0-16 4-15,0 0 2 0,0 13 4 0,0-13 1 16,0 0-1-16,0 20-2 0,0-20 1 0,0 14-11 16,0-14 1-16,-3 14-2 0,3-14-7 0,-2 13-6 15,2-13 2-15,0 0 0 0,0 16-4 0,0-16-10 16,0 0 8-16,0 0-3 0,-2 16-4 0,2-16-18 15,0 0-19-15,0 0-16 0,0 0-26 0,0 0-31 16,0 0-34-16,0 0-56 0,0 0-60 0,0 0-292 16,0 0-69-16</inkml:trace>
  <inkml:trace contextRef="#ctx0" brushRef="#br0" timeOffset="-207291.185">19084 8428 79 0,'0'0'318'16,"0"0"-67"-16,0 0-41 0,0 0-23 0,0 0-16 16,0 0-21-16,0 0-5 0,0 0-13 0,0 0-7 15,0 0-10-15,-17-7 3 0,17 7-10 0,0 0 17 16,0 0-20-16,0 0-9 0,0 0 2 0,0 0-6 16,0 0-5-16,0 0-7 0,0 0-4 0,0 0-9 15,0 0-8-15,0 0-8 0,0 0-11 0,0 0-8 16,0 0-8-16,0 0-6 0,0 0-5 0,0 0 0 15,0 0 5-15,0 0 9 0,0 0 4 0,0 0-2 16,0 0-2-16,17 7 0 0,-17-7-4 0,0 0-2 0,0 0-4 16,31 0-4-16,-31 0 0 0,0 0-3 0,29-4-2 15,-29 4-2-15,20-3 0 0,-20 3-1 0,21-4-3 16,-21 4 1-16,18-5 1 0,-18 5-2 0,18-5-1 16,-18 5 1-16,0 0-2 0,23-6 0 0,-23 6-1 0,0 0 2 15,0 0 0-15,23-2-1 0,-23 2-2 16,0 0 0-16,0 0-16 0,0 0 4 0,20-2-12 0,-20 2-15 15,0 0-16-15,0 0-19 0,0 0-10 0,0 0-12 16,0 0-11-16,0 0-25 0,0 0-3 0,0 0-31 16,17-6-22-16,-17 6-40 0,0 0-30 0,0 0-58 15,0 0-158-15,-8-11 38 0</inkml:trace>
  <inkml:trace contextRef="#ctx0" brushRef="#br0" timeOffset="-206825.368">19069 8291 197 0,'0'0'312'0,"0"0"-71"0,0 0-38 16,-18-5-30-16,18 5-18 0,0 0-26 15,0 0-7-15,0 0-14 0,0 0-6 0,0 0-8 0,0 0-2 16,0 0-7-16,0 0 7 0,0 0-3 0,0 0 3 16,0 0-9-16,0 0-4 0,0 0-10 0,0 0-9 15,0 0-3-15,0 0-16 0,0 0-8 0,0 0-7 16,0 0-7-16,0 0 1 0,0 0 7 0,0 0 3 16,0 0-1-16,0 0-1 0,0 0 0 0,0 0 1 15,0 0-2-15,29 0-4 0,-29 0 0 0,0 0-3 16,26-3-1-16,-26 3-1 0,0 0-1 0,29-3 0 15,-29 3 3-15,0 0 11 0,27-4-4 0,-27 4 1 16,0 0-10-16,26 0 13 0,-26 0-4 0,0 0-4 0,25-2-4 16,-25 2-1-16,0 0-1 0,0 0-1 0,29 0-3 15,-29 0-3-15,0 0-1 0,23 2-1 0,-23-2-3 16,0 0-1-16,0 0 1 0,26 2 1 0,-26-2 3 16,0 0 0-16,0 0 4 0,27 2-1 0,-27-2 2 15,0 0-1-15,0 0-3 0,22 2 0 0,-22-2-4 16,0 0-1-16,0 0 1 0,0 0-8 0,21 4-17 15,-21-4-27-15,0 0-32 0,0 0-37 0,0 0-36 0,0 0-61 16,0 0-51-16,0 0-75 0,0 0-402 0,0 0-245 16</inkml:trace>
  <inkml:trace contextRef="#ctx0" brushRef="#br0" timeOffset="-204138.813">19927 8031 63 0,'0'0'245'0,"0"0"-53"0,0 0-31 16,0 0-25-16,0 0-6 0,0 0-8 0,0 0-4 16,0 0-12-16,0 0-4 0,0 0-5 0,0 0 1 15,0 0-7-15,0 0 4 0,0 0-9 0,0 0 8 16,0 0-1-16,0 0-4 0,-15-6-5 0,15 6-2 0,0 0-10 16,0 0-11-16,0 0-4 0,0 0-5 15,0 0-10-15,0 0 7 0,0 0-3 0,0 0-1 16,0 0-5-16,0 0-8 0,0 0-4 0,0 0-7 0,0 0-9 15,-7-12-1-15,7 12-2 0,0 0-4 0,0 0 1 16,4-14-4-16,-4 14-2 0,8-9 0 0,-8 9 1 16,8-12-2-16,-8 12 0 0,10-12 1 0,-10 12-6 15,13-9 6-15,-13 9-8 0,16-8 6 0,-16 8-11 16,0 0 9-16,21-6-7 0,-21 6 6 0,0 0-3 16,0 0 0-16,31 2 1 0,-31-2 2 0,0 0 1 15,16 9 2-15,-16-9 2 0,11 12 3 0,-11-12-6 16,8 15 2-16,-8-15 1 0,4 18 2 0,-4-18-1 15,2 19-3-15,-2-19 3 0,0 21 0 0,0-21-1 0,-2 22 1 16,2-22-4-16,-6 21 3 0,6-21 1 0,-6 22 2 16,6-22-3-16,-8 20-4 0,8-20 6 0,-9 15 0 15,9-15 0-15,-8 15 0 0,8-15 0 0,0 0-4 16,-8 17-5-16,8-17-3 0,0 0-6 0,-9 13-7 16,9-13-8-16,0 0-7 0,0 0-6 0,0 0 10 0,0 0 0 15,0 0 14-15,0 0-4 0,0 0 11 16,0 0-9-16,0 0 4 0,0 0-5 0,21-9 10 0,-21 9-9 15,15-9 6-15,-15 9-14 0,18-10 9 0,-18 10-5 16,18-3 11-16,-18 3-6 0,18-6 9 0,-18 6 23 16,0 0-19-16,27 2-7 0,-27-2 10 0,17 5-4 15,-17-5 11-15,12 9-2 0,-12-9 19 0,11 13-3 16,-11-13 12-16,8 19-5 0,-8-19 13 0,4 21-1 16,-4-21 0-16,0 22 3 0,0-22 5 0,-4 28 2 15,0-18 6-15,0 5 0 0,-1-5 0 0,1 7 1 16,-2-7 0-16,0 1 1 0,-2-1-1 0,-3-2-1 15,11-8-4-15,-16 17-3 0,16-17-6 0,-19 11-5 0,19-11-4 16,-18 8-4-16,18-8-5 0,-16 6-4 0,16-6-8 16,0 0 0-16,-25 0-5 0,25 0-11 0,0 0-10 15,0 0-10-15,-27-2-16 0,27 2-19 0,0 0-36 16,0 0-14-16,0 0-33 0,-24 0-32 0,24 0-52 16,0 0-72-16,0 0-332 0,0 0-145 0</inkml:trace>
  <inkml:trace contextRef="#ctx0" brushRef="#br0" timeOffset="-203155.209">20225 7803 286 0,'0'0'240'0,"0"0"-44"0,0 0-36 0,0 0-15 15,0 0-16-15,0 0-11 0,0 0-19 0,0 0-1 16,0 0-9-16,0 0-2 0,0 0-3 0,0 0-6 16,0 0-6-16,0 0-2 0,0 0-4 0,0 0-11 15,0 0-2-15,0 0-8 0,0 0-5 0,0 0-5 16,0 0-6-16,-11-11 4 0,11 11-3 0,0 0-6 16,0 0-1-16,-6-13-4 0,6 13 3 0,0 0-6 15,-2-13 1-15,2 13-12 0,0 0 1 0,0-15 1 16,0 15-3-16,0 0-1 0,2-16-1 0,-2 16-1 15,6-16 0-15,-6 16-1 0,7-11 0 0,-7 11-2 0,8-11 0 16,-8 11 0-16,8-9 16 0,-8 9-18 0,0 0-2 16,17-9 3-16,-17 9-1 0,0 0 0 0,0 0 2 15,22-4 2-15,-22 4-3 0,0 0 6 0,17 7-5 16,-17-7 3-16,0 0-5 0,14 12 5 0,-14-12 2 16,9 9-5-16,-9-9 5 0,6 13-2 0,-6-13 6 0,4 13 2 15,-4-13 5-15,4 17 0 0,-4-17 8 16,2 14-10-16,-2-14 4 0,0 15-6 0,0-15 3 0,0 0-4 15,0 18 2-15,0-18-5 0,0 0 2 0,0 14-4 16,0-14-2-16,0 0-4 0,0 0-6 16,0 0-6-16,0 0 0 0,0 0-3 0,0 0-1 0,0 0-7 15,13-11-4-15,-13 11 1 0,7-14 1 0,-7 14 2 16,10-13 4-16,-10 13 4 0,11-12 5 0,-11 12 0 16,12-11 1-16,-12 11-16 0,12-8 20 15,-12 8 15-15,0 0 22 0,21-7-11 0,-21 7 8 0,0 0 7 0,0 0 10 16,27-2 6-16,-27 2 0 0,12 7 13 15,-12-7 0-15,0 0-3 0,17 11-8 0,-17-11 6 16,10 10-14-16,-10-10-1 0,6 11-16 0,-6-11 2 0,3 13-11 16,-3-13 3-16,7 12-18 0,-7-12-24 0,4 14-38 15,-4-14-41-15,2 12-52 0,-2-12-56 0,0 0-63 16,-2 19-119-16,2-19-191 0,0 0-95 0</inkml:trace>
  <inkml:trace contextRef="#ctx0" brushRef="#br0" timeOffset="-187311.422">18150 8421 80 0,'0'0'177'0,"0"0"-39"16,0 0-24-16,0 0-13 0,0 0-8 0,0 0-13 0,0 0-2 16,0 0 1-16,0 0-2 0,0 0-1 15,13-8-1-15,-13 8-2 0,0 0-11 0,0 0 1 0,0 0 2 16,0 0-2-16,0 0-2 0,0 0 2 0,0 0-6 16,0 0 1-16,0 0-13 0,0 0 4 15,0 0-16-15,0 0 1 0,0 0-15 0,0 0 3 0,0 0-10 16,0 0 1-16,0 0-7 0,0 0 2 0,0 0-11 15,0 0 8-15,0 0-1 0,0 0-2 0,0 0-4 16,0 0 6-16,0 0-6 0,0 0 3 0,15-6-4 16,-15 6 6-16,0 0-6 0,0 0 7 0,0 0-6 0,0 0 4 15,0 0-2-15,0 0 3 0,0 0-6 16,0 0 5-16,0 0-5 0,0 0 7 0,0 0-5 16,17-3 3-16,-17 3-3 0,0 0 3 0,0 0-2 0,0 0 7 15,0 0-10-15,0 0 10 0,0 0-2 0,0 0 11 16,0 0 0-16,0 0 5 0,0 0-9 0,0 0 10 15,0 0-16-15,0 0 2 0,0 0-7 0,0 0 8 16,0 0-8-16,-4-15 8 0,4 15-4 0,0 0 10 16,0 0 1-16,0 0 6 0,0 0-8 0,0 0 8 15,-13-7-13-15,13 7 7 0,0 0-10 0,0 0 6 16,0 0-9-16,0 0 8 0,0 0-12 0,0 0 9 16,-17 3-9-16,17-3 8 0,0 0-12 0,0 0 9 15,0 0-9-15,0 0 5 0,0 0-11 0,0 0 11 0,0 0-7 16,0 0 13-16,0 0-5 0,0 0 0 0,0 0-7 15,0 0 4-15,0 0-16 0,0 0-7 0,0 0-38 16,0 0-14-16,0 0-33 0,0 0-33 0,19-5-33 16,-19 5-38-16,0 0-240 0,0 0 69 0</inkml:trace>
  <inkml:trace contextRef="#ctx0" brushRef="#br0" timeOffset="-185127.354">18421 8066 83 0,'0'0'239'0,"0"0"-54"0,0 0-29 0,0 0-31 15,0 0-14-15,0 0-15 0,0 0-8 0,0 0-8 0,0 0-2 16,0 0-10-16,0 0-1 0,0 0-2 0,0 0 7 16,0 0-10-16,0 0-3 0,0 0-6 0,0 0 2 15,0 0-9-15,0 0 7 0,0 0-11 0,0 0 4 16,0 0-11-16,0 0 3 0,0 0-7 0,-12-9 1 16,12 9-13-16,0 0 4 0,0 0-7 0,0 0-1 15,0 0-8-15,0 0 8 0,0 0-12 0,0 0 8 16,-2-14-13-16,2 14 7 0,0 0-10 0,0 0 7 0,4-12-24 15,-4 12 30-15,0 0-10 0,6-12 13 0,-6 12-9 16,0 0 1-16,12-13-1 0,-12 13 0 16,0 0-2-16,13-9 5 0,-13 9-8 0,0 0 2 0,16-5 2 15,-16 5 3-15,0 0-5 0,0 0-3 0,0 0 8 16,24 1-7-16,-24-1 8 0,0 0-6 0,15 10 4 16,-15-10-4-16,10 8 7 0,-10-8-7 0,6 11 6 15,-6-11-4-15,6 12 7 0,-6-12-10 0,4 15 8 16,-4-15-6-16,3 14 4 0,-3-14-4 0,2 19 7 15,-2-19-9-15,-2 17 7 0,2-17-7 0,-3 17 8 16,3-17-10-16,-2 16 10 0,2-16-9 0,-4 15 7 0,4-15-9 16,-2 16 9-16,2-16-7 0,-4 12 7 0,4-12-30 15,-6 13 33-15,6-13-7 0,0 0 7 0,-4 16-9 16,4-16 9-16,0 0-10 0,-4 12 8 0,4-12-9 16,0 0 6-16,0 0-7 0,-5 12 6 0,5-12-9 15,0 0 3-15,0 0-6 0,0 0 9 0,0 0-6 16,0 0 6-16,0 0 12 0,0 0-14 0,0 0-5 15,0 0 7-15,0 0-4 0,9-12 6 0,-9 12-6 0,10-10 9 16,-10 10-10-16,10-9 8 0,-10 9-7 16,13-8 6-16,-13 8-4 0,14-5 2 0,-14 5 0 0,0 0 6 15,21-6-9-15,-21 6 8 0,0 0 1 0,0 0-3 16,29 2-6-16,-29-2 9 0,0 0-7 0,17 8 7 16,-17-8-7-16,0 0 8 0,17 11-6 0,-17-11 12 15,8 8-9-15,-8-8 3 0,6 12-6 0,-6-12 7 16,0 0-8-16,7 17 7 0,-7-17-4 0,0 0 4 15,2 18-5-15,-2-18 6 0,-2 14-3 0,2-14 7 16,0 14-5-16,0-14 10 0,-4 15-10 0,4-15 7 0,-3 13-11 16,3-13 15-16,-6 12-14 0,6-12 14 0,-4 16-10 15,4-16 6-15,-6 11-9 0,6-11 8 0,-6 13-8 16,6-13 3-16,-9 10-8 0,9-10 11 0,-10 11-9 16,10-11 9-16,-9 11-8 0,9-11 8 0,-11 7-5 15,11-7 10-15,0 0-11 0,-14 12 7 0,14-12-5 16,0 0 9-16,-17 8-11 0,17-8-12 0,0 0 21 15,0 0 4-15,-18 5-9 0,18-5 3 0,0 0-10 16,0 0 7-16,0 0-11 0,0 0 12 0,0 0-11 16,0 0 8-16,-27-2-11 0,27 2 8 0,0 0-14 15,0 0-1-15,0 0-18 0,0 0 0 0,0 0-17 0,0 0-3 16,-12-7-11-16,12 7-4 0,0 0-17 0,0 0-13 16,0 0-20-16,0 0-21 0,0 0-22 0,8-10-26 15,-8 10-60-15,0 0-106 0,0 0 193 0</inkml:trace>
  <inkml:trace contextRef="#ctx0" brushRef="#br0" timeOffset="-183659.91">18669 7901 58 0,'0'0'250'0,"0"0"-62"0,0 0-28 0,6-9-28 0,-6 9-13 16,0 0-13-16,0 0-7 0,0 0-7 0,0 0-5 15,0 0-16-15,0 0-5 0,0 0-8 0,0 0-3 16,0 0-13-16,0 0-16 0,0 0 13 0,0 0-3 16,-6-13 0-16,6 13-10 0,0 0-1 0,0 0-1 15,0 0 0-15,-4-11-4 0,4 11 2 0,0 0 0 16,0 0-4-16,-2-15 3 0,2 15-3 0,0 0-1 16,2-15-4-16,-2 15 3 0,0 0 0 0,2-14-1 0,-2 14-3 15,0 0-3-15,4-16 0 0,-4 16-3 0,0 0-11 16,6-11 11-16,-6 11-2 0,0 0 1 0,11-9-4 15,-11 9 8-15,0 0-8 0,0 0 1 0,16-7-3 16,-16 7 4-16,0 0-3 0,0 0 3 0,21 5 0 16,-21-5-1-16,0 0 1 0,14 7 1 0,-14-7 7 15,9 10-5-15,-9-10 3 0,7 13-1 0,-7-13 2 16,6 12 2-16,-6-12-1 0,6 14-4 0,-6-14-2 0,7 15-4 16,-7-15 1-16,2 11 9 0,-2-11-12 15,0 0 2-15,6 16-4 0,-6-16 4 0,0 0 0 16,0 0 2-16,4 13-6 0,-4-13-2 0,0 0-5 0,0 0 0 15,0 0 3-15,0 0-4 0,0 0 0 0,10-9 2 16,-10 9 4-16,0 0-2 0,7-14 2 0,-7 14 2 16,0 0-1-16,6-16-2 0,-6 16 4 0,0 0-2 15,6-15 0-15,-6 15 2 0,0 0 0 0,8-9 0 0,-8 9 1 16,0 0 5-16,0 0-4 0,0 0 3 16,19-6 5-16,-19 6 2 0,0 0 12 0,0 0-5 15,16 3 8-15,-16-3 9 0,0 0 5 0,15 11 0 0,-15-11-16 16,6 11 14-16,-6-11-7 0,8 10-5 0,-8-10-1 15,6 16-2-15,-6-16-1 0,4 16-8 0,-4-16-1 16,4 15 0-16,-4-15-3 0,2 15 0 0,-2-15-3 16,0 0-3-16,4 17-16 0,-4-17-18 0,0 0-31 15,0 0-31-15,0 0-49 0,-2 15-39 0,2-15-41 16,0 0-48-16,0 0-205 0,0 0 43 0</inkml:trace>
  <inkml:trace contextRef="#ctx0" brushRef="#br0" timeOffset="-168826.68">15486 8389 261 0,'0'0'221'0,"0"0"-42"0,0 0-34 0,0 0-19 15,0 0-16-15,0 0-9 0,0 0-12 0,0 0-10 0,0 0-10 16,0 0-7-16,0 0-8 0,0 0-7 16,0 0-5-16,0 0 1 0,0 0-3 0,0 0 2 15,0 0-7-15,0 0 1 0,0 0-8 0,0 0 6 0,0 0-12 16,12 10 5-16,-12-10-4 0,0 0 3 0,0 0-6 15,0 0 1-15,0 0-7 0,9 11 2 0,-9-11-10 16,0 0 5-16,0 0-9 0,0 0 7 0,12 9-6 16,-12-9 3-16,0 0-4 0,0 0 4 0,0 0 2 15,0 0-5-15,0 0-3 0,0 0 7 0,25 0-6 16,-25 0 7-16,0 0-6 0,0 0 1 0,0 0-4 16,0 0 4-16,9-9 11 0,-9 9-14 0,0 0-7 0,0 0 23 15,0 0-26-15,0 0 8 0,0 0-6 0,-1-13 7 16,1 13-6-16,0 0 8 0,0 0-5 0,0 0 6 15,0 0-7-15,-8-12 5 0,8 12-4 0,0 0 9 16,0 0-13-16,0 0 11 0,0 0-1 0,-15-7 7 16,15 7-4-16,0 0 5 0,0 0-7 0,0 0 3 15,0 0-7-15,0 0-16 0,0 0 20 0,0 0 2 16,-16 7-2-16,16-7 1 0,0 0-6 0,0 0 5 16,0 14-5-16,0-14 4 0,0 0 0 0,0 0 0 15,2 14-7-15,-2-14 5 0,0 0-2 0,0 0 5 0,0 0-7 16,0 0 12-16,12 8-7 0,-12-8 0 0,0 0-16 15,0 0-13-15,8-9-25 0,-8 9-27 0,0 0-46 16,7-13-49-16,-7 13-70 0,0 0-195 0,2-11 88 16</inkml:trace>
  <inkml:trace contextRef="#ctx0" brushRef="#br0" timeOffset="-167727.243">15709 8019 167 0,'0'0'250'15,"0"0"-60"-15,0 0-36 0,0 0-19 0,0 0-14 16,0 0-5-16,0 0-8 0,0 0-8 0,0 0-7 16,0 0-4-16,0 0-6 0,0 0 0 0,0 0-5 15,0 0-1-15,0 0-9 0,0 0 7 0,0 0-8 16,0 0 3-16,0 0-3 0,0 0-2 0,0 0-6 16,0 0-11-16,-17-6-3 0,17 6-8 0,0 0-6 15,0 0-5-15,0 0-2 0,0 0-7 0,0 0-5 0,0 0-3 16,0 0-2-16,0 0-1 0,0 0-2 0,4-10-2 15,-4 10-1-15,0 0 0 0,9-11 0 0,-9 11 1 16,0 0 3-16,12-14-9 0,-12 14 1 0,13-9 17 16,-13 9-21-16,0 0 6 0,16-9-2 0,-16 9-1 15,0 0 1-15,17-4 3 0,-17 4 2 0,0 0-2 16,0 0 2-16,25 4 0 0,-25-4-5 0,0 0 4 16,12 9 1-16,-12-9-2 0,8 12 0 0,-8-12-3 0,4 12 4 15,-4-12 1-15,5 13-2 0,-5-13 0 16,0 18 3-16,0-18-1 0,0 15 0 0,0-15 2 0,-2 15-6 15,2-15 4-15,-3 18 2 0,3-18-2 0,-6 12-4 16,6-12 6-16,-4 13-3 0,4-13 1 16,-6 10-1-16,6-10 1 0,0 0-3 0,-8 17 1 0,8-17 4 15,0 0-2-15,-7 10-3 0,7-10 0 0,0 0 1 16,0 0-6-16,-6 9 2 0,6-9-1 0,0 0 1 16,0 0 1-16,0 0-3 0,0 0 1 0,0 0-16 15,0 0 23-15,0 0-4 0,0 0 2 0,11-11 0 0,-11 11 0 16,0 0-4-16,16-8 7 0,-16 8-4 0,15-8-4 15,-15 8 4-15,16-6 0 0,-16 6-2 0,0 0 1 16,28-4 2-16,-28 4-2 0,0 0-1 0,25 1 3 16,-25-1 0-16,16 4 1 0,-16-4-2 0,17 8 3 15,-17-8-2-15,12 9-1 0,-12-9 3 0,13 15 0 16,-13-15-1-16,10 13 1 0,-10-13 3 0,6 16-1 16,-6-16-2-16,6 17 0 0,-6-17-2 0,3 18 1 0,-3-18 4 15,0 19 2-15,0-19 2 0,-3 19 8 16,3-19 1-16,-8 17 1 0,8-17 1 0,-8 18 2 15,8-18 3-15,-15 17 4 0,15-17 1 0,-14 16-3 0,14-16-1 16,-19 15-3-16,19-15 1 0,-16 13-1 0,16-13-2 16,-19 10 1-16,19-10-3 0,-18 11-4 0,18-11-3 15,-16 7-4-15,16-7 4 0,-16 5-5 16,16-5-1-16,0 0-2 0,-21 6 0 0,21-6-4 0,0 0-6 16,0 0-6-16,-21 2-12 0,21-2-18 0,0 0-6 15,0 0-15-15,0 0-26 0,0 0-19 0,0 0-35 0,0 0-15 16,0 0-31-16,-25 0-29 0,25 0-29 15,0 0-275-15,0 0-27 0</inkml:trace>
  <inkml:trace contextRef="#ctx0" brushRef="#br0" timeOffset="-165709.184">15812 7772 141 0,'0'0'213'0,"0"0"-56"16,0 0-24-16,0 0-23 0,0 0-10 0,0 0-10 15,0 0-1-15,0 0-5 0,0 0 3 0,0 0-4 0,0 0 0 16,0 0-5-16,0 0 6 0,0 0 3 16,0 0 0-16,0 0 3 0,0 0-5 0,0 0-3 0,0 0-7 15,0 0-12-15,0 0-9 0,0 0-7 0,0 0-8 16,0 0 11-16,0 0-18 0,0 0-5 0,0 0-1 15,0 0-2-15,0 0-2 0,0 0-4 0,0 0-2 16,0 0 0-16,0 0-2 0,-24 0-10 0,24 0 10 16,0 0-5-16,0 0-3 0,0 0 1 0,-11-12-5 15,11 12 1-15,0 0-4 0,-4-11 4 0,4 11-3 0,0 0 0 16,-2-14 0-16,2 14 0 0,0 0-3 0,0-16 5 16,0 16-5-16,0 0-2 0,2-14 3 15,-2 14-2-15,0 0 6 0,6-13-3 0,-6 13-3 0,0 0 1 16,11-13 4-16,-11 13-6 0,0 0 7 0,14-10-3 15,-14 10 0-15,0 0-1 0,17-5-1 0,-17 5 2 16,0 0 0-16,0 0 1 0,21 2 1 0,-21-2 0 16,0 0 0-16,17 9-1 0,-17-9 1 0,10 10-1 0,-10-10-15 15,9 11 22-15,-9-11-1 0,10 12 3 16,-10-12-5-16,6 14 6 0,-6-14-7 0,6 13 5 0,-6-13-20 16,6 12 22-16,-6-12-4 0,0 0 1 0,7 14-3 15,-7-14 3-15,0 0-3 0,4 14 5 0,-4-14-5 16,0 0 1-16,0 0-4 0,0 0-1 0,0 0 3 15,0 0-6-15,2 13-7 0,-2-13 7 0,0 0-2 16,0 0-2-16,0 0-5 0,0 0-1 0,0 0 12 0,-6-13-14 16,6 13 1-16,0 0-4 0,0 0 4 15,0-18 2-15,0 18 1 0,0 0 0 0,2-19 2 0,-2 19 3 16,4-13 2-16,-4 13-2 0,4-14 0 16,-4 14-1-16,6-12 4 0,-6 12-6 0,6-11 7 0,-6 11 4 15,0 0-8-15,9-13-2 0,-9 13 9 0,0 0-7 16,8-11 15-16,-8 11 0 0,0 0 21 0,0 0-21 15,0 0 4-15,17-6-3 0,-17 6 6 0,0 0 0 16,0 0-3-16,12 8-2 0,-12-8-1 0,0 0 2 16,9 9-1-16,-9-9 6 0,0 0-4 0,8 10 3 15,-8-10-4-15,0 0 3 0,9 12 14 0,-9-12-17 16,0 0 3-16,8 13-6 0,-8-13-4 0,0 0 3 16,6 15 4-16,-6-15-6 0,0 0-9 0,4 10 7 0,-4-10 4 15,0 0-12-15,0 0-1 0,0 0-18 0,7 12-11 16,-7-12-19-16,0 0-16 0,0 0-34 0,0 0-26 15,0 0-38-15,0 0-27 0,0 0-34 0,0 0-46 16,0 0-178-16,0 0 74 0</inkml:trace>
  <inkml:trace contextRef="#ctx0" brushRef="#br0" timeOffset="-165337.436">16069 7596 31 0,'0'0'261'0,"0"0"-61"0,0 0-31 15,0 0-26-15,6-14-12 0,-6 14-11 0,0 0-11 0,0 0-6 16,8-8-6-16,-8 8 0 0,0 0 1 16,0 0-9-16,0 0-8 0,8-10 3 0,-8 10 0 15,0 0 15-15,0 0-3 0,0 0 6 0,0 0 0 16,0 0-18-16,17 8-8 0,-17-8-8 0,0 0-8 0,8 13-4 15,-8-13-8-15,4 12-9 0,-4-12-4 0,7 17-1 16,-7-17-12-16,6 17 2 0,-6-17-9 0,5 16 5 16,-5-16-10-16,6 19 2 0,-6-19-3 0,8 16 3 15,-8-16-8-15,7 15 7 0,-7-15-6 0,6 14 3 16,-6-14-5-16,6 17 7 0,-6-17-8 0,6 14 3 0,-6-14-3 16,6 11 1-16,-6-11-4 0,5 10 4 0,-5-10-14 15,0 0-17-15,6 15-27 0,-6-15-23 16,0 0-22-16,0 0-22 0,4 12-36 0,-4-12-31 0,0 0-39 15,0 0-27-15,0 0-52 0,-6 11-148 0,6-11 67 16</inkml:trace>
  <inkml:trace contextRef="#ctx0" brushRef="#br0" timeOffset="-165106.223">16089 7747 319 0,'0'0'276'0,"0"0"-43"0,0 0-33 0,0 0-12 16,0 0-21-16,0 0-12 0,0 0-9 0,-6-11-9 15,6 11-13-15,0 0-5 0,0 0-7 0,0 0 0 16,0 0-20-16,11-8-1 0,-11 8-14 0,0 0-2 16,0 0-16-16,0 0 0 0,20-4-15 0,-20 4-3 15,0 0-11-15,0 0-4 0,26-5-7 0,-26 5-1 16,0 0-4-16,0 0 2 0,27-1-10 0,-27 1 6 0,0 0-13 16,21-4-9-16,-21 4-24 0,0 0-13 15,20-4-23-15,-20 4-25 0,0 0-31 0,17-5-32 16,-17 5-41-16,0 0-44 0,16-6-50 0,-16 6-236 0,0 0-32 15</inkml:trace>
  <inkml:trace contextRef="#ctx0" brushRef="#br0" timeOffset="-164714.213">16344 7707 123 0,'0'0'369'0,"0"0"-85"0,0 0-48 0,0 0-32 16,2-15-39-16,-2 15-22 0,0 0-20 0,0 0-19 15,0-14-11-15,0 14-26 0,0 0-5 0,-2-14-20 16,2 14-13-16,0 0 5 0,-2-18-14 0,2 18-2 16,0 0-5-16,-5-18-3 0,5 18-9 0,0 0-18 0,-2-20 21 15,2 20 7-15,0 0-4 0,-2-14 6 16,2 14-4-16,0 0 10 0,0 0 1 0,0-15 1 0,0 15-1 15,0 0-4-15,0 0 9 0,0 0 11 0,0 0 9 16,0 0 10-16,0 0 0 0,0 0-1 0,0 0-8 16,0 0 2-16,0 0 5 0,15 9-8 0,-15-9 2 15,6 15-6-15,-6-15 3 0,6 15-9 0,-6-15 1 16,8 17-11-16,-8-17 4 0,7 20-15 0,-7-20 3 16,6 23-8-16,-6-23 5 0,8 19-7 0,-8-19 1 15,6 19-22-15,-6-19-17 0,7 19-31 0,-7-19-25 0,6 14-40 16,-6-14-29-16,4 14-34 0,-4-14-53 15,0 0-65-15,6 16-265 0,-6-16-86 0</inkml:trace>
  <inkml:trace contextRef="#ctx0" brushRef="#br0" timeOffset="-132221.822">11785 9296 24 0,'0'0'307'0,"0"0"-79"0,0 0-47 0,0 0-33 16,0 0-20-16,0 0-15 0,4-12-11 0,-4 12-15 15,0 0-5-15,0 0-3 0,0 0 3 0,0 0 2 16,0 0 4-16,0 0 2 0,0 0-1 0,0 0 0 15,0 0-5-15,0 0-10 0,0 0 1 0,0 0-15 16,0 0 1-16,4 15-27 0,-4-15 26 0,0 0-29 0,2 20 18 16,-2-20-19-16,0 19 6 0,0-19-14 15,2 22 4-15,-2-7-13 0,0-15 7 0,2 26-14 0,2-9 9 16,-4-3-13-16,2 3-2 0,-2-3 2 0,2 4 9 16,0-4-10-16,-2 3 7 0,3-4-10 15,-1 1 12-15,-2-14-15 0,2 26 10 0,0-11-9 0,-2-15 11 16,2 23-10-16,-2-23 8 0,2 22-8 15,-2-22 10-15,4 20-13 0,-4-20 13 0,2 20-12 0,-2-20 9 16,2 17-26-16,-2-17 3 0,0 0-19 0,2 19 0 16,-2-19-18-16,0 0-28 0,0 0-22 0,0 0-25 15,0 0-14-15,0 0-15 0,0 0-3 0,0 0-4 16,-6-23 2-16,6 8 11 0,0-1 3 0,0-1 9 16,0-3 19-16,0 2 23 0,0-3 21 0,0-1 27 0,0 1 30 15,0 0 20-15,2 2 15 0,-2-1 11 16,0-1 8-16,0 3 6 0,0-3 3 0,2 5 7 0,-2-1 2 15,0-1 7-15,0 1 1 0,0 2 4 0,2 2 3 16,-2 13-3-16,0-24-2 0,0 24-7 0,0-19 0 16,0 19-1-16,2-16 1 0,-2 16 3 0,0-15 4 15,0 15-3-15,0 0 7 0,0-13 11 0,0 13 10 16,0 0 1-16,0 0-3 0,0 0 1 0,0 0-18 16,0 0 9-16,2 17-17 0,-2-17 2 0,0 15-18 15,0-15 10-15,2 19-15 0,-2-19 6 0,5 23-11 0,-3-9 6 16,0-1-9-16,0 3 9 0,2-1-15 0,0-1 8 15,-2 3-13-15,4-2 15 0,-2 1-16 0,3 1 9 16,-3 0-12-16,2-1 10 0,2-1-14 0,-2 2 13 16,1 0-15-16,1-1 12 0,-3 1-17 0,3-5 16 15,1 5-19-15,-3-4 13 0,2 1-16 0,-2 0 13 16,3-1-12-16,-3 0 10 0,0-3-12 0,2 2 12 16,-8-12-14-16,11 17 12 0,-11-17-23 0,8 15 1 0,-8-15-25 15,8 12 4-15,-8-12-25 0,6 12-2 0,-6-12-35 16,0 0-28-16,0 0-35 0,0 0-39 15,0 0-31-15,0 0-26 0,0 0-257 0,0 0-12 0</inkml:trace>
  <inkml:trace contextRef="#ctx0" brushRef="#br0" timeOffset="-131983.235">11822 9615 307 0,'-13'-9'339'16,"13"9"-69"-16,0 0-39 0,0 0-32 0,0 0-25 0,0 0-15 15,-12-6-15-15,12 6-20 0,0 0-10 0,0 0-6 16,0 0 18-16,0 0-17 0,0 0 5 0,0 0-22 16,0 0 6-16,0 0-23 0,0 0 6 0,0 0-24 15,0 0 5-15,31 0-24 0,-31 0 10 0,0 0-28 16,27-1 12-16,-27 1-18 0,0 0 9 0,31-4-18 16,-31 4 7-16,21-3-33 0,-21 3-9 0,21-3-39 0,-21 3-14 15,21-5-41-15,-21 5-30 0,0 0-44 0,27-4-47 16,-27 4-60-16,0 0-306 0,21-2-123 0</inkml:trace>
  <inkml:trace contextRef="#ctx0" brushRef="#br0" timeOffset="-131492.458">12251 9674 63 0,'0'0'330'0,"0"0"-75"0,0 0-44 16,0 0-21-16,0 0-16 0,0 0-25 0,0 0-11 15,0 0-5-15,0 0-10 0,0 0 6 0,0 0-11 0,0 0 8 16,0 0-1-16,0 0 11 0,0 0-23 0,0 0 3 15,0 0-18-15,0 0 12 0,-8-11-19 0,8 11 3 16,0 0-31-16,0 0 2 0,0 0-26 0,-13 8 4 16,13-8-23-16,0 0 12 0,-8 11-21 0,8-11 11 15,0 0-17-15,-6 11 9 0,6-11-15 0,0 0 13 16,-4 14-16-16,4-14 12 0,0 0-14 0,0 15 13 16,0-15-14-16,0 0 15 0,0 0-16 0,8 14 14 15,-8-14-15-15,0 0 15 0,0 0-16 0,0 0 14 16,0 0-19-16,0 0 15 0,20-4-15 0,-20 4 15 0,0 0-13 15,11-14 17-15,-11 14-14 0,0 0 17 0,8-17-14 16,-8 17 14-16,0 0-14 0,2-14 13 0,-2 14-12 16,0 0 12-16,-2-12-13 0,2 12 14 0,0 0-16 15,0 0 16-15,-8-13-14 0,8 13 10 0,0 0-17 16,0 0 4-16,-11-8-30 0,11 8-6 0,0 0-35 16,0 0-13-16,0 0-31 0,0 0-14 0,0 0-32 15,0 0-22-15,0 0-34 0,0 0-31 0,-22 2-49 16,22-2-191-16,0 0 9 0</inkml:trace>
  <inkml:trace contextRef="#ctx0" brushRef="#br0" timeOffset="-130711.304">12555 9401 79 0,'0'0'376'0,"0"0"-88"0,0 0-38 0,-19-6-23 15,19 6-32-15,0 0-13 0,0 0-27 16,0 0-11-16,0 0-19 0,-19-5-2 0,19 5-14 0,0 0-4 16,0 0-18-16,0 0 8 0,0 0-22 0,-14-6 9 15,14 6-27-15,0 0 5 0,0 0-28 0,0 0 7 16,0 0-21-16,0 0 9 0,-3-15-18 0,3 15 7 16,0 0-10-16,7-11 10 0,-7 11-14 15,10-11 11-15,-10 11-15 0,13-10 14 0,-13 10-15 0,16-12 10 16,-16 12-13-16,19-9 12 0,-19 9-9 0,21-8 8 15,-21 8-12-15,18-4 11 0,-18 4-11 0,0 0 11 0,27-1-11 16,-27 1 16-16,0 0-15 0,22 7 13 0,-22-7-10 16,10 11 9-16,-10-11-9 0,8 16 10 0,-8-16-13 15,5 17 16-15,-5-17-14 0,0 21 12 0,0-21-13 16,0 20 14-16,0-20-14 0,-2 20 14 0,2-20-14 16,-5 19 15-16,5-19-13 0,-6 17 14 0,6-17-14 15,-6 14 15-15,6-14-12 0,-6 13 14 0,6-13-13 16,0 0 13-16,-6 15-15 0,6-15 10 0,0 0-16 0,-4 11 12 15,4-11-18-15,0 0 6 0,0 0-15 0,0 0 15 16,0 0-14-16,0 0 16 0,6 11-15 0,-6-11 2 16,0 0-16-16,0 0 6 0,24-5-14 0,-24 5 5 15,0 0-9-15,31-4 9 0,-31 4-8 0,23-2 13 16,-23 2-1-16,0 0 13 0,35 2-2 0,-35-2 27 16,23 4-23-16,-23-4 10 0,18 5 1 0,-18-5 22 15,18 10 3-15,-18-10 14 0,13 11-4 0,-13-11 16 16,8 17-16-16,-8-17 16 0,4 18-17 0,-4-18 10 15,0 21-3-15,0-21 0 0,-6 21-15 0,0-9 14 16,2-1-18-16,-5-2 15 0,1 0-14 0,-2 0 14 0,-2 2-15 16,2-5 12-16,-5 0-14 0,3 1 16 15,12-7-17-15,-27 8 14 0,27-8-15 0,-27 6 10 0,27-6-17 16,-22 6 12-16,22-6-15 0,-21 5 10 0,21-5-14 16,0 0 13-16,-24 4-15 0,24-4 7 0,0 0-28 15,-21 3-2-15,21-3-34 0,0 0-8 0,0 0-31 16,-20 3-8-16,20-3-16 0,0 0-23 0,0 0-19 15,0 0-32-15,0 0-44 0,0 0-49 0,0 0-230 16,0 0-23-16</inkml:trace>
  <inkml:trace contextRef="#ctx0" brushRef="#br0" timeOffset="-129843.457">12896 9275 274 0,'0'0'294'0,"0"0"-56"0,0 0-33 0,0 0-27 16,0 0-28-16,0 0-20 0,0 0-8 0,0 0-52 16,0 0 30-16,0 0-2 0,0 0-14 0,0 0 5 15,0 0-14-15,0 0 2 0,0 0-16 0,-23-1 6 16,23 1-31-16,0 0 3 0,0 0-16 0,0 0 6 15,-6-11-14-15,6 11 3 0,0 0-9 0,0 0 5 0,-2-16-13 16,2 16 7-16,0 0-5 0,2-12 4 16,-2 12-7-16,6-11 7 0,-6 11-10 0,8-12 18 0,-8 12-20 15,9-9 2-15,-9 9-5 0,0 0 8 0,14-9-7 16,-14 9 12-16,0 0-12 0,17-7 8 0,-17 7-4 16,0 0 8-16,0 0-5 0,21 5 13 0,-21-5-5 15,0 0 8-15,15 13-11 0,-15-13 13 0,6 13-12 16,-6-13 5-16,6 14-2 0,-6-14 6 0,4 17-8 15,-4-17 6-15,2 17-9 0,-2-17 7 0,2 15-12 16,-2-15 13-16,2 15-11 0,-2-15 9 0,0 0-6 16,0 14 9-16,0-14-9 0,0 0 5 0,0 0-13 0,0 0 4 15,0 0-16-15,0 0 9 0,0 0-13 16,0 0 15-16,0 0-17 0,0 0 13 0,9-9-14 0,-9 9 11 16,6-13-7-16,-6 13 10 0,8-13-6 0,-8 13 10 15,8-13-9-15,-8 13 8 0,11-11-5 0,-11 11 8 16,0 0-5-16,14-13 7 0,-14 13-29 0,0 0 33 15,15-7-7-15,-15 7 10 0,0 0-10 0,0 0 10 0,0 0-4 16,22-2 14-16,-22 2 2 0,0 0 12 16,0 0-6-16,18 8 15 0,-18-8-7 0,0 0 17 15,12 12-12-15,-12-12 7 0,9 11-15 0,-9-11 8 0,6 15-14 16,-6-15 4-16,4 15-15 0,-4-15 10 0,4 14-17 16,-4-14 11-16,4 15-15 0,-4-15 10 0,0 0-16 15,4 18-2-15,-4-18-30 0,0 0 2 0,0 0-22 16,5 14-7-16,-5-14-26 0,0 0-25 15,0 0-36-15,0 0-59 0,0 0-56 0,0 0-332 0,0 0-107 16</inkml:trace>
  <inkml:trace contextRef="#ctx0" brushRef="#br0" timeOffset="-129497.877">13212 9146 26 0,'0'0'368'0,"0"0"-90"15,0 0-62-15,0 0-27 0,0 0-42 0,0 0 11 0,0 0-12 16,0 0-2-16,0 0-18 0,0 0 0 0,0 0-13 16,0 0 4-16,0 0-12 0,16 7 3 15,-16-7-27-15,0 0 13 0,8 9-18 0,-8-9 5 0,0 0-13 16,10 17 9-16,-10-17-10 0,6 15 11 15,-6-15-20-15,11 18 12 0,-11-18-22 0,6 17 7 0,-6-17-24 16,8 24 10-16,-4-14-21 0,2 3 13 0,-1 1-25 16,-1 0 12-16,0-2-18 0,0-2 10 0,-4-10-26 15,8 21-1-15,-8-21-32 0,6 18-4 0,-6-18-28 0,7 14-2 16,-7-14-17-16,6 11 1 0,-6-11-10 16,0 0 1-16,4 13-22 0,-4-13-27 0,0 0-25 0,0 0-23 15,0 0-21-15,0 0-48 0,0 0-209 0,0 0 33 16</inkml:trace>
  <inkml:trace contextRef="#ctx0" brushRef="#br0" timeOffset="-129257.31">13175 9338 138 0,'0'0'380'0,"0"0"-79"0,0 0-48 0,0 0-33 16,0 0-34-16,0 0-9 0,0 0-9 0,0 0 4 15,0 0-18-15,0 0 3 0,0 0-25 0,0 0 10 16,0 0-21-16,0 0 9 0,0 0-28 0,0 0-4 16,20 4-31-16,-20-4 2 0,0 0-26 0,21 5 3 15,-21-5-18-15,0 0 5 0,22 2-23 0,-22-2-11 0,0 0-40 16,25 2-16-16,-25-2-44 0,0 0-20 16,0 0-37-16,31 0-49 0,-31 0-28 0,0 0-57 0,22-2-377 15,-22 2-175-15</inkml:trace>
  <inkml:trace contextRef="#ctx0" brushRef="#br0" timeOffset="-128665.765">13458 9199 37 0,'0'0'372'0,"0"0"-88"0,0 0-58 0,0 0-25 16,0 0-34-16,-14-5-19 0,14 5-25 0,0 0-11 0,0 0-19 15,0 0-9-15,0 0-17 0,0 0-5 0,0 0-12 16,0 0 4-16,0 0-7 0,0 0 4 0,0 0-14 15,4-15 2-15,-4 15-15 0,0 0 1 0,12-8-11 16,-12 8 1-16,0 0-9 0,15-9 8 0,-15 9-11 16,0 0 25-16,20-7-26 0,-20 7-7 0,0 0 6 15,21-6-6-15,-21 6 7 0,0 0-7 0,0 0 7 16,24-2-3-16,-24 2 18 0,0 0 5 0,14 6 20 0,-14-6 4 16,0 0 2-16,13 11-4 0,-13-11-3 0,4 11-8 15,-4-11-5-15,2 15-6 0,-2-15-1 16,2 17-10-16,-2-17 3 0,-2 18-13 0,2-18 9 0,-2 18-8 15,2-18 8-15,-4 20-13 0,4-20 10 0,-5 24-12 16,5-24 12-16,-6 21-13 0,2-10 13 0,4-11-12 16,-6 23 11-16,6-23-12 0,-6 20 10 0,6-20-11 15,-4 20 11-15,4-20-9 0,-5 17 13 0,5-17-10 16,-2 16 11-16,2-16-10 0,-2 16 9 0,2-16-7 16,2 12 10-16,-2-12-10 0,0 0 11 0,9 17-11 15,-9-17 13-15,0 0-7 0,12 11 20 0,-12-11-10 0,0 0 18 16,17 7-13-16,-17-7 11 0,0 0-17 0,18 4 13 15,-18-4-17-15,0 0 10 0,17 6-19 0,-17-6 11 16,0 0-17-16,0 0 6 0,0 0-28 0,22 2-12 16,-22-2-36-16,0 0-35 0,0 0-43 0,0 0-53 15,17 5-67-15,-17-5-103 0,0 0-201 0,0 0-89 16</inkml:trace>
  <inkml:trace contextRef="#ctx0" brushRef="#br0" timeOffset="-127285.636">14100 9488 130 0,'0'0'378'0,"0"0"-99"0,0 0-55 0,0 0-43 0,0 0-23 16,0 0-22-16,0 0-15 0,0 0-18 0,12 11-15 16,-12-11-13-16,0 0-3 0,8 16-16 15,-8-16 8-15,5 16-1 0,-5-16-1 0,8 14-11 0,-8-14 11 16,8 18-8-16,-8-18 7 0,8 23-14 0,-3-9 7 16,1-2-13-16,0 2 10 0,-2 1-13 0,2-2 11 15,1 2-17-15,-1 0 14 0,0 0-20 0,-2-1 7 16,2 1-18-16,0 0 10 0,1-1-17 0,-3 1 10 15,2-1-13-15,0 0 7 0,0-1-16 0,-3 0 15 16,2-2-1-16,-5-11-5 0,8 19-7 0,-8-19-14 16,8 16-18-16,-8-16-14 0,6 15-22 0,-6-15-23 15,7 12-16-15,-7-12-24 0,0 0-34 0,6 8-56 0,-6-8-65 16,0 0-261-16,0 0-58 0</inkml:trace>
  <inkml:trace contextRef="#ctx0" brushRef="#br0" timeOffset="-126995.448">14091 9806 360 0,'0'0'388'15,"0"0"-79"-15,0 0-39 0,0 0-48 0,0 0-17 16,0 0-44-16,0 0 23 0,0 0-18 0,0 0-3 15,0 0-24-15,0 0-13 0,0 0-10 0,23 1 7 16,-23-1-22-16,0 0 12 0,0 0-25 0,31 0 0 16,-31 0-30-16,0 0 2 0,31-1-26 0,-31 1 8 15,25 0-22-15,-25 0 10 0,25-2-19 0,-25 2 8 16,24 0-26-16,-24 0 0 0,24-4-29 0,-24 4-7 0,27-3-37 16,-27 3-15-16,25-4-34 0,-25 4-21 0,27-7-45 15,-27 7-45-15,25-10-57 0,-25 10-106 0,17-11-197 16,-17 11-113-16</inkml:trace>
  <inkml:trace contextRef="#ctx0" brushRef="#br0" timeOffset="-125136.669">14843 9457 49 0,'0'0'309'0,"0"0"-78"0,0 0-44 0,0 0-30 16,0 0-21-16,0-14-10 0,0 14-16 0,0 0-10 15,0 0-5-15,0 0-15 0,0 0 1 0,0 0-9 16,2-12 8-16,-2 12-20 0,0 0 10 0,0 0-11 16,0 0 17-16,0 0 1 0,0 0 9 0,0 0-13 15,0 0-1-15,0 18-23 0,0-18 5 0,0 14-18 16,0-14 3-16,-2 19-13 0,2-19 8 0,-2 22-9 15,2-7 8-15,-2-3-12 0,0 2 10 0,2 1-14 0,-2 0 8 16,0-1-10-16,2 1 11 0,-2 2-13 0,-1-4 7 16,3 3 3-16,-2-3-1 0,2-13-1 0,-1 28-3 15,1-28-4-15,0 22-4 0,0-22-2 0,-2 23-1 16,2-23-3-16,-2 18 1 0,2-18-1 0,0 14 2 16,0-14-1-16,0 0 0 0,-4 18 1 0,4-18-1 15,0 0 1-15,0 0-6 0,0 0 0 0,0 0-7 16,0 0-3-16,0 0-7 0,0 0 0 0,0 0-8 15,0 0-18-15,2-23 9 0,-2 23-15 0,0-24 8 16,0 10-5-16,0-4 5 0,-2 2 5 0,2-1 24 0,0-3-19 16,-2 2 16-16,0 0-5 0,0-1 9 0,0 0-4 15,0 2 12-15,-2 3-5 0,2-3 7 0,0 3-8 16,-3-1 11-16,3 2-10 0,0-2 10 0,2 15-9 16,-4-21 11-16,4 21-10 0,-4-16 7 0,4 16-5 15,-4-17 3-15,4 17-5 0,-2-13 7 0,2 13-9 16,0 0 6-16,-2-15-3 0,2 15 14 0,0 0-3 15,0 0 12-15,6-11-7 0,-6 11 13 0,0 0-4 0,0 0 11 16,0 0-6-16,19 6 9 0,-19-6-5 16,12 7 7-16,-12-7 0 0,10 13-3 0,-10-13 5 0,14 13 1 15,-14-13-3-15,14 22 0 0,-8-12 0 0,3 0-2 16,-1 3 0-16,-2-1-3 0,2 1-1 0,-1-1-2 16,1 3 5-16,-2-1 3 0,2 0 0 0,-1 1-6 15,-1 1-4-15,2 0-6 0,-2 0-2 0,0-1-4 16,1 1-3-16,-1-1-1 0,0 2-3 0,-1-4-2 15,1 4-1-15,-2-4-1 0,3-1 0 0,-3 1 0 0,2 0-1 16,-2-2 1-16,-4-11-2 0,8 23 0 0,-8-23-1 16,9 18-1-16,-9-18-4 0,6 17-14 0,-6-17-14 15,6 15-19-15,-6-15-21 0,0 0-20 0,8 16-18 16,-8-16-13-16,0 0-38 0,0 0-37 0,2 13-50 16,-2-13-78-16,0 0-290 0,0 0-128 0</inkml:trace>
  <inkml:trace contextRef="#ctx0" brushRef="#br0" timeOffset="-124896.728">14819 9772 234 0,'0'0'350'0,"0"0"-75"0,0 0-32 15,0 0-30-15,0 0-9 0,0 0-10 0,0 0-4 16,0 0-17-16,0 0-2 0,0 0-16 0,0 0-18 0,0 0-10 15,0 0-12-15,0 0-7 0,26 2-9 16,-26-2-11-16,0 0-12 0,23 0-18 0,-23 0-8 16,0 0-6-16,29 0-12 0,-29 0-6 0,22-3-10 0,-22 3-19 15,21-3-26-15,-21 3-27 0,23-5-36 0,-23 5-36 16,24-3-54-16,-24 3-50 0,22-6-57 0,-22 6-94 16,23-4-240-16,-23 4-137 0</inkml:trace>
  <inkml:trace contextRef="#ctx0" brushRef="#br0" timeOffset="-124453.39">15404 9806 308 0,'0'0'358'0,"14"-7"-75"0,-14 7-23 0,0 0-36 16,0 0-21-16,0 0-26 0,0 0-8 16,0 0-18-16,0 0-1 0,0 0-27 0,0 0 7 0,0 0-26 15,0 0 0-15,0 0-24 0,0 0-13 0,0 0 5 16,0 0-10-16,0 0-7 0,0 0-9 0,-16 7-2 16,16-7-3-16,0 0-5 0,-10 12-5 0,10-12-6 15,0 0-3-15,-6 10-9 0,6-10-2 0,0 0-1 16,-5 13-4-16,5-13 1 0,0 0-4 0,0 0 1 15,0 0-1-15,-2 15 3 0,2-15 0 0,0 0 0 16,0 0 0-16,0 0 0 0,0 0-2 0,0 0-3 16,19-5-6-16,-19 5-5 0,9-7-6 0,-9 7-25 15,11-11 16-15,-11 11-9 0,10-9 21 0,-10 9-9 0,0 0 18 16,10-12-9-16,-10 12 15 0,0 0-40 0,0 0 49 16,4-15-14-16,-4 15 12 0,0 0-15 0,0 0 13 15,0 0-16-15,-12-10 14 0,12 10-15 0,0 0 1 16,0 0-27-16,0 0-9 0,-21-1-33 0,21 1-5 15,0 0-36-15,0 0-25 0,0 0-43 0,0 0-48 0,0 0-49 16,0 0-56-16,0 0-175 0,-21 0-11 16</inkml:trace>
  <inkml:trace contextRef="#ctx0" brushRef="#br0" timeOffset="-123728.738">15656 9519 250 0,'0'0'305'0,"0"0"-59"0,0 0-32 0,-18-6-22 0,18 6-15 16,0 0-24-16,0 0-10 0,0 0-21 0,0 0-5 16,-21-3 9-16,21 3-26 0,0 0-12 15,0 0 16-15,0 0-35 0,0 0 2 0,0 0-20 0,-16-6 1 16,16 6-19-16,0 0 4 0,0 0-18 0,0 0 1 16,0 0-11-16,0 0 8 0,0 0-15 0,0-14 6 15,0 14-8-15,0 0 7 0,12-12-10 0,-12 12 10 16,0 0-11-16,19-9 11 0,-19 9-14 0,0 0 10 15,20-9-11-15,-20 9 13 0,0 0-14 0,23-3 11 16,-23 3-12-16,0 0 9 0,19 6-7 0,-19-6 18 16,0 0-17-16,15 13 11 0,-15-13-9 0,6 14 11 15,-6-14-6-15,2 16 15 0,-2-16-12 0,0 22 12 16,0-22-9-16,-2 23 6 0,2-23-12 0,-6 23 11 0,2-13-11 16,4-10 9-16,-7 22-12 0,7-22 11 0,-9 18-8 15,9-18 14-15,-6 13-4 0,6-13 17 0,-6 16-13 16,6-16 13-16,0 0-17 0,-8 10 6 0,8-10-17 15,0 0 10-15,0 0-11 0,0 0 10 0,0 0-14 16,0 0 10-16,0 0-12 0,0 0 12 0,16-9-17 0,-16 9 8 16,14-7-16-16,-14 7 11 0,14-6-16 15,-14 6 5-15,19-5-10 0,-19 5 11 0,0 0-6 0,29-4 10 16,-29 4-4-16,0 0 12 0,29 2-7 16,-29-2 13-16,14 5-9 0,-14-5 17 0,15 11 0 0,-15-11 12 15,10 13-5-15,-10-13 17 0,8 19-8 0,-8-19 12 16,2 19-13-16,-2-19 16 0,0 24-14 0,0-24 14 15,-4 22 2-15,4-22 2 0,-6 24-1 0,0-13 4 16,0 0-4-16,-1 0-2 0,-1-2 4 0,-2 0 2 16,-1-1 3-16,1 1 1 0,10-9 8 0,-23 12-16 15,23-12-5-15,-22 11-16 0,22-11 15 0,-21 7-4 16,21-7-6-16,-20 7-7 0,20-7-4 0,-18 4-2 0,18-4-9 16,0 0-19-16,-23 7-25 0,23-7-34 0,0 0-29 15,-17 4-34-15,17-4-34 0,0 0-42 0,0 0-21 16,0 0-29-16,0 0-43 0,0 0-337 0,0 0-155 15</inkml:trace>
  <inkml:trace contextRef="#ctx0" brushRef="#br0" timeOffset="-122918.727">15829 9399 100 0,'0'0'362'16,"0"0"-82"-16,0 0-56 0,0 0-25 0,0 0-30 0,0 0-11 16,0 0-24-16,0 0-39 0,-8 9 13 0,8-9-6 15,0 0-15-15,0 0-3 0,0 0-7 0,0 0 4 16,0 0-15-16,0 0 6 0,0 0-17 0,0 0 9 15,0 0-17-15,0 0 4 0,0 0-17 0,-23 0 6 16,23 0-15-16,0 0 9 0,0 0-16 0,0 0 6 16,0 0-14-16,-8-11 6 0,8 11-13 0,0 0 10 15,0 0-3-15,0-18-4 0,0 18-1 0,0 0-1 16,6-17-4-16,-6 17 2 0,6-11-7 0,-6 11-2 16,8-11-3-16,-8 11-2 0,9-9 0 0,-9 9 0 0,10-12 1 15,-10 12 4-15,0 0 0 0,15-7 1 0,-15 7-2 16,0 0 4-16,0 0 2 0,23-4-4 0,-23 4 6 15,0 0-1-15,15 8 6 0,-15-8-14 0,0 0 10 16,10 10-9-16,-10-10 11 0,6 12-9 0,-6-12 11 16,6 13-9-16,-6-13 12 0,2 14-12 0,-2-14 10 15,3 14-15-15,-3-14 16 0,0 0-8 0,0 18 9 16,0-18-12-16,0 0 8 0,0 15-6 0,0-15 8 0,0 0-16 16,0 0 10-16,0 0-16 0,0 0-14 0,0 0 7 15,0 0 9-15,0 0-9 0,0 0 14 16,0 0-6-16,0 0 6 0,12-15-5 0,-12 15 8 0,8-15-9 15,-8 15 10-15,8-14-4 0,-8 14 8 16,11-14-8-16,-11 14 10 0,8-14-3 0,-8 14-7 0,10-9 11 16,-10 9 0-16,0 0-8 0,13-10 13 0,-13 10 1 15,0 0 9-15,0 0 6 0,0 0 3 0,22-2 3 16,-22 2 4-16,0 0 1 0,12 7 4 0,-12-7-1 16,0 0 0-16,10 16 2 0,-10-16-1 0,4 15 1 15,-4-15-4-15,2 17-4 0,-2-17-1 0,3 16-18 16,-3-16 10-16,0 16-15 0,0-16 11 0,0 15-17 0,0-15 14 15,0 15-19-15,0-15 17 0,0 0-4 0,-3 17-14 16,3-17-21-16,0 0-20 0,0 0-20 0,0 15-29 16,0-15-28-16,0 0-29 0,0 0-27 0,0 0-37 15,0 0-51-15,0 0-63 0,0 0-179 0,0 0-5 16</inkml:trace>
  <inkml:trace contextRef="#ctx0" brushRef="#br0" timeOffset="-122602.218">16171 9175 39 0,'0'0'447'0,"0"0"-97"0,0 0-54 15,0 0-39-15,0 0-25 0,0 0-25 0,0 0-26 0,0 0-22 16,6 13-24-16,-6-13-19 0,0 0-13 0,4 15-15 15,-4-15-1-15,2 13-8 0,-2-13 0 0,5 16-2 16,-5-16 0-16,4 17-14 0,-4-17 6 0,4 19-6 16,-4-19-5-16,4 20-3 0,-4-20-8 0,4 20-9 15,-4-20-4-15,4 23-9 0,-4-23-2 0,4 23-5 16,-4-23 0-16,7 22-5 0,-7-22-4 0,4 21-1 16,-4-21-3-16,4 21-10 0,-4-21-21 0,2 16-24 0,-2-16-21 15,4 15-31-15,-4-15-25 0,0 0-28 16,4 16-41-16,-4-16-42 0,0 0-64 0,0 0-423 0,0 0-232 15</inkml:trace>
  <inkml:trace contextRef="#ctx0" brushRef="#br0" timeOffset="-122369.738">16114 9415 320 0,'0'0'352'0,"0"0"-69"15,0 0-30-15,0 0-19 0,0 0-22 0,0 0-8 16,0 0-17-16,0 0-23 0,0 0-19 0,13-9-21 16,-13 9-9-16,0 0-11 0,0 0-22 0,0 0-11 15,21 2-16-15,-21-2-7 0,0 0-12 0,0 0-10 16,27 0-24-16,-27 0-31 0,0 0-39 0,0 0-50 16,29 0-51-16,-29 0-48 0,0 0-61 0,21-5-99 0,-21 5-172 15,0 0-62-15</inkml:trace>
  <inkml:trace contextRef="#ctx0" brushRef="#br0" timeOffset="-121851.239">16373 9218 334 0,'-9'-10'340'0,"9"10"-47"0,0 0-31 0,0 0-42 16,0 0-22-16,0 0-27 0,0 0-25 0,0 0-21 15,-8-9-25-15,8 9-16 0,0 0-31 0,0 0-3 16,0 0-10-16,0 0-8 0,0 0-7 0,0 0 2 16,0 0 1-16,0 0-5 0,0 0-5 0,10-9-1 15,-10 9-6-15,0 0 0 0,15-8-3 0,-15 8-1 16,0 0-2-16,21-7-1 0,-21 7-2 0,0 0-1 15,22-7-1-15,-22 7 2 0,0 0 1 0,20-4-7 16,-20 4 4-16,0 0-3 0,0 0 2 0,25 0-2 0,-25 0 7 16,0 0 6-16,0 0 9 0,20 7 5 0,-20-7 8 15,0 0 4-15,9 11 1 0,-9-11 1 0,0 0 1 16,0 21-2-16,0-21-7 0,-4 21-2 0,4-21-1 16,-5 19-2-16,5-19-1 0,-8 23 1 0,4-10-1 15,0 0-3-15,-2-1 2 0,2 0 0 0,-1 1 0 16,1-2-1-16,4-11-7 0,-8 20 3 0,8-20-1 0,-6 19-6 15,6-19-2-15,-4 16-1 0,4-16 0 16,-2 13-1-16,2-13 1 0,0 0-1 0,2 17 0 0,-2-17 1 16,0 0-1-16,10 9 1 0,-10-9-2 0,0 0 0 15,0 0-2-15,25 4-1 0,-25-4 0 0,0 0-1 16,23-2-3-16,-23 2 3 0,0 0-3 0,0 0-2 16,24-2 1-16,-24 2-1 0,0 0-6 0,0 0-18 15,0 0-22-15,0 0-24 0,25 0-24 0,-25 0-27 16,0 0-44-16,0 0-42 0,0 0-62 0,0 0-108 15,0 0-231-15,0 0-122 0</inkml:trace>
  <inkml:trace contextRef="#ctx0" brushRef="#br0" timeOffset="-121002.875">17054 9580 182 0,'0'0'312'0,"0"0"-67"16,0 0-40-16,-4-11-11 0,4 11-31 0,0 0-16 15,0 0-10-15,0 0-5 0,0 0 2 0,-7-13-15 16,7 13 7-16,0 0-15 0,0 0 3 0,0 0-20 16,0 0 8-16,0 0-14 0,0 0-13 0,0 0-7 15,0 0-17-15,0 0 19 0,0 0-17 0,0 0 15 0,2 15-16 16,-2-15 11-16,3 13-22 0,-3-13 7 0,4 19-19 16,-4-19 14-16,6 22-16 0,-2-8 15 0,-2 0-2 15,2 1 2-15,0 1-2 0,0-1-6 0,1-1 1 16,-1 3-5-16,0-2-5 0,2 0-5 0,-2-1-4 15,0 1-2-15,0 0-3 0,1-1-1 0,-1-2-3 16,0-1-1-16,-4-11-2 0,6 22 0 0,-6-22-6 16,6 19-9-16,-6-19-10 0,6 14-11 0,-6-14-14 15,5 16-16-15,-5-16-12 0,0 0-13 0,6 16-9 16,-6-16-6-16,0 0-12 0,3 11-16 0,-3-11-31 0,0 0-29 16,0 0-35-16,0 0-49 0,0 0-36 15,-5 12-232-15,5-12-51 0</inkml:trace>
  <inkml:trace contextRef="#ctx0" brushRef="#br0" timeOffset="-120732.533">17010 9847 138 0,'0'0'353'0,"0"0"-75"0,0 0-52 15,0 0-22-15,0 0-23 0,0 0-1 0,0 0-15 16,0 0 2-16,0 0-21 0,0 0-3 0,0 0-5 15,15-8-12-15,-15 8-5 0,0 0 3 0,0 0-11 16,29 0-2-16,-29 0-10 0,0 0-17 0,33 0-14 16,-33 0-9-16,23-2-11 0,-23 2-9 0,24 0-8 15,-24 0-7-15,26-2-4 0,-26 2-6 0,27 0-2 16,-27 0-16-16,25 0-19 0,-25 0-17 0,23-2-12 0,-23 2-23 16,24-1-13-16,-24 1-20 0,23-2-21 0,-23 2-28 15,0 0-22-15,30-2-29 0,-30 2-44 0,0 0-50 16,25-2-275-16,-25 2-90 0</inkml:trace>
  <inkml:trace contextRef="#ctx0" brushRef="#br0" timeOffset="-120121.679">17567 9606 370 0,'0'0'293'16,"0"0"-45"-16,-8-11-11 0,8 11-30 0,0 0-11 15,0 0-17-15,0 0-5 0,0 0-12 0,0 0-17 16,-8-9-15-16,8 9-16 0,0 0-12 0,0 0-10 16,0 0-8-16,0 0-16 0,0 0-10 0,0 0-13 15,0 0-10-15,0 0-5 0,0 0-2 0,0 0 1 0,0 0 1 16,0 0-3-16,0 0-6 0,14-10-3 16,-14 10-4-16,0 0-2 0,17-5-4 0,-17 5-1 0,15-3-2 15,-15 3-3-15,19-6 1 0,-19 6-3 0,19-2 0 16,-19 2-3-16,0 0 1 0,24-6-1 0,-24 6 0 15,0 0 1-15,0 0 1 0,29 6 1 0,-29-6 0 16,0 0 0-16,17 11 0 0,-17-11 1 0,6 15 1 16,-6-15-2-16,0 18 3 0,0-18-1 0,0 21-4 15,-4-9 4-15,0 1-2 0,0 0 1 0,0 2 0 16,-1-2-2-16,-1-3 3 0,2 4 0 0,-2-1-3 0,2 0 3 16,-2-3 3-16,6-10 0 0,-9 21 5 0,9-21 4 15,-8 15 0-15,8-15-1 0,-6 17-3 0,6-17-2 16,-4 11-4-16,4-11 3 0,0 0-1 0,-4 11 3 15,4-11 0-15,0 0 1 0,0 0-3 0,12 9 1 16,-12-9-1-16,0 0-1 0,0 0-4 0,0 0 1 16,31 0 1-16,-31 0-3 0,0 0-2 0,25-5 0 15,-25 5-10-15,0 0-12 0,27-2-14 0,-27 2-17 0,0 0-17 16,25-4-13-16,-25 4-17 0,0 0-33 16,27-2-20-16,-27 2-35 0,0 0-31 0,0 0-39 0,27-1-36 15,-27 1-237-15,0 0-36 0</inkml:trace>
  <inkml:trace contextRef="#ctx0" brushRef="#br0" timeOffset="-119767.012">18026 9791 470 0,'0'0'370'0,"0"0"-62"0,0 0-33 16,0 0-39-16,0 0-9 0,0 0-35 0,0 0-7 16,0 0-41-16,0 0-8 0,0 0-30 0,-9 8 4 15,9-8-25-15,0 0 7 0,0 0-24 0,-6 11 9 16,6-11-9-16,0 0-10 0,0 0-12 0,-6 11-8 0,6-11-6 16,0 0-8-16,0 0-4 0,0 0-4 0,-5 14-4 15,5-14 1-15,0 0-1 0,0 0-2 0,0 0-1 16,0 0-1-16,0 0-2 0,0 0-16 0,0 0 10 15,0 0-18-15,26-3 16 0,-26 3-15 0,0 0 14 16,0 0-12-16,13-8 2 0,-13 8 5 0,0 0 12 16,0 0-20-16,0 0 2 0,8-9-22 0,-8 9 5 15,0 0-21-15,0 0-3 0,0 0-25 0,0 0-8 16,0 0-13-16,0 0-48 0,0 0-36 0,0 0-32 16,0 0-54-16,0 0-58 0,0 0-216 0,0 0-56 0</inkml:trace>
  <inkml:trace contextRef="#ctx0" brushRef="#br0" timeOffset="-118905.31">18388 9519 334 0,'0'0'332'0,"0"0"-70"0,0 0-40 0,-2-13-36 16,2 13-27-16,0 0-18 0,0 0-7 0,0 0-18 16,0 0 8-16,0 0-11 0,-4 13 6 0,4-13-16 0,0 0 0 15,-2 15-13-15,2-15 8 0,-4 17-13 0,4-17 11 16,-4 20-22-16,4-20 9 0,-7 26-23 0,3-11 11 15,2-1-18-15,-2 1 11 0,0 1-21 0,0 2 8 16,-2 0-22-16,1-4 8 0,1 4-20 0,0-4 9 16,0 1-20-16,4-15 12 0,-6 22-15 0,6-22 12 15,-5 18-19-15,5-18 7 0,-5 16-24 0,5-16 4 16,0 0-25-16,-6 11 9 0,6-11-20 0,0 0 11 0,0 0-14 16,0 0 9-16,4-20-19 0,-4 20 11 0,5-21-11 15,-2 9 12-15,1-2 1 0,-2-3 14 16,2 2-3-16,0-3 13 0,0 0-5 0,0 0 13 0,-2 0-19 15,3 0 32-15,-1-1-6 0,-2 5 12 0,2-1-5 16,-2 2 11-16,0-2 1 0,-2 15 13 0,4-20-3 16,-4 20 16-16,4-17-9 0,-4 17 11 0,4-16-18 15,-4 16 9-15,0 0-10 0,5-15 23 0,-5 15-3 16,0 0 25-16,0 0-13 0,0 0 10 0,0 0-15 16,0 0 11-16,0 0-20 0,16 11 12 0,-16-11-20 15,6 13 16-15,-6-13-14 0,7 16 16 0,-7-16-14 0,8 21 17 16,-4-10-21-16,0 0 9 0,0 2-16 0,0 0 11 15,0 2-16-15,1-2 13 0,1-1-17 0,-2 4 12 16,2-6-17-16,-2 3 11 0,1 2-14 0,2-5 14 16,-3 4-17-16,2-3 13 0,0 2-16 0,0-2 15 15,-6-11-16-15,11 19 14 0,-11-19-26 0,10 17 0 16,-10-17-26-16,8 14-5 0,-8-14-18 0,9 13 3 16,-9-13-20-16,6 11 11 0,-6-11-15 0,0 0-2 0,6 11-19 15,-6-11-5-15,0 0-15 0,0 0 10 16,0 0 5-16,0 0-6 0,-10 12 3 0,10-12 11 0,0 0 10 15,-21-3 19-15,21 3 20 0,-19-5 24 16,19 5 31-16,-20-4 29 0,20 4 16 0,-22-7 12 16,22 7 14-16,-23-4 1 0,23 4 19 0,-20-6 3 15,20 6 12-15,0 0-14 0,-25-8 14 0,25 8-15 0,0 0 12 16,-21-4-16-16,21 4 16 0,0 0-18 0,0 0 12 16,-21-6-21-16,21 6 11 0,0 0-16 0,0 0 31 15,0 0-2-15,0 0 25 0,0 0-14 0,0 0 10 0,0 0-25 16,0 0 5-16,0 0-30 0,0 0 2 0,0 0-26 15,11 13 6-15,-11-13-22 0,0 0 10 0,23 2-23 16,-23-2 8-16,0 0-40 0,28 0-13 0,-28 0-55 16,0 0-31-16,31 0-57 0,-31 0-29 0,0 0-47 15,28-2-42-15,-28 2-70 0,0 0-80 0,23-6-327 16,-23 6-284-16</inkml:trace>
  <inkml:trace contextRef="#ctx0" brushRef="#br0" timeOffset="-117463.003">18786 9907 93 0,'0'0'297'0,"0"0"-71"0,0 0-37 16,0 0-25-16,0 0-12 0,0 0-11 0,4-11-17 15,-4 11-2-15,0 0-13 0,0 0 5 16,0 0 17-16,0 0-24 0,0 0-4 0,0 0 5 0,0 0-12 16,0 0 4-16,0 0-20 0,0 0 10 0,0 0-7 15,0 0-6-15,0 0-4 0,0 0-4 0,0 0-19 16,0 0-6-16,0 0-3 0,0 0-7 0,0 0-5 16,0 0-4-16,8 10-7 0,-8-10-1 0,0 0-6 0,0 0-2 15,7 11-1-15,-7-11-1 0,0 0-5 16,0 0 5-16,0 0 0 0,0 0-3 0,0 0 2 15,0 0 0-15,0 0 0 0,0 0-2 0,24-4-1 0,-24 4 2 16,0 0 6-16,7-13-22 0,-7 13 15 0,0 0 2 16,0 0-13-16,6-13 22 0,-6 13-24 0,0 0 15 15,0 0-16-15,0 0 15 0,-2-15-15 0,2 15 13 16,0 0-14-16,0 0 14 0,0 0-15 0,-15-7 6 16,15 7-20-16,0 0 1 0,0 0-20 0,0 0 3 15,0 0-22-15,0 0-3 0,0 0-21 0,-22 3-3 16,22-3-6-16,0 0-22 0,0 0-22 0,0 0-26 0,-11 8-23 15,11-8-23-15,0 0-24 0,0 0-252 16,0 0 23-16</inkml:trace>
  <inkml:trace contextRef="#ctx0" brushRef="#br0" timeOffset="-116800.304">19019 9571 212 0,'0'0'347'0,"0"0"-82"0,0 0-34 0,0 0-20 16,-17-6 2-16,17 6-41 0,0 0-14 0,0 0-26 15,0 0-6-15,0 0-20 0,0 0 3 0,-19-3-21 16,19 3 4-16,0 0-18 0,0 0-2 0,0 0-22 15,0 0 6-15,0 0-27 0,0 0 4 0,0 0-33 0,0 0 26 16,0 0-19-16,-8-11 13 0,8 11-15 16,0 0 9-16,10-12-14 0,-10 12 10 0,15-11-11 0,-15 11 8 15,16-13-11-15,-16 13 9 0,19-8-17 0,-19 8 8 16,18-8-14-16,-18 8 13 0,20-4-7 0,-20 4 8 16,0 0-8-16,27 0 14 0,-27 0-12 0,15 8 14 15,-15-8-11-15,12 9 13 0,-12-9-12 0,8 16 11 0,-8-16-7 16,2 17 12-16,-2-17-13 0,-2 23 9 15,2-23-10-15,-4 24 10 0,4-24-9 0,-6 21 9 0,6-21-13 16,-8 21 15-16,8-21-12 0,-9 19 10 16,9-19-11-16,-10 12 13 0,10-12-11 0,-8 13 11 0,8-13-13 15,0 0 13-15,-10 13-14 0,10-13 9 0,0 0-14 16,0 0 12-16,0 0-10 0,0 0 9 0,0 0-8 16,0 0 10-16,0 0-8 0,8-13 7 0,-8 13-13 15,12-7 8-15,-12 7-12 0,15-8 3 0,-15 8-14 16,18-6 14-16,-18 6-7 0,19-3 13 0,-19 3-10 0,0 0 8 15,27 0 1-15,-27 0 5 0,15 6-10 0,-15-6 21 16,15 9-3-16,-15-9 16 0,12 9-8 0,-12-9 17 16,8 15-10-16,-8-15 14 0,5 19-11 0,-5-19 20 15,0 20-11-15,0-20 13 0,0 22-14 16,0-22 11-16,-7 20-18 0,7-20 8 0,-6 20-17 0,6-20 11 16,-10 19-19-16,10-19 13 0,-13 17-17 0,13-17 15 15,-12 13-16-15,12-13 12 0,-16 11-14 0,16-11 11 16,-16 8-18-16,16-8 12 0,-17 6-19 0,17-6 4 15,0 0-22-15,-26 6-2 0,26-6-26 0,0 0-10 16,-23 4-32-16,23-4-21 0,0 0-28 0,-23 5-29 0,23-5-45 16,0 0-43-16,0 0-64 0,0 0-153 15,-23 2 28-15</inkml:trace>
  <inkml:trace contextRef="#ctx0" brushRef="#br0" timeOffset="-116038.69">19198 9369 200 0,'0'0'271'0,"0"0"-52"15,0 0-30-15,0 0-9 0,0 0-10 0,0 0-21 16,0 0-15-16,0 0-12 0,0 0-10 0,0 0-5 15,2 13-13-15,-2-13 6 0,0 0-10 0,0 0 6 0,0 0-8 16,0 0 1-16,0 0-23 0,0 0 2 16,0 0-25-16,0 0-1 0,0 0-14 0,0 0 4 15,-6-11-12-15,6 11 7 0,0 0-14 0,0 0 9 0,-4-17-17 16,4 17 11-16,0 0-14 0,-2-17 9 0,2 17-12 16,4-13 7-16,-4 13-8 0,4-16 8 0,-4 16-9 15,9-15 9-15,-9 15-17 0,8-17 17 0,-8 17-4 16,12-13 0-16,-12 13-2 0,15-10-14 0,-15 10 12 15,12-10-10-15,-12 10 9 0,15-6-9 0,-15 6 13 16,0 0-10-16,0 0 12 0,22 0-7 0,-22 0 8 16,0 0-7-16,15 9 14 0,-15-9-11 0,6 12 9 15,-6-12-9-15,4 16 9 0,-4-16-9 0,2 14 9 16,-2-14-12-16,0 19 12 0,0-19-12 0,0 14 11 16,0-14-12-16,-2 16 11 0,2-16-8 0,0 0 11 0,-2 16-14 15,2-16 5-15,0 0-19 0,0 0 5 0,0 0-11 16,-6 12 6-16,6-12-5 0,0 0 11 0,0 0-11 15,0 0 6-15,6-16-7 0,-6 16 5 0,8-11-7 16,-8 11 4-16,9-17-10 0,-9 17 5 0,11-14-7 16,-3 4 7-16,-8 10-3 0,15-16 11 0,-15 16-3 15,16-13 7-15,-16 13-2 0,15-11 11 0,-15 11 20 0,14-8-11 16,-14 8 1-16,0 0 22 0,21-3-2 0,-21 3 15 16,0 0-2-16,18 5 13 0,-18-5-7 0,13 9 11 15,-13-9-13-15,8 14 14 0,-8-14-21 0,8 13 14 16,-8-13-17-16,6 17 7 0,-6-17-17 0,4 17 10 15,-4-17-19-15,4 17 9 0,-4-17-16 0,2 19 11 16,-2-19-20-16,0 14-6 0,0-14-32 0,0 0-11 16,2 19-31-16,-2-19-21 0,0 0-34 0,2 14-40 0,-2-14-57 15,0 0-61-15,0 0-282 0,0 0-94 16</inkml:trace>
  <inkml:trace contextRef="#ctx0" brushRef="#br0" timeOffset="-115540.315">19785 9800 185 0,'0'0'340'0,"0"0"-62"0,0 0-33 15,0 0-22-15,0 0-27 0,0 0-18 0,0 0-13 0,0 0-7 16,-14-6-16-16,14 6 4 0,0 0-22 0,0 0 8 16,0 0-19-16,0 0 11 0,0 0-16 0,0 0 2 15,0 0-29-15,0 0-6 0,0 0-1 0,0 0 22 16,0 0-7-16,0 0 13 0,0 0-20 16,0 0 10-16,8 12-25 0,-8-12 10 0,0 0-26 0,0 0 5 15,21 7-23-15,-21-7 9 0,0 0-22 0,23 5 10 16,-23-5-20-16,0 0 12 0,27 1-19 0,-27-1 15 15,0 0-19-15,28 2 13 0,-28-2-24 0,0 0 0 16,27 0-34-16,-27 0-6 0,0 0-36 0,24 0-19 16,-24 0-41-16,0 0-13 0,0 0-29 0,27-2-14 15,-27 2-37-15,0 0-34 0,0 0-41 0,0 0-78 16,0 0-185-16,0 0-93 0</inkml:trace>
  <inkml:trace contextRef="#ctx0" brushRef="#br0" timeOffset="-115305.496">19783 9706 75 0,'0'0'473'0,"0"0"-104"0,0 0-60 0,0 0-51 0,0 0-17 16,-8-9-27-16,8 9 3 0,0 0-28 0,0 0-12 15,0 0-25-15,0 0 4 0,0 0-23 0,0 0 7 16,0 0-21-16,23 0 0 0,-23 0-30 0,0 0-4 15,0 0-30-15,29 0 2 0,-29 0-27 0,0 0-12 16,27-2-52-16,-27 2-33 0,0 0-62 0,29 0-39 16,-29 0-73-16,0 0-70 0,26-2-97 0,-26 2-329 0,0 0-242 15</inkml:trace>
  <inkml:trace contextRef="#ctx0" brushRef="#br0" timeOffset="-114306.397">20239 9401 409 0,'0'0'342'0,"0"0"-61"0,0 0-37 16,0 0-16-16,0 0-29 0,0 0-7 0,0 0-28 15,0 0-7-15,0 0-25 0,0 0 0 0,0 0-24 16,0 0 14-16,0 0-30 0,0 0 18 0,0 0-20 16,0 0 7-16,0 0-26 0,0 0 5 0,0 0-27 15,0 0 7-15,0 0-25 0,0 0 6 0,0 0-21 16,0 0 10-16,0 0-20 0,0 0 11 0,0 0-17 0,0 0 13 15,2-15-16-15,-2 15 12 0,15-7-18 16,-15 7 13-16,16-4-20 0,-16 4 22 0,0 0-28 0,25-4 12 16,-25 4-22-16,0 0 32 0,23 5-14 0,-23-5 16 15,12 10-12-15,-12-10 15 0,11 13-13 0,-11-13 22 16,6 16-26-16,-6-16 15 0,1 21-10 0,-1-21 11 16,-1 21-15-16,1-21 14 0,-6 25-20 0,1-12 13 15,1-1-15-15,0 0 14 0,4-12-16 0,-10 20 17 16,10-20-15-16,-11 17 14 0,11-17-14 0,-8 15 16 15,8-15-14-15,-10 11 13 0,10-11-16 0,-6 11 12 0,6-11-16 16,0 0 9-16,-11 10-18 0,11-10 9 0,0 0-12 16,0 0 17-16,0 0-10 0,0 0 17 0,0 0-13 15,0 0 8-15,0 0-19 0,0 0 5 0,15-10-15 16,-15 10 4-16,0 0-4 0,23-4 12 0,-23 4-9 16,0 0 13-16,28-2-5 0,-28 2 17 0,0 0-6 15,28 6 13-15,-28-6-6 0,19 4 13 0,-19-4 2 16,17 9 18-16,-17-9 1 0,16 12 17 0,-16-12 1 0,15 12 20 15,-15-12-8-15,10 17 19 0,-10-17-17 16,8 21 16-16,-8-21-13 0,6 19 20 0,-6-19-16 0,2 25 12 16,-2-25-19-16,-2 21 12 0,2-21-20 0,-6 23 11 15,6-23-17-15,-8 22 10 0,8-22-16 0,-10 21 11 16,10-21-18-16,-11 16 17 0,11-16-18 0,-14 13 17 16,14-13-19-16,-17 9 12 0,17-9-20 0,-16 10 10 15,16-10-17-15,-17 3 11 0,17-3-17 0,0 0 9 16,-22 7-31-16,22-7-1 0,0 0-32 0,-20 2-9 15,20-2-35-15,0 0-8 0,0 0-28 0,-21 3-7 0,21-3-33 16,0 0-15-16,0 0-26 0,0 0-24 0,-16-6-48 16,16 6-53-16,0 0-176 0,-5-13-21 0</inkml:trace>
  <inkml:trace contextRef="#ctx0" brushRef="#br0" timeOffset="-113605.212">20572 9365 4 0,'0'0'357'0,"0"0"-78"0,0 0-49 15,0 0-28-15,0 0-22 0,0 0-21 0,0 0-14 16,0 0-13-16,0 0-9 0,0 0-2 0,0 0-17 15,0 0-3-15,0 0-15 0,0 0 3 0,0 0-21 16,0 0 8-16,0 0-19 0,0 0 3 0,0 0-12 16,-14-7 10-16,14 7-18 0,0 0 8 0,0 0-19 0,0 0 5 15,-5-13-18-15,5 13 7 0,0 0-15 0,-2-14 9 16,2 14-15-16,0 0 12 0,2-18-15 0,-2 18 10 16,5-12-15-16,-5 12 14 0,4-13-14 0,-4 13 14 15,8-13-16-15,-8 13 13 0,8-12-13 0,-8 12 14 16,13-8-14-16,-13 8 14 0,12-8-14 0,-12 8 12 15,0 0-14-15,19-4 13 0,-19 4-9 0,0 0 9 16,17 3-10-16,-17-3 12 0,0 0-10 0,17 11 12 0,-17-11-14 16,10 11 14-16,-10-11-15 0,6 13 12 0,-6-13-11 15,6 15 12-15,-6-15-13 0,3 14 4 0,-3-14-13 16,2 15 17-16,-2-15-11 0,0 0 11 16,2 13-9-16,-2-13 5 0,0 0-16 0,0 0 1 0,0 0-6 15,0 0 11-15,0 0-6 0,0 0 12 0,0 0-9 16,0 0 12-16,12-12-7 0,-12 12 11 0,8-10-8 15,-8 10 10-15,13-12-8 0,-13 12 7 0,14-11-10 16,-14 11 13-16,15-9-5 0,-15 9 5 0,0 0 1 16,22-5 20-16,-22 5-1 0,0 0 25 0,20 5-3 15,-20-5 21-15,14 6-5 0,-14-6 14 0,11 11-11 0,-11-11 13 16,8 15-20-16,-8-15 3 0,6 18-24 0,-6-18 6 16,2 17-22-16,-2-17 8 0,2 18-41 0,-2-18-21 15,0 17-52-15,0-17-28 0,-4 15-50 0,4-15-57 16,-6 14-64-16,6-14-115 0,-10 9-260 0,10-9-172 15</inkml:trace>
  <inkml:trace contextRef="#ctx0" brushRef="#br0" timeOffset="-111732.289">13850 10851 57 0,'0'0'303'16,"0"0"-75"-16,0 0-41 0,-23-2-20 0,23 2-16 15,0 0-10-15,0 0-11 0,0 0-7 0,0 0-5 16,0 0-1-16,0 0-2 0,0 0 0 0,0 0 3 15,0 0 9-15,0 0-9 0,0 0 4 0,-15 8-13 16,15-8 12-16,0 0-44 0,0 0 37 0,0 0-22 16,0 0 3-16,0 0-25 0,0 0 4 0,0 0-25 15,0 0 6-15,0 0-23 0,0 0 5 0,0 0-22 0,0 0 10 16,0 0-23-16,0 0 16 0,0 0-17 0,0 0 16 16,0 0-16-16,0 0 12 0,0 0-14 0,0 0 13 15,0 0-17-15,29-3 15 0,-29 3-15 0,0 0 14 16,25-3-15-16,-25 3 12 0,0 0-14 0,29 0 16 15,-29 0-16-15,0 0 12 0,29 2-13 0,-29-2 15 16,0 0-14-16,25 4 13 0,-25-4-14 0,0 0 16 16,20 7-14-16,-20-7 15 0,12 7-13 0,-12-7 13 15,8 11-13-15,-8-11 14 0,6 15-14 0,-6-15 14 16,5 15-17-16,-5-15 13 0,2 20-11 0,-2-20 3 0,-2 21-14 16,2-21 13-16,-5 22-12 0,5-22 16 0,-4 22-13 15,0-12 14-15,4-10-14 0,-8 24 16 16,8-24-13-16,-8 22 12 0,8-22-11 0,-11 22 14 0,11-22-14 15,-9 18 14-15,9-18-14 0,-8 19 15 0,8-19-15 16,-11 18 15-16,11-18-17 0,-6 15 17 0,6-15-14 16,-8 12 13-16,8-12-14 0,-4 12 12 0,4-12-14 15,0 0 9-15,-6 13-7 0,6-13 16 0,0 0-9 0,0 0 8 16,6 11-12-16,-6-11 16 0,0 0-18 16,0 0 17-16,18 5-16 0,-18-5 17 0,0 0-16 0,26 2 17 15,-26-2-10-15,0 0 18 0,31-2-9 0,-31 2 17 16,0 0-10-16,31-1 21 0,-31 1-16 0,0 0 16 15,29-2-14-15,-29 2 14 0,0 0-16 0,25 0 10 16,-25 0-20-16,0 0 8 0,0 0-13 0,26 0 11 16,-26 0-17-16,0 0 14 0,0 0-17 0,0 0 14 0,27 2-16 15,-27-2 16-15,0 0-17 0,0 0 13 16,20 4-18-16,-20-4 2 0,0 0-29 0,0 0 5 0,0 0-31 16,17 6 4-16,-17-6-56 0,0 0 30 15,0 0-29-15,0 0-12 0,0 0-32 0,19 7-18 16,-19-7-37-16,0 0-25 0,0 0-60 0,0 0-338 0,0 0-146 15</inkml:trace>
  <inkml:trace contextRef="#ctx0" brushRef="#br0" timeOffset="-111274.146">14388 10901 224 0,'0'0'343'0,"0"0"-56"0,0 0-34 0,0 0-28 0,0 0-24 15,0 0-21-15,7-11-15 0,-7 11-16 0,0 0-2 16,0 0-28-16,0 0-4 0,0 0-21 0,0 0 1 16,0 0-22-16,2 16 8 0,-2-16-23 0,0 0 9 15,-4 20-12-15,4-20 0 0,-2 17-16 0,2-17 13 16,-2 21-15-16,2-21 10 0,-3 22-8 0,3-22 16 0,-4 24-17 16,2-10 16-16,2-14-14 0,-4 23 11 0,4-23-19 15,-4 22 13-15,4-22-21 0,-4 23 17 0,4-23-29 16,-7 20 12-16,7-20-18 0,-4 18 12 0,4-18-18 15,-2 15 9-15,2-15-30 0,-4 14-2 0,4-14-31 16,-4 12-2-16,4-12-27 0,0 0 3 0,-4 13-23 16,4-13 2-16,0 0-24 0,0 0-9 0,0 0-28 15,0 0-9-15,0 0-14 0,0 0-20 0,0 0-18 16,0 0-13-16,-13-8-23 0,13 8-191 0,2-14 73 16</inkml:trace>
  <inkml:trace contextRef="#ctx0" brushRef="#br0" timeOffset="-110904.738">14408 10889 135 0,'0'0'367'0,"0"0"-76"15,6-13-44-15,-6 13-29 0,0 0-34 0,0 0-26 16,4-12-13-16,-4 12-20 0,0 0-13 0,0 0-11 0,0 0-9 16,0 0-8-16,0 0-9 0,0 0 2 0,0 0-11 15,6-10 3-15,-6 10-10 0,0 0 15 0,0 0-10 16,0 0 12-16,0 0-14 0,0 0 11 0,7 11-23 15,-7-11 10-15,0 0-15 0,4 13 13 0,-4-13-14 16,4 14 16-16,-4-14-13 0,4 14 21 0,-4-14-18 16,6 19 10-16,-6-19-13 0,4 20 14 0,-4-20-18 15,7 20 16-15,-7-20-18 0,8 22 16 0,-4-8-17 16,0-3 12-16,0 2-22 0,0-1 13 0,0-1-21 16,1 0 15-16,1 3-20 0,-6-14 16 0,8 20-20 15,-8-20 13-15,8 21-22 0,-8-21 12 0,9 18-18 16,-9-18 16-16,6 18-18 0,-6-18 15 0,5 15-16 15,-5-15 13-15,6 17 3 0,-6-17-2 0,8 13-7 0,-8-13-16 16,5 12-21-16,-5-12-36 0,6 12-10 0,-6-12-22 16,0 0-26-16,6 14-16 0,-6-14-17 0,0 0-12 15,0 0-18-15,6 12-8 0,-6-12-21 0,0 0-36 16,0 0-48-16,0 0-69 0,0 0-163 0,0 0-43 16</inkml:trace>
  <inkml:trace contextRef="#ctx0" brushRef="#br0" timeOffset="-110599.272">14368 11141 407 0,'0'0'359'16,"0"0"-88"-16,0 0 0 0,0 0-32 0,0 0-30 15,-17-5-12-15,17 5-31 0,0 0-7 0,0 0-36 0,0 0-6 16,0 0-30-16,0 0 6 0,0 0 5 0,0 0 17 15,0 0-11-15,0 0 12 0,0 0-19 0,0 0 10 16,21 3-18-16,-21-3 6 0,0 0-20 0,21-2 10 16,-21 2-21-16,0 0 11 0,31-1-21 0,-31 1 7 15,0 0-23-15,31-2 10 0,-31 2-24 0,0 0 10 16,29-2-20-16,-29 2 8 0,0 0-15 0,27-2 11 16,-27 2-16-16,0 0 11 0,0 0-19 0,26 0-26 0,-26 0-46 15,0 0-23-15,0 0-28 0,19-5-12 16,-19 5-39-16,0 0-13 0,0 0-47 0,0 0-53 0,0 0-71 15,18-6-397-15,-18 6-273 0</inkml:trace>
  <inkml:trace contextRef="#ctx0" brushRef="#br0" timeOffset="-107859.149">14866 10926 54 0,'0'0'262'0,"0"0"-54"16,0 0-24-16,0 0-22 0,0 0-7 0,0 0-3 15,0 0-7-15,0 0-5 0,0 0-3 0,0 0-11 16,0 0-10-16,0 0-1 0,0 0-24 0,-9 11 8 16,9-11-18-16,0 0 9 0,0 0-22 0,0 0 6 15,0 0-18-15,0 0 3 0,0 0-15 0,0 0 7 16,0 0-14-16,0 0 6 0,0 0-12 0,0 0 13 15,0 0-14-15,0 0 13 0,0 0-13 0,0 0 13 16,0 0-19-16,0 0 14 0,0 0-29 0,0 0 11 16,0 0-18-16,0 0 14 0,0 0-19 0,-10-9 14 0,10 9-14 15,0 0 10-15,0 0-13 0,4-10 14 0,-4 10-14 16,0 0 14-16,8-14-14 0,-8 14 17 0,9-11-19 16,-9 11 12-16,10-11-13 0,-10 11 15 0,10-11-16 15,-10 11 3-15,15-7-2 0,-15 7 11 0,14-6-15 16,-14 6 16-16,0 0-12 0,23-1 14 0,-23 1-14 15,0 0 16-15,19 8-15 0,-19-8 15 0,11 13-13 16,-11-13 14-16,8 17-13 0,-8-17 14 0,7 20-15 0,-7-20 21 16,2 21-17-16,-2-21 20 0,0 20-21 0,0-20 11 15,0 20-12-15,0-20 13 0,0 16-12 0,0-16 13 16,-2 14-14-16,2-14 15 0,-3 13-14 0,3-13 13 16,0 0-15-16,-4 17 22 0,4-17-24 0,0 0 16 15,-8 12-15-15,8-12 12 0,0 0-14 0,-9 9 15 16,9-9-16-16,0 0 13 0,-11 11-15 0,11-11 14 15,0 0-15-15,-10 8 13 0,10-8-13 0,0 0 15 16,-12 10-12-16,12-10 14 0,0 0-15 0,-13 9 15 16,13-9-14-16,0 0 15 0,0 0-15 0,-12 8 14 0,12-8-16 15,0 0 12-15,0 0-19 0,0 0 14 0,0 0-16 16,0 0 18-16,0 0-13 0,0 0 16 0,0 0-12 16,0 0 14-16,0 0-14 0,0 0 17 0,12-10-17 15,-12 10 15-15,15-6-13 0,-15 6 15 0,18-5-16 16,-18 5 16-16,21-4-16 0,-21 4 14 0,20-3-11 15,-20 3 13-15,0 0-12 0,33 0 11 0,-33 0-12 16,0 0 13-16,31 1-14 0,-31-1 14 0,0 0-13 16,27 4 14-16,-27-4-13 0,0 0 15 0,20 7-11 0,-20-7 15 15,0 0-7-15,16 11 12 0,-16-11-9 16,6 11 11-16,-6-11-14 0,4 16 14 0,-4-16-12 0,2 16 17 16,-2-16-14-16,-2 15 19 0,2-15-1 0,-4 19 3 15,4-19-3-15,-6 16 3 0,6-16-3 0,-7 15-1 16,7-15-2-16,-13 16-1 0,13-16 0 0,-14 11-1 15,14-11-3-15,-15 10-4 0,15-10 1 0,-20 8-6 16,20-8-2-16,-19 5-1 0,19-5-2 0,0 0-1 16,-29 1-2-16,29-1 1 0,0 0-1 0,-29-4 0 15,29 4-1-15,0 0-1 0,-24-5-2 0,24 5 0 0,0 0 1 16,-22-5-2-16,22 5 1 0,0 0-9 0,0 0-19 16,-23-6-25-16,23 6-27 0,0 0-28 0,0 0-26 15,0 0-29-15,0 0-10 0,0 0-23 0,0 0-24 16,0 0-41-16,0 0-46 0,0 0-257 0,0 0-79 15</inkml:trace>
  <inkml:trace contextRef="#ctx0" brushRef="#br0" timeOffset="-106506.339">15209 10801 290 0,'0'0'287'0,"0"0"-60"0,0 0-38 0,0 0-26 15,0 0-22-15,0 0-19 0,0 0-17 16,0 0-3-16,0 0-11 0,0 0-8 0,-21-4-11 0,21 4-3 16,0 0-7-16,0 0-2 0,0 0-6 0,0 0-5 15,-8-10-6-15,8 10-6 0,0 0 2 0,0 0-15 16,0 0 3-16,-6-13-13 0,6 13 5 0,0 0-10 16,0 0 6-16,-2-16-13 0,2 16 8 0,0 0-9 15,4-15 10-15,-4 15-11 0,0 0 7 0,4-17-8 16,-4 17 8-16,0 0-12 0,8-14 9 0,-8 14-7 15,0 0 11-15,11-9-8 0,-11 9 9 0,0 0-9 0,12-7 9 16,-12 7-3-16,0 0 7 0,0 0-7 0,0 0 17 16,27 5-8-16,-27-5 12 0,0 0-12 0,14 11 7 15,-14-11-10-15,9 12 8 0,-9-12-11 0,7 10 8 16,-7-10-14-16,6 15 8 0,-6-15-9 0,4 15 5 16,-4-15-8-16,4 12 9 0,-4-12-11 0,0 0 10 15,4 17-18-15,-4-17 9 0,0 0-14 0,2 14 8 16,-2-14-8-16,0 0 3 0,0 0-2 0,0 0-8 0,0 0-9 15,0 0 4-15,0 0 5 0,0 0 1 16,0 0 3-16,0 0 2 0,7-14-1 0,-7 14 0 0,4-11 2 16,-4 11 0-16,4-14 7 0,-4 14-2 0,6-13 4 15,-6 13-1-15,6-12 2 0,-6 12 3 0,9-12-3 16,-9 12 5-16,8-10-7 0,-8 10 5 0,8-9 2 16,-8 9 0-16,0 0 0 0,15-7 2 0,-15 7 3 15,0 0 5-15,0 0-1 0,18-2 3 0,-18 2 4 16,0 0 0-16,17 4 0 0,-17-4 3 0,0 0 0 15,14 11 1-15,-14-11 1 0,0 0-3 0,12 13 10 16,-12-13-11-16,0 0 11 0,10 15-11 0,-10-15 8 0,0 0-15 16,10 14 12-16,-10-14-11 0,0 0 8 15,6 14-12-15,-6-14 10 0,0 0-12 0,0 0 10 0,5 13-10 16,-5-13-6-16,0 0-53 0,0 0-9 0,0 0-29 16,0 0-33-16,0 0-51 0,0 0-45 0,-5 10-55 15,5-10-243-15,0 0-18 0</inkml:trace>
  <inkml:trace contextRef="#ctx0" brushRef="#br0" timeOffset="-106149.465">15671 10587 371 0,'0'0'315'0,"0"0"-53"0,0 0-28 0,0 0-28 16,0 0-15-16,16-6 0 0,-16 6-20 15,0 0-7-15,0 0-26 0,0 0-3 0,7 15-26 0,-7-15 6 16,0 0-23-16,4 18 4 0,-4-18-20 0,0 14 4 16,0-14-23-16,1 18 3 0,-1-18-25 0,0 20 9 15,0-20-19-15,2 21 12 0,-2-21-17 0,2 21 16 16,-2-21-12-16,2 24 12 0,-2-24-18 0,2 21 10 15,-2-21-19-15,2 22 11 0,-2-22-16 0,4 18 12 16,-4-18-17-16,2 15 13 0,-2-15-15 0,2 16 12 16,-2-16-28-16,0 0-1 0,2 15-33 0,-2-15-10 0,0 0-28 15,0 0-11-15,2 15-29 0,-2-15-14 0,0 0-47 16,0 0-41-16,0 0-57 0,0 0-66 0,0 0-186 16,0 0-52-16</inkml:trace>
  <inkml:trace contextRef="#ctx0" brushRef="#br0" timeOffset="-105903.784">15596 10746 316 0,'0'0'388'0,"0"0"-70"0,0 0-49 0,0 0-37 0,0 0-9 16,0 0-30-16,0 0-9 0,2-12-1 0,-2 12 6 15,0 0-19-15,0 0 1 0,0 0-34 0,0 0-3 16,27 0-22-16,-27 0-6 0,0 0-29 0,0 0-2 15,29 3-29-15,-29-3 5 0,0 0-22 0,29 0 7 16,-29 0-30-16,0 0-10 0,30-3-38 0,-30 3-17 16,0 0-46-16,29-2-18 0,-29 2-39 0,0 0-29 15,31-4-40-15,-31 4-32 0,0 0-49 0,25-3-82 0,-25 3-154 16,0 0-62-16</inkml:trace>
  <inkml:trace contextRef="#ctx0" brushRef="#br0" timeOffset="-105365.554">15937 10632 420 0,'0'0'375'0,"0"0"-57"0,0 0-38 16,0 0-38-16,0 0-7 0,0 0-40 0,0 0-5 15,0 0-42-15,-12-8-8 0,12 8-32 0,0 0-1 16,0 0-27-16,0 0 7 0,0 0-27 0,0 0 3 16,0 0-24-16,0 0 4 0,0 0-24 0,0 0 10 15,0 0-17-15,0 0 12 0,0 0-15 0,0 0 13 0,0 0-18 16,12-8 14-16,-12 8-18 0,0 0 13 0,17-6-15 16,-17 6 12-16,0 0-16 0,21-7 14 0,-21 7-16 15,0 0 12-15,17-4-15 0,-17 4 14 0,0 0-14 16,0 0 15-16,25 2-13 0,-25-2 16 0,0 0-14 15,0 0 15-15,17 9-13 0,-17-9 14 0,0 0-16 16,8 14 15-16,-8-14-13 0,0 14 13 0,0-14-16 16,-2 15 15-16,2-15-16 0,-4 21 16 0,4-21-16 15,-7 18 13-15,7-18-14 0,-10 20 16 0,10-20-16 0,-8 19 18 16,8-19-12-16,-10 16 10 0,10-16-15 0,-9 17 17 16,9-17-17-16,-5 12 19 0,5-12-16 0,-6 13 22 15,6-13-26-15,0 0 15 0,-4 12-14 16,4-12 16-16,0 0-13 0,0 0 14 0,0 0-15 0,4 13 15 15,-4-13-13-15,0 0 13 0,0 0-12 0,13 4 11 16,-13-4-13-16,0 0 14 0,0 0-10 0,23 6 18 16,-23-6-8-16,0 0 15 0,0 0-14 0,25 1 11 15,-25-1-14-15,0 0 11 0,0 0-16 0,21 3 19 0,-21-3-23 16,0 0 14-16,0 0-14 0,0 0 13 0,18 6-24 16,-18-6-9-16,0 0-46 0,0 0-19 15,0 0-40-15,0 0-26 0,19 5-47 0,-19-5-43 0,0 0-62 16,0 0-387-16,0 0-199 0</inkml:trace>
  <inkml:trace contextRef="#ctx0" brushRef="#br0" timeOffset="-104540.391">16621 10886 391 0,'0'0'312'15,"2"-11"-58"-15,-2 11-28 0,0 0-25 0,0 0-23 16,0 0-22-16,0 0-5 0,-2 14-21 0,2-14-4 16,0 12-17-16,0-12 0 0,0 18-22 0,0-18 9 0,2 23-16 15,-2-9 11-15,2-1-20 0,-2 4 11 0,4 0-17 16,-2-1 8-16,0 4-21 0,0-2 14 0,0 1-1 16,0 0 1-16,2 1-1 0,1-1-7 0,-1 1-9 15,-2-2-3-15,0 3-2 0,2-5-2 0,-2 3-6 16,2-2-6-16,0 0-6 0,-2-3-4 0,0 3-6 15,3-4-14-15,-3 0 12 0,-2-13-19 0,4 22-2 16,-4-22-42-16,4 18-11 0,-4-18-37 0,4 17-14 16,-4-17-29-16,4 17-13 0,-4-17-33 0,2 13-25 0,-2-13-49 15,0 0-74-15,-2 16-306 0,2-16-155 16</inkml:trace>
  <inkml:trace contextRef="#ctx0" brushRef="#br0" timeOffset="-104329.299">16522 11335 391 0,'0'0'406'0,"0"0"-70"15,0 0-59-15,0 0-20 0,0 0-15 0,0 0-11 0,0-13-21 16,0 13-30-16,0 0-13 0,0 0-30 0,23-7-11 16,-23 7-19-16,0 0 7 0,26 0-8 0,-26 0-14 15,0 0-18-15,35 3-16 0,-35-3-10 0,25 1-10 16,-25-1-8-16,27 3-10 0,-27-3-27 0,27 2-32 15,-27-2-37-15,29 0-42 0,-29 0-44 0,28 2-63 16,-28-2-83-16,24 0-106 0,-24 0-317 0,0 0-235 16</inkml:trace>
  <inkml:trace contextRef="#ctx0" brushRef="#br0" timeOffset="-103293.369">17134 11019 135 0,'0'0'344'0,"0"0"-69"0,0 0-39 0,0 0-22 16,0 0-20-16,0 0-18 0,0 0-12 0,0 0-3 15,0 0-23-15,0 0-1 0,0 0-23 0,0 0-4 16,0 0-20-16,0 0 4 0,0 0-18 0,0 0 6 0,0 0-25 16,0 0 3-16,0 0-24 0,0 0 6 15,0 0-24-15,0 0 7 0,0 0-20 0,0 0 13 16,0 0-15-16,0 0 13 0,22 0-17 0,-22 0 15 0,0 0-16 15,0 0 12-15,25 2-15 0,-25-2 14 0,0 0-15 16,29 3 15-16,-29-3-17 0,23 1 16 0,-23-1-15 16,22 3 12-16,-22-3-15 0,21 4 15 0,-21-4-11 15,19 7 14-15,-19-7-14 0,15 8 21 0,-15-8-11 16,12 10 15-16,-12-10-12 0,11 14 14 0,-11-14-17 16,6 16 17-16,-6-16-20 0,2 19 13 0,-2-19-26 0,-2 19 25 15,2-19-16-15,-4 20 14 0,4-20-3 0,-6 19-3 16,6-19-1-16,-7 18 2 0,7-18-1 15,-10 18 0-15,10-18-3 0,-10 18 4 0,10-18 7 0,-12 18 7 16,12-18 4-16,-12 15 5 0,12-15 4 0,-12 17 4 16,12-17-8-16,-11 12 6 0,11-12-4 0,-8 13 6 15,8-13-20-15,0 0-8 0,-8 10-10 0,8-10 11 16,0 0 2-16,0 0 2 0,0 0-3 0,6 16 1 0,-6-16 0 16,0 0-5-16,0 0 0 0,25 3-1 15,-25-3-1-15,0 0-1 0,28-3-1 0,-28 3-5 16,20-1-8-16,-20 1-10 0,21-3-8 0,-21 3-14 0,0 0-6 15,27-3-10-15,-27 3-11 0,0 0-9 16,27-3-7-16,-27 3-16 0,0 0-19 0,22-2-31 0,-22 2-49 16,0 0 0-16,0 0-46 0,26-1-59 0,-26 1-272 15,0 0-91-15</inkml:trace>
  <inkml:trace contextRef="#ctx0" brushRef="#br0" timeOffset="-102967.379">17672 11287 462 0,'0'0'402'0,"0"0"-46"16,0 0-57-16,8-9-27 0,-8 9-22 0,0 0-20 15,0 0-36-15,0 0-29 0,0 0-22 0,0 0-26 16,0 0-19-16,0 0-18 0,0 0-13 0,0 0-12 0,0 0-12 15,0 0-9-15,0 0-6 0,0 0-8 0,0 0-5 16,0 0-4-16,0 0-3 0,0 0-1 0,0 0 1 16,0 0-2-16,0 0-1 0,0 0-2 0,10 9 1 15,-10-9-2-15,0 0-2 0,0 0-6 0,0 0-10 16,0 0-9-16,0 0-8 0,0 0-6 0,0 0-4 16,0 0-1-16,0 0 3 0,0 0 1 0,0 0-3 15,0 0-1-15,0 0-4 0,0 0-15 0,0 0-10 16,0 0-14-16,0 0-19 0,0 0-8 0,0 0-31 0,0 0-27 15,0 0-38-15,0 0-44 0,0 0-288 16,0 0-53-16</inkml:trace>
  <inkml:trace contextRef="#ctx0" brushRef="#br0" timeOffset="-102225.886">18024 11112 287 0,'0'0'430'0,"0"0"-90"16,0 0-62-16,0 0-31 0,0 0-37 0,0 0-13 16,-5 13-32-16,5-13-7 0,0 0-41 0,-8 14-3 15,8-14-25-15,-6 14 7 0,6-14-23 0,-5 18 11 16,5-18-6-16,-8 16-7 0,8-16-14 0,-6 19-8 0,6-19-9 15,-6 19-8-15,6-19-6 0,-8 18-8 16,8-18-1-16,-7 13-1 0,7-13-2 0,-4 12-7 0,4-12-20 16,0 0-15-16,-8 14-17 0,8-14-16 0,0 0-15 15,0 0 1-15,0 0 9 0,0 0 8 0,0 0 0 16,-12-13 18-16,12 13-7 0,-3-16 14 0,3 16-2 16,3-17-3-16,-3 17 15 0,4-21 13 0,-4 21-6 0,6-20 6 15,-6 20-2-15,6-20 10 0,-6 20-9 16,8-18 11-16,-8 18-10 0,9-16 12 0,-9 16-11 15,8-13 14-15,-8 13-11 0,6-13 16 0,-6 13-1 16,0 0 18-16,15-11-5 0,-15 11 17 0,0 0-4 0,0 0 20 16,16-4-10-16,-16 4 21 0,0 0-14 0,14 6 13 15,-14-6-19-15,8 9 10 0,-8-9-21 0,8 13 11 16,-8-13-18-16,8 15 16 0,-8-15-16 0,9 19 13 16,-9-19-19-16,10 20 13 0,-6-9-5 0,2-3-3 15,0 5-5-15,1-2-4 0,-7-11-5 0,12 22-1 16,-12-22-2-16,12 21-3 0,-12-21-1 0,11 15 0 0,-11-15 0 15,12 17-2-15,-12-17-1 0,11 15-3 16,-11-15-11-16,8 11-17 0,-8-11-19 0,7 9-20 0,-7-9-19 16,0 0-21-16,10 13 0 0,-10-13-17 0,0 0-11 15,0 0-18-15,0 0-10 0,5 11-13 0,-5-11-8 16,0 0 8-16,0 0 16 0,0 0 13 0,0 0 17 16,-26 0 14-16,26 0 22 0,-19-3 11 0,19 3 19 15,-21-6 14-15,21 6 31 0,-24-6 27 0,24 6 17 16,-25-7 21-16,25 7 10 0,-23-4 6 0,23 4 3 15,-21-5 10-15,21 5 7 0,-17-6 18 0,17 6 2 0,0 0 6 16,-23-4 11-16,23 4-27 0,0 0-17 0,0 0-1 16,-23-4-19-16,23 4 7 0,0 0 6 15,0 0 2-15,0 0 2 0,0 0-7 0,0 0-4 0,0 0-7 16,0 0-9-16,0 0-2 0,0 0-6 0,17 8 2 16,-17-8-12-16,0 0-5 0,27 4-5 0,-27-4-3 15,0 0-4-15,30 2-27 0,-30-2-28 0,22-2-35 16,-22 2-44-16,23-2-40 0,-23 2-55 0,23-3-66 15,-23 3-342-15,21-3-139 0</inkml:trace>
  <inkml:trace contextRef="#ctx0" brushRef="#br0" timeOffset="-101996.877">18380 11280 237 0,'0'0'549'0,"14"-8"-87"0,-14 8-91 0,0 0-17 16,0 0-33-16,0 0-50 0,0 0-33 15,0 0-35-15,0 0-35 0,0 0-35 0,0 0-26 0,0 0-25 16,0 0-19-16,0 0-15 0,0 0-26 0,0 0-34 16,23-1-43-16,-23 1-53 0,0 0-58 0,0 0-50 15,0 0-64-15,0 0-69 0,0 0-426 0,19 5-292 16</inkml:trace>
  <inkml:trace contextRef="#ctx0" brushRef="#br0" timeOffset="-101274.292">18717 11136 148 0,'0'0'385'16,"0"0"-94"-16,0 0-47 0,0 0-29 0,-17-4-28 0,17 4-11 15,0 0-30-15,0 0-13 0,0 0-30 16,0 0-8-16,0 0-26 0,-14-7-10 0,14 7-17 16,0 0-23-16,0 0 11 0,0 0 2 0,4-16-9 0,-4 16 2 15,0 0-13-15,10-12 7 0,-10 12-12 0,11-10 11 16,-11 10-12-16,12-9 4 0,-12 9-6 0,14-9 7 16,-14 9-12-16,14-5 5 0,-14 5-7 0,0 0 11 15,23-7-9-15,-23 7 7 0,0 0-7 0,24-1 4 16,-24 1-5-16,0 0 14 0,21 3-2 0,-21-3 13 15,0 0-4-15,15 12 14 0,-15-12-7 0,8 9 5 0,-8-9-6 16,2 13 8-16,-2-13-18 0,0 0 9 16,-2 21-16-16,2-21 9 0,-4 12-14 0,4-12 8 15,-9 15-12-15,9-15 2 0,-10 12-13 0,10-12 6 0,-10 9-12 16,10-9 11-16,-13 9-11 0,13-9 10 0,0 0-11 16,-14 11 11-16,14-11-10 0,0 0 10 0,0 0-12 15,-15 5 11-15,15-5-13 0,0 0 17 0,0 0-11 16,0 0 11-16,0 0-9 0,0 0 8 0,0 0-13 15,0 0 5-15,11-7-13 0,-11 7 6 0,0 0-6 16,18-5 7-16,-18 5-4 0,0 0 9 0,0 0-7 16,31 1 9-16,-31-1-2 0,0 0 8 0,27 6-4 0,-27-6 16 15,17 5 2-15,-17-5 25 0,14 10 6 0,-14-10 23 16,12 10 2-16,-12-10 2 0,10 14 0 0,-10-14 1 16,6 12-6-16,-6-12-8 0,2 17-2 0,-2-17-8 15,-2 18-6-15,2-18-8 0,-6 19-6 0,6-19-3 0,-11 19 1 16,11-19 5-16,-17 18 4 0,17-18 4 15,-21 19 0-15,21-19-1 0,-20 10-1 0,20-10-2 16,-23 11-7-16,23-11-2 0,-23 1-5 0,23-1-4 0,0 0-13 16,-29 3-16-16,29-3-18 0,0 0-28 0,-24-4-27 15,24 4-22-15,0 0-22 0,-18-11-29 0,18 11-23 16,0 0-22-16,-10-9-39 0,10 9-33 0,0 0-288 16,0 0-82-16</inkml:trace>
  <inkml:trace contextRef="#ctx0" brushRef="#br0" timeOffset="-100544.019">19019 11042 346 0,'0'0'303'0,"0"0"-43"0,0 0-26 16,0 0-37-16,0 0-22 0,0 0-20 0,0 0-3 16,0 0-26-16,0 0 1 0,0 0-17 0,0 0 1 0,0 0-19 15,0 0 7-15,0 0-17 0,0 0 9 0,-23 1-22 16,23-1 4-16,0 0-17 0,0 0 7 0,-11-9-22 16,11 9 5-16,0 0-24 0,-8-13 9 0,8 13-27 15,0 0 20-15,-4-15-20 0,4 15 14 0,0 0-20 16,-2-14 14-16,2 14-16 0,0-14 17 0,0 14-19 15,0 0 15-15,6-18-18 0,-6 18 17 0,8-11-17 16,-8 11 12-16,9-12-17 0,-9 12 13 0,10-9-14 16,-10 9 15-16,12-7-15 0,-12 7 12 0,0 0-12 15,19-3 17-15,-19 3-14 0,0 0 15 0,0 0-13 0,22 3 16 16,-22-3-14-16,0 0 14 0,14 13-13 0,-14-13 14 16,11 9-11-16,-11-9 16 0,8 11-12 0,-8-11 13 15,6 14-14-15,-6-14 17 0,4 10-15 0,-4-10 15 16,0 0-14-16,6 15 13 0,-6-15-14 0,0 0 15 15,0 0-14-15,5 14 9 0,-5-14-26 0,0 0 7 0,0 0-23 16,0 0 12-16,0 0-13 0,0 0 16 16,0 0-9-16,6-14 17 0,-6 14-11 0,0 0 12 0,6-11-10 15,-6 11 18-15,6-11-15 0,-6 11 14 0,0 0-14 16,10-14 13-16,-10 14-13 0,0 0 17 0,13-8-12 16,-13 8 12-16,0 0-11 0,0 0 17 0,23-2-4 15,-23 2 23-15,0 0 16 0,17 6-8 0,-17-6 29 16,11 9-11-16,-11-9 13 0,12 9-12 0,-12-9-6 15,10 11 10-15,-10-11-17 0,11 13 6 0,-11-13-21 16,6 12 8-16,-6-12-22 0,6 14 1 0,-6-14-52 16,6 13-22-16,-6-13-52 0,0 0-22 0,2 19-55 0,-2-19-71 15,0 0-93-15,-2 15-410 0,2-15-277 16</inkml:trace>
  <inkml:trace contextRef="#ctx0" brushRef="#br0" timeOffset="-99878.586">19766 11274 287 0,'0'0'267'0,"0"0"-56"0,0 0-35 0,-23-5-8 16,23 5-9-16,0 0-12 0,0 0-5 0,-25-1 1 16,25 1-10-16,0 0-1 0,0 0-4 0,0 0 10 15,-25-3-17-15,25 3 5 0,0 0-16 0,0 0 8 0,0 0-27 16,0 0 2-16,0 0-30 0,-24 3-1 0,24-3-27 15,0 0 4-15,0 0-18 0,0 0 17 0,0 0-15 16,0 0 16-16,0 0-26 0,0 0 9 0,24 4 2 16,-24-4-10-16,0 0-15 0,31 2 14 0,-31-2-3 15,25-2-12-15,-25 2-15 0,26-1-30 0,-26 1-3 16,31-3-26-16,-31 3-4 0,31-6-20 0,-31 6-11 16,27-9-28-16,-27 9-22 0,25-5-36 0,-25 5-44 0,18-3-56 15,-18 3-260-15,14-6-72 0</inkml:trace>
  <inkml:trace contextRef="#ctx0" brushRef="#br0" timeOffset="-99655.184">19698 11147 220 0,'0'0'461'0,"0"0"-105"0,-15-6-53 16,15 6-63-16,0 0-20 0,0 0-42 0,0 0-20 0,0 0-33 15,-14-7 8-15,14 7-19 0,0 0 7 16,0 0-24-16,0 0 1 0,0 0-28 0,0 0 1 0,24 0-28 16,-24 0 6-16,0 0-24 0,0 0-9 0,36 0-47 15,-36 0-23-15,22-2-51 0,-22 2-47 0,24-2-67 16,-24 2-62-16,25-4-118 0,-25 4-182 0,27-4-94 16</inkml:trace>
  <inkml:trace contextRef="#ctx0" brushRef="#br0" timeOffset="-98973.441">20219 11010 394 0,'0'0'327'0,"0"0"-63"0,-13-7-19 0,13 7-33 16,0 0-17-16,0 0-8 0,-11-10-27 15,11 10-15-15,0 0-30 0,0 0-1 0,-13-7-20 0,13 7 7 16,0 0-13-16,0 0 11 0,0 0-23 0,-12-10 7 16,12 10-18-16,0 0-9 0,0 0-24 0,0 0 7 15,0 0-23-15,-8-8 9 0,8 8-18 0,0 0 11 0,0 0-17 16,6-15 13-16,-6 15-19 0,0 0 13 15,16-11-21-15,-16 11 11 0,15-6-22 0,-15 6 20 0,17-8-26 16,-17 8 15-16,19-3-9 0,-19 3 15 0,19-4-13 16,-19 4 14-16,0 0-8 0,27 4 18 0,-27-4-13 15,0 0 14-15,20 7-11 0,-20-7 13 0,13 13-13 16,-13-13 15-16,8 12-13 0,-8-12 12 0,2 17-11 16,-2-17 11-16,2 16-15 0,-2-16 10 0,-4 17-17 15,4-17 12-15,-6 19-16 0,6-19 12 0,-11 17-8 16,11-17 13-16,-10 14-9 0,10-14 14 0,-12 12-9 0,12-12 13 15,-13 9-15-15,13-9 17 0,0 0-12 16,-16 9 12-16,16-9-12 0,0 0 7 0,0 0-18 0,0 0 9 16,0 0-10-16,0 0 12 0,0 0-10 0,0 0 11 15,-11-9-16-15,11 9 7 0,11-9-15 0,-11 9 5 16,14-7-17-16,-14 7 7 0,19-8-13 0,-19 8 13 16,18-6-5-16,-18 6 5 0,23-1 7 0,-23 1 1 15,22-4 6-15,-22 4 3 0,0 0 3 0,31 4-9 16,-31-4 48-16,16 4 1 0,-16-4 20 0,15 8-8 15,-15-8 17-15,10 10-7 0,-10-10 14 0,6 15-17 0,-6-15 10 16,2 16-18-16,-2-16 14 0,-4 15-15 16,4-15 10-16,-6 17-16 0,6-17 10 0,-10 18-3 0,10-18-4 15,-15 14-5-15,15-14-4 0,-16 11-2 0,16-11-3 16,-23 11-1-16,23-11-2 0,-20 7-5 0,20-7 0 16,-20 4-4-16,20-4-10 0,-21 4 1 0,21-4-16 15,0 0-18-15,-25 3-24 0,25-3-27 0,0 0-25 16,0 0-37-16,-23 0-22 0,23 0-48 0,0 0-47 0,0 0-55 15,0 0-291-15,0 0-122 0</inkml:trace>
  <inkml:trace contextRef="#ctx0" brushRef="#br0" timeOffset="-98278.942">20620 10918 367 0,'0'0'302'0,"0"0"-60"16,0 0-35-16,0 0-24 0,0 0-26 0,0 0-14 16,0 0-18-16,0 0-17 0,-17-6-15 0,17 6-11 15,0 0-11-15,0 0-7 0,0 0 0 0,-10-11-1 16,10 11-8-16,0 0-5 0,-9-9-8 0,9 9-8 16,0 0-2-16,-6-14-13 0,6 14 0 0,0 0-2 15,-4-14-5-15,4 14 5 0,0 0-6 0,0-19-4 16,0 19 2-16,2-14-3 0,-2 14-1 0,4-15-3 15,-4 15 1-15,6-12-4 0,-6 12 14 0,11-14-17 16,-11 14-1-16,12-9-4 0,-12 9-5 0,13-7 2 0,-13 7 1 16,0 0 0-16,19-8 3 0,-19 8 2 0,0 0-1 15,0 0 4-15,27 3-1 0,-27-3 1 16,13 7 1-16,-13-7-1 0,12 8 4 0,-12-8 0 0,8 12 4 16,-8-12 4-16,8 11 4 0,-8-11 5 0,9 12 7 15,-9-12 13-15,4 13-8 0,-4-13 12 0,2 13-11 16,-2-13 8-16,0 0-16 0,2 13-3 0,-2-13 7 15,0 0-15-15,0 0 5 0,-2 13-23 0,2-13 12 0,0 0-20 16,0 0 6-16,0 0-10 0,0 0 10 16,0 0-12-16,0 0 6 0,-6-13 3 0,6 13 3 0,0 0-1 15,6-11 4-15,-6 11-1 0,0 0 0 0,10-10 1 16,-10 10 3-16,0 0-2 0,15-9-3 0,-15 9 6 16,0 0-1-16,0 0 1 0,25-3 2 0,-25 3 13 15,0 0 11-15,17 9 6 0,-17-9 10 0,15 8 1 16,-15-8 2-16,12 9 5 0,-12-9 0 0,10 13 1 15,-10-13-2-15,9 12-7 0,-9-12-7 0,6 17-6 16,-6-17-5-16,6 15-4 0,-6-15 7 0,4 16-39 0,-4-16-9 16,2 13-37-16,-2-13-14 0,0 0-35 0,0 17-37 15,0-17-20-15,0 0-61 0,-6 14-89 16,6-14-369-16,0 0-193 0</inkml:trace>
  <inkml:trace contextRef="#ctx0" brushRef="#br0" timeOffset="-91376.38">15311 12353 97 0,'8'-12'308'0,"-8"12"-70"0,0 0-36 16,0 0-31-16,0 0-13 0,0 0-24 0,0 0 20 15,0 0-3-15,0 0-4 0,0 0-6 0,0 0-4 16,0 0 4-16,19 6-23 0,-19-6-6 0,0 0-18 16,4 18 2-16,-4-18-18 0,2 16 8 0,-2-16-22 15,2 18 9-15,-2-18-20 0,2 22 16 0,-2-22-20 0,0 24 10 16,0-24-16-16,2 21 16 0,-2-21-19 0,0 29 13 15,0-29-18-15,-2 24 13 0,2-24-18 0,-2 26 8 16,2-26-18-16,-2 24 11 0,2-24-19 0,-2 20-4 16,2-20-1-16,-2 17 12 0,2-17-19 0,-2 15-4 15,2-15-3-15,0 0-33 0,-2 18-8 0,2-18-36 16,0 0-5-16,-2 14-26 0,2-14-11 0,0 0-19 16,0 0-17-16,0 0-18 0,-2 16-12 0,2-16-23 15,0 0-33-15,0 0-29 0,0 0-237 0,0 0-12 16</inkml:trace>
  <inkml:trace contextRef="#ctx0" brushRef="#br0" timeOffset="-91013.301">15400 12327 8 0,'0'0'412'16,"0"0"-97"-16,0 0-54 0,0 0-45 0,0 0-42 0,-4-13-22 15,4 13-19-15,0 0-15 0,0 0-12 0,0 0-9 16,0 0-7-16,0 0-2 0,-6 13 4 0,6-13-14 16,0 0 8-16,0 0-14 0,0 16 9 0,0-16-22 15,0 0 11-15,4 15-13 0,-4-15 11 0,6 14-20 16,-6-14 7-16,6 14-18 0,-6-14 15 0,5 15-17 16,-5-15 16-16,11 18-15 0,-11-18 11 0,10 18-17 15,-10-18 15-15,12 21-17 0,-5-10 14 0,1 1-19 16,-8-12 10-16,12 20-18 0,-3-11 11 0,-1 2-18 15,0 1 12-15,-2-4-18 0,3 4 15 0,-3-3-19 0,-6-9 2 16,14 18-2-16,-14-18 2 0,11 17 1 0,-11-17-11 16,11 15 9-16,-11-15-14 0,8 15-16 15,-8-15-20-15,11 12-11 0,-11-12-28 0,8 11-19 0,-8-11-17 16,0 0-24-16,8 14-20 0,-8-14-19 0,0 0-26 16,0 0-62-16,0 0-66 0,6 11-171 0,-6-11-12 15</inkml:trace>
  <inkml:trace contextRef="#ctx0" brushRef="#br0" timeOffset="-90768.296">15365 12587 354 0,'0'0'329'0,"0"0"-67"0,0 0-34 0,0 0-23 15,0 0-5-15,0 0 11 0,0 0-27 0,0 0 1 0,0 0-29 16,0 0-3-16,0 0-27 0,0 0 15 15,0 0-20-15,0 0 19 0,19-3-42 0,-19 3 0 16,0 0-44-16,20-1 15 0,-20 1-24 0,0 0 5 0,26-5-23 16,-26 5 7-16,19-3-19 0,-19 3 9 0,20-6-29 15,-20 6-10-15,23-3-38 0,-23 3-21 0,23-2-43 16,-23 2-22-16,23-2-50 0,-23 2-38 0,0 0-45 16,34 0-64-16,-34 0-322 0,22 2-165 0</inkml:trace>
  <inkml:trace contextRef="#ctx0" brushRef="#br0" timeOffset="-89809.748">16013 12433 75 0,'0'0'284'0,"0"0"-60"0,0 0-32 16,0 0-14-16,0 0-9 0,0 0-20 0,-4-14-15 15,4 14-10-15,0 0-5 0,0 0-10 0,0 0-1 16,0 0-5-16,-2-15-3 0,2 15 2 0,0 0-19 16,0 0 0-16,0 0-24 0,2-13 6 0,-2 13-17 15,0 0 6-15,0 0-22 0,8-13 2 0,-8 13-8 16,0 0 2-16,0 0-11 0,17-7 8 0,-17 7-15 15,0 0 7-15,0 0-21 0,22-3 19 0,-22 3-15 0,0 0 10 16,0 0-10-16,27 3 10 0,-27-3-11 16,0 0 12-16,17 10-4 0,-17-10 14 0,8 9-10 0,-8-9 13 15,8 13-13-15,-8-13 10 0,4 12-16 0,-4-12 13 16,3 19-17-16,-3-19 11 0,-3 19-16 0,3-19 7 16,-4 18-15-16,4-18 11 0,-6 19-14 0,6-19 15 15,-8 18-16-15,8-18 10 0,-11 14-9 0,11-14 14 16,-14 14-9-16,14-14 14 0,-12 11-12 0,12-11 14 15,-13 9-14-15,13-9 13 0,0 0-13 0,-14 8 9 16,14-8-13-16,0 0 12 0,0 0-13 0,0 0 18 16,0 0-15-16,0 0 12 0,-17-6-15 0,17 6 10 0,0 0-12 15,0 0 15-15,6-13-21 0,-6 13 3 0,13-8-16 16,-13 8 5-16,14-6-11 0,-14 6-13 0,17-6 21 16,-17 6 12-16,20-6-9 0,-20 6 11 0,21-3-4 15,-21 3 15-15,22-1-6 0,-22 1 8 0,0 0-5 16,29 0 14-16,-29 0 0 0,16 6 16 0,-16-6-4 15,15 7 13-15,-15-7-8 0,14 9 8 0,-14-9-10 0,9 11 17 16,-9-11-17-16,8 16 8 0,-8-16-15 16,4 14 8-16,-4-14-9 0,2 15 17 0,-2-15-5 0,-2 15 10 15,2-15-7-15,-4 14 11 0,4-14-17 0,-11 17 19 16,11-17-15-16,-12 11 6 0,12-11-2 16,-16 15-6-16,16-15 2 0,-21 13 0 0,21-13-1 0,-19 9-2 15,19-9-3-15,-19 10-6 0,19-10 0 0,-19 7-5 16,19-7-2-16,-17 7-2 0,17-7-12 0,-14 5-6 15,14-5-13-15,0 0-19 0,-17 6-22 0,17-6-17 16,0 0-24-16,0 0-18 0,0 0-28 0,0 0-33 0,0 0-61 16,0 0-54-16,0 0-246 0,-10-11-62 15</inkml:trace>
  <inkml:trace contextRef="#ctx0" brushRef="#br0" timeOffset="-88764.867">16362 12368 190 0,'0'0'275'0,"0"0"-42"0,0 0-31 0,0 0-13 15,0 0-14-15,0 0-17 0,0 0-7 0,0 0-2 16,0 0-25-16,0 0 4 0,0 0-34 0,0 0-6 16,0 0-18-16,0 0-1 0,0 0-17 0,0 0-1 15,0 0-15-15,0 0 4 0,0 0-12 0,0 0 7 0,-12-10-17 16,12 10 11-16,0 0-5 0,0 0 6 0,-6-13-12 16,6 13 1-16,0 0-8 0,-7-12 8 15,7 12-9-15,0 0 14 0,-2-17-21 0,2 17 9 0,0 0-11 16,0-20 8-16,0 20-11 0,0 0 8 0,5-19-11 15,-5 19 9-15,4-11-12 0,-4 11 14 0,0 0-13 16,10-13 10-16,-10 13-10 0,0 0 12 0,12-10-14 16,-12 10 13-16,0 0-11 0,0 0 13 0,19-3-12 0,-19 3 10 15,0 0-9-15,14 6 12 0,-14-6-15 16,0 0 19-16,15 14-14 0,-15-14 7 0,6 12-8 0,-6-12 13 16,7 17-10-16,-7-17 11 0,7 14-21 0,-7-14 23 15,4 15-13-15,-4-15 9 0,2 16-12 0,-2-16 11 16,4 11-10-16,-4-11 11 0,0 0-18 0,2 15 12 15,-2-15-12-15,0 0 2 0,0 0-14 0,0 0 1 16,0 0-10-16,0 0 11 0,0 0-5 0,0 0 9 16,0 0-9-16,10-11 0 0,-10 11-6 0,4-15-4 15,-4 15 7-15,9-16 0 0,-9 16 6 0,8-17 5 16,-8 17 2-16,10-17 4 0,-10 17 0 0,11-13 1 0,-11 13 1 16,10-13 2-16,-10 13 1 0,12-7 5 15,-12 7 6-15,0 0 11 0,19-8 8 0,-19 8 2 0,0 0 5 16,21 4 11-16,-21-4 13 0,13 8-11 0,-13-8 15 15,13 9-15-15,-13-9 10 0,12 13-16 0,-12-13 7 16,12 16-21-16,-12-16 12 0,11 15-19 0,-11-15 8 16,8 17-17-16,-8-17 12 0,8 18-16 0,-8-18 11 15,6 15-17-15,-6-15-1 0,5 13-27 0,-5-13-1 16,0 0-27-16,6 15-15 0,-6-15-42 0,0 0-58 16,0 0-60-16,0 15-90 0,0-15-284 0,0 0-121 0</inkml:trace>
  <inkml:trace contextRef="#ctx0" brushRef="#br0" timeOffset="-87904.877">17147 12449 83 0,'-13'-9'381'0,"13"9"-83"0,0 0-48 16,0 0-31-16,0 0-41 0,0 0-24 16,0 0-23-16,0 0-19 0,0 0-13 0,0 0 9 0,0 0 6 15,0 0-12-15,0 0 2 0,-12 7-20 0,12-7 5 16,0 0-18-16,4 18 8 0,-4-18-19 0,4 18 3 16,-4-18-35-16,6 20 31 0,-4-7-19 0,3 2 10 15,-1 1-15-15,0-4 1 0,-1 6-1 0,-1-2-2 16,2 0-5-16,0 3-6 0,0 0 0 0,1-2-9 0,-1 1 0 15,0-2-4-15,0 0-4 0,0 0 0 16,-4-16 0-16,6 22-3 0,-6-22-6 0,9 20-15 16,-9-20-13-16,4 19-10 0,-4-19-15 0,4 12-13 0,-4-12-14 15,0 0-18-15,4 16-27 0,-4-16-33 0,0 0-41 16,0 0-30-16,0 0-35 0,0 0-298 0,0 0-81 16</inkml:trace>
  <inkml:trace contextRef="#ctx0" brushRef="#br0" timeOffset="-87677.395">17054 12686 24 0,'0'0'430'15,"0"0"-95"-15,-11-11-52 0,11 11-39 0,0 0-33 0,0 0-27 16,0 0-22-16,0 0-11 0,0 0 14 0,0 0-17 16,0 0-6-16,0 0-26 0,0 0 6 0,11-10-24 15,-11 10 16-15,0 0-28 0,0 0 6 0,0 0-27 16,29-1 2-16,-29 1-26 0,0 0 6 0,24-3-23 15,-24 3 8-15,21-2-18 0,-21 2 8 0,23-5-33 0,-23 5-11 16,24-4-39-16,-24 4-23 0,27-5-38 16,-27 5-24-16,26-6-41 0,-26 6-35 0,25-6-41 0,-25 6-65 15,23-5-293-15,-23 5-130 0</inkml:trace>
  <inkml:trace contextRef="#ctx0" brushRef="#br0" timeOffset="-86912.303">17565 12433 157 0,'0'0'366'15,"0"0"-80"-15,0 0-43 0,0 0-21 0,-20-5-21 16,20 5-29-16,0 0-11 0,0 0-26 0,0 0-11 16,0 0-20-16,0 0-1 0,0 0-24 0,0 0-3 0,0 0-20 15,0 0 3-15,0 0-24 0,0 0 3 0,0 0-19 16,0 0 11-16,0 0-6 0,0 0 8 0,0 0-19 16,0 0 10-16,0 0-14 0,0 0 9 0,0 0-16 15,12-7 11-15,-12 7-13 0,0 0 11 0,21-2-13 16,-21 2 11-16,0 0-14 0,24 0 10 0,-24 0-8 15,0 0 10-15,0 0-13 0,31 2 12 0,-31-2-10 16,0 0 13-16,20 7-15 0,-20-7 21 0,0 0-11 0,19 12 15 16,-19-12-13-16,8 11 14 0,-8-11-2 15,6 11-2-15,-6-11-15 0,4 15 14 0,-4-15-17 16,2 13 15-16,-2-13-17 0,-2 16 11 0,2-16-10 16,-4 15 11-16,4-15-13 0,-4 16 15 0,4-16-15 0,-8 14 11 15,8-14-13-15,-13 18 14 0,13-18-13 0,-10 18 18 16,10-18-11-16,-10 16 11 0,10-16-13 0,-11 16 15 15,11-16-16-15,-10 15 11 0,10-15-12 0,-8 13 11 16,8-13-14-16,0 0 10 0,-10 12-13 0,10-12 15 16,0 0-13-16,0 0 16 0,0 0-14 0,0 0 14 15,6 12-14-15,-6-12 13 0,0 0-14 0,0 0 13 16,25-6-14-16,-25 6 16 0,16-4-16 0,-16 4 15 0,21-3-14 16,-21 3 13-16,18-5-15 0,-18 5 15 0,23-5-14 15,-23 5 13-15,19-5-15 0,-19 5 16 0,0 0-14 16,30-2 14-16,-30 2-14 0,0 0 14 0,27-4-17 15,-27 4 15-15,0 0-11 0,24-3 12 0,-24 3-12 16,0 0 8-16,0 0-22 0,27 0-5 0,-27 0-19 16,0 0-10-16,0 0-25 0,23-1-6 0,-23 1-29 15,0 0-24-15,0 0-38 0,0 0-48 0,22-3-47 16,-22 3-282-16,0 0-63 0</inkml:trace>
  <inkml:trace contextRef="#ctx0" brushRef="#br0" timeOffset="-86469.773">18218 12345 397 0,'0'0'345'0,"0"0"-56"16,0 0-36-16,0 0-42 0,0 0-34 15,0 0-21-15,0 0-10 0,0 0-29 0,0 0 1 0,0 0-15 16,0 0 0-16,-9 12-16 0,9-12 10 0,-4 14-16 15,4-14 6-15,-2 18-19 0,2-18 15 0,-4 19-17 16,4-19 11-16,-4 26-7 0,2-13 12 0,-2 2-17 16,2 0 11-16,-1-2-19 0,-1 3 9 0,2-1-20 15,-2 0 8-15,2-3-24 0,0 2-6 0,2-14 11 16,-3 24-21-16,3-24 8 0,-4 18-22 0,4-18-10 16,-2 17-5-16,2-17-34 0,-4 15-4 0,4-15-34 0,0 0 0 15,-5 14-26-15,5-14 0 0,0 0-23 0,0 0-21 16,0 0-22-16,0 0-26 0,0 0-27 0,0 0-35 15,0 0-39-15,0 0-224 0,-6-9-32 0</inkml:trace>
  <inkml:trace contextRef="#ctx0" brushRef="#br0" timeOffset="-86158.738">18220 12312 117 0,'0'0'350'0,"6"-11"-87"15,-6 11-42-15,0 0-2 0,0 0-24 0,0 0-16 16,12-8-12-16,-12 8-8 0,0 0-11 0,0 0-2 16,0 0-20-16,17 8 4 0,-17-8-18 0,0 0 8 15,8 15-14-15,-8-15 4 0,8 11-18 0,-8-11 9 0,6 18-23 16,-6-18 5-16,9 19-23 0,-9-19 8 16,8 22-25-16,-4-11 8 0,0 4-23 0,2-2 11 0,0-1-21 15,-2 4 12-15,2-3-17 0,0 2 12 0,0-1-19 16,1-1 13-16,-1 0-16 0,0 2 11 15,0-4-14-15,0 0 14 0,1 0-15 0,-3 0 12 0,-4-11-16 16,10 18 13-16,-10-18-28 0,10 16 5 0,-10-16-49 16,11 14-14-16,-11-14-42 0,8 11-18 0,-8-11-56 15,0 0 16-15,8 11-25 0,-8-11-39 0,0 0-52 16,0 0-84-16,0 0-166 0,0 0-53 0</inkml:trace>
  <inkml:trace contextRef="#ctx0" brushRef="#br0" timeOffset="-85916.278">18191 12527 16 0,'0'0'432'0,"0"0"-98"0,0 0-49 16,0 0-49-16,0 0-26 0,0 0-34 16,-19-5-21-16,19 5-10 0,0 0 5 0,0 0-21 15,0 0 6-15,0 0-19 0,0 0 12 0,0 0-15 0,0 0-1 16,12 9-18-16,-12-9-11 0,0 0-9 0,0 0 7 15,25 3-24-15,-25-3 7 0,0 0-27 0,25 2 6 16,-25-2-20-16,0 0 8 0,25-2-27 0,-25 2-12 16,0 0-46-16,29-1-23 0,-29 1-54 0,0 0-38 15,26-2-68-15,-26 2-67 0,0 0-107 0,24-3-243 16,-24 3-163-16</inkml:trace>
  <inkml:trace contextRef="#ctx0" brushRef="#br0" timeOffset="-84406.312">18784 12327 293 0,'0'0'263'0,"0"0"-43"16,0 0-27-16,0 0-14 0,0 0-15 0,0 0-17 16,0-13-9-16,0 13-6 0,0 0-1 0,0 0-20 15,6-11 1-15,-6 11-19 0,0 0 3 0,0 0-30 16,8-12 20-16,-8 12-23 0,0 0 7 0,0 0-30 15,15-7 3-15,-15 7-17 0,0 0 6 0,0 0-15 16,21-7 9-16,-21 7-16 0,0 0 11 0,0 0-16 16,26 0 12-16,-26 0-9 0,0 0 12 0,23 4-11 15,-23-4 15-15,0 0-11 0,18 6 14 0,-18-6-14 16,0 0 14-16,16 9-14 0,-16-9 12 0,0 0-11 0,11 11 12 16,-11-11-15-16,0 0 6 0,8 14-9 0,-8-14 9 15,0 0-16-15,0 20 10 0,0-20-9 0,-6 13-9 16,6-13-7-16,-9 15-7 0,9-15 0 0,-12 15 2 15,12-15-3-15,-12 13-1 0,12-13 3 0,-12 13 1 16,12-13 3-16,-14 12 4 0,14-12 1 0,-13 12 1 16,13-12 4-16,-10 7 2 0,10-7-7 0,0 0 3 15,-12 10-2-15,12-10 1 0,0 0-14 0,0 0-2 0,0 0-2 16,-13 7 7-16,13-7 2 0,0 0-4 0,0 0 2 16,0 0-9-16,13-7 7 0,-13 7-12 15,0 0 5-15,18-8-17 0,-18 8 7 0,21-6-5 16,-21 6 6-16,24-3-5 0,-24 3 13 0,27-6-4 0,-27 6 13 15,28 0-3-15,-28 0 13 0,29 3-8 0,-29-3 13 16,29 5 3-16,-29-5 21 0,25 9 1 0,-25-9 18 16,22 11-3-16,-22-11 13 0,18 15-12 0,-18-15 4 15,13 16-11-15,-13-16 3 0,10 17-14 0,-10-17 9 16,4 17-15-16,-4-17 7 0,2 16 5 0,-2-16-8 0,-4 16-6 16,4-16 17-16,-8 13-7 0,8-13 16 0,-14 12-9 15,14-12 15-15,-17 11-14 0,17-11 16 0,-19 8-13 16,19-8 13-16,-17 3-18 0,17-3 17 0,-23 4-17 15,23-4 7-15,0 0-15 0,-29 4 14 0,29-4-25 16,0 0 11-16,-25 0-20 0,25 0 3 0,0 0-28 0,0 0 0 16,-27-2-25-16,27 2-6 0,0 0-25 15,0 0-15-15,-14-6-34 0,14 6-21 0,0 0-41 0,0 0-48 16,0 0-50-16,-2-14-241 0,2 14-41 16</inkml:trace>
  <inkml:trace contextRef="#ctx0" brushRef="#br0" timeOffset="-83589.623">19279 12253 323 0,'0'0'246'0,"0"0"-49"0,0 0-29 16,0 0-17-16,0 0-13 0,0 0-15 0,0 0-9 16,0 0 0-16,0 0 0 0,-2 13-2 0,2-13 3 15,0 0 2-15,0 0 8 0,0 0-21 0,0 0-8 16,0 0-27-16,0 0 2 0,0 0-20 0,0 0 4 16,0 0-11-16,0 0 10 0,0 0-10 0,0 0 14 0,-19-6-19 15,19 6 6-15,0 0-16 0,-8-9 3 0,8 9-19 16,0 0 10-16,-6-14-19 0,6 14 12 0,-4-15-16 15,4 15 14-15,-2-12-18 0,2 12 13 0,0-16-16 16,0 16 15-16,2-17-13 0,-2 17 12 0,4-17-16 16,-4 17 16-16,6-16-16 0,-6 16 14 0,6-13-14 15,-6 13 13-15,9-13-14 0,-9 13 15 0,10-13-13 16,-10 13 11-16,0 0-10 0,18-9 11 0,-18 9-13 16,0 0 15-16,0 0-13 0,23 1 14 0,-23-1-12 15,0 0 13-15,18 11-17 0,-18-11 17 0,10 11-17 0,-10-11 19 16,10 15-11-16,-10-15 11 0,7 21-12 0,-7-21 15 15,6 18-16-15,-6-18 15 0,4 21-17 0,-4-21 16 16,4 18-16-16,-4-18 15 0,4 13-13 0,-4-13 14 16,2 15-14-16,-2-15 14 0,0 0-15 0,2 13 1 15,-2-13-2-15,0 0 8 0,0 0-24 0,5 13 1 16,-5-13-17-16,0 0 6 0,0 0-11 0,0 0 12 16,0 0-9-16,0 0 11 0,0 0-8 0,6-13 11 0,-6 13-16 15,0 0-3-15,8-14-1 0,-8 14 1 0,8-14 6 16,-8 14 9-16,11-13 4 0,-11 13 7 0,10-11 4 15,-10 11 0-15,14-11 3 0,-14 11 2 0,13-7 1 16,-13 7 2-16,0 0 13 0,22-8 8 0,-22 8 10 16,0 0 11-16,22 6 8 0,-22-6 14 0,17 6-9 15,-17-6 16-15,12 12-13 0,-12-12 16 0,13 15-15 16,-13-15 13-16,10 19-13 0,-10-19 11 0,6 18-12 16,-6-18 13-16,6 17-25 0,-6-17 7 0,7 16-23 15,-7-16 9-15,2 17-20 0,-2-17 4 0,6 11-34 0,-6-11-5 16,0 0-32-16,0 13-27 0,0-13-52 0,0 0-39 15,0 0-64-15,0 0-64 0,-6 14-126 0,6-14-169 16,0 0-108-16</inkml:trace>
  <inkml:trace contextRef="#ctx0" brushRef="#br0" timeOffset="-82761.486">19970 12641 406 0,'0'0'360'0,"0"0"-43"0,0 0-49 0,0 0-20 15,0 0-31-15,0 0-11 0,0 0-31 0,0 0-8 0,0 0-42 16,0 0-6-16,0 0-30 0,0 0-2 0,0 0-27 16,0 0 3-16,0 0-26 0,0 0 9 15,0 0-7-15,0 0 28 0,0 0-12 0,0 0 26 0,0 0-30 16,15-7 11-16,-15 7-33 0,0 0 27 0,0 0-18 15,0 0 7-15,27 0-20 0,-27 0 9 0,0 0-21 16,0 0 12-16,31-1-18 0,-31 1 12 0,0 0-3 16,26-5-5-16,-26 5-13 0,18-6-16 0,-18 6-19 0,17-3-23 15,-17 3-29-15,16-5-27 0,-16 5-21 16,0 0-28-16,21-5-28 0,-21 5-30 0,0 0-7 16,0 0-40-16,19-6-81 0,-19 6-201 0,0 0-67 0</inkml:trace>
  <inkml:trace contextRef="#ctx0" brushRef="#br0" timeOffset="-82480.792">19939 12503 500 0,'0'0'392'0,"0"0"-47"0,0 0-74 0,0 0-23 15,0 0-30-15,0 0-26 0,0 0-30 0,0 0-34 16,0 0-23-16,0 0-6 0,0 0-2 0,0 0 3 16,0 0-6-16,0 0 2 0,0 0-15 0,0 0-12 15,0 0-9-15,0 0-7 0,25 0-11 0,-25 0-6 16,0 0-7-16,25-2-8 0,-25 2-7 0,0 0-25 16,31-4-28-16,-31 4-31 0,21-2-38 0,-21 2-42 0,19-4-56 15,-19 4-47-15,21-4-56 0,-21 4-120 0,0 0-158 16,29-1-102-16</inkml:trace>
  <inkml:trace contextRef="#ctx0" brushRef="#br0" timeOffset="-81596.312">20466 12297 157 0,'0'0'332'0,"0"0"-67"0,-11-8-37 0,11 8-22 0,0 0-29 15,0 0-27-15,0 0-18 0,0 0-22 16,0 0-21-16,0 0-17 0,0 0-14 0,-8-11-13 0,8 11-1 16,0 0 0-16,0 0 2 0,0 0-2 0,0 0 5 15,10-10-15-15,-10 10 1 0,0 0-13 0,0 0 11 16,17-8-7-16,-17 8 10 0,0 0-17 0,18-7 8 16,-18 7-14-16,0 0 2 0,22-2-10 0,-22 2 8 15,0 0-11-15,0 0 6 0,31 2-7 0,-31-2 8 0,0 0-11 16,21 7 10-16,-21-7-9 0,12 8 18 0,-12-8-5 15,11 10 14-15,-11-10-9 0,6 13 7 0,-6-13-12 16,2 16 4-16,-2-16-9 0,-2 18 4 0,2-18-10 16,-6 18 2-16,6-18 0 0,-9 17 8 0,9-17-15 15,-8 17 15-15,8-17-4 0,-12 16 2 0,12-16-3 16,-13 13-1-16,13-13 1 0,-12 10-1 0,12-10 3 16,-13 11 1-16,13-11-1 0,0 0 1 0,-14 10-3 0,14-10-2 15,0 0-3-15,0 0-4 0,-13 10-7 16,13-10 5-16,0 0-1 0,0 0-7 0,0 0 9 0,0 0-29 15,0 0 22-15,0 0-19 0,11-10 5 16,-11 10-13-16,0 0 7 0,21-6-6 0,-21 6 7 16,16-4-11-16,-16 4 5 0,21-2-4 0,-21 2 14 0,22-4-4 15,-22 4 11-15,0 0-1 0,31 4 10 0,-31-4 0 16,21 3 17-16,-21-3 3 0,18 8 12 0,-18-8-4 16,16 9 16-16,-16-9-8 0,15 11 18 0,-15-11-9 15,12 15 14-15,-12-15-10 0,10 15 12 0,-10-15-11 0,7 15 12 16,-7-15-16-16,4 15 7 0,-4-15-15 15,2 17 10-15,-2-17-18 0,-4 15 18 0,4-15-11 0,-11 11 19 16,11-11-16-16,-12 12 17 0,12-12-14 0,-19 9 15 16,19-9-17-16,-20 7 11 0,20-7-20 0,-24 6 15 15,24-6-20-15,-25 5 10 0,25-5-19 0,-23 5 21 16,23-5-28-16,-22 5 11 0,22-5-28 0,-19 1 25 16,19-1-26-16,0 0-3 0,-23 6-30 0,23-6-4 15,0 0-30-15,0 0-4 0,-22 4-17 0,22-4-2 16,0 0-25-16,0 0-20 0,0 0-23 0,0 0-34 0,0 0-47 15,0 0-65-15,0 0-181 0,0 0 2 16</inkml:trace>
  <inkml:trace contextRef="#ctx0" brushRef="#br0" timeOffset="-80615.782">20812 12194 241 0,'0'0'271'0,"0"0"-36"15,0 0-31-15,0 0-20 0,0 0-17 0,0 0-15 16,0 0-6-16,0 0-6 0,0 0-8 0,0 0-15 0,0 0-7 16,0 0-12-16,0 0-11 0,0-13-10 0,0 13-12 15,0 0-4-15,0 0-19 0,0 0-1 0,-4-15-14 16,4 15 3-16,0 0-13 0,-5-11 8 0,5 11-5 16,0 0 5-16,-2-15-13 0,2 15 15 0,0 0-18 15,-2-19 8-15,2 19-10 0,0 0 8 0,2-18-13 16,-2 18 9-16,2-13-12 0,-2 13 4 0,5-13-7 0,-5 13 9 15,6-13-10-15,-6 13 0 0,6-11 1 0,-6 11 2 16,0 0-4-16,12-13 2 0,-12 13 0 16,0 0 4-16,13-9-8 0,-13 9 8 0,0 0-2 0,0 0-1 15,0 0 2-15,0 0 0 0,25 2 0 0,-25-2 1 16,0 0 2-16,12 8-1 0,-12-8 0 0,0 0 2 16,10 14-1-16,-10-14-1 0,0 0-1 0,5 17 3 15,-5-17-2-15,0 0 10 0,4 18-11 0,-4-18 10 16,0 0-13-16,2 17 13 0,-2-17-12 0,0 0 11 15,0 12-12-15,0-12 8 0,0 0-7 0,0 0-9 16,-2 15-14-16,2-15 8 0,0 0-31 0,0 0 15 0,0 0-4 16,0 0 4-16,0 0 4 0,0 0 5 15,0 0-1-15,14-11-1 0,-14 11-6 0,8-11-5 0,-8 11-4 16,12-13 6-16,-12 13 2 0,14-10 7 0,-14 10 2 16,15-12 6-16,-15 12 6 0,16-9-1 0,-16 9 5 15,15-10 2-15,-15 10 6 0,16-5 5 0,-16 5 4 16,0 0 5-16,21-4 13 0,-21 4-12 0,0 0 29 15,21 8 2-15,-21-8 8 0,12 7 0 0,-12-7 8 0,11 11-13 16,-11-11 10-16,9 15-16 0,-9-15 13 0,6 15-21 16,-6-15 10-16,6 16-21 0,-6-16 8 0,4 18-18 15,-4-18 10-15,2 12-16 0,-2-12 8 0,0 0-26 16,2 18-7-16,-2-18-30 0,0 0-14 0,2 14-33 16,-2-14-30-16,0 0-51 0,0 0-60 0,0 0-78 15,-2 16-278-15,2-16-103 0</inkml:trace>
  <inkml:trace contextRef="#ctx0" brushRef="#br0" timeOffset="-58475.489">16262 13906 39 0,'0'0'320'0,"0"0"-66"0,-12 9-38 0,12-9-17 16,0 0-16-16,0 0-7 0,0 0-31 0,0 0-6 15,0 0-7-15,0 0-7 0,0 0-10 0,0 0-13 0,-9 9-7 16,9-9-14-16,0 0-15 0,0 0 0 16,0 0-8-16,0 0-4 0,0 0-2 0,0 0-7 0,-8 10 0 15,8-10-7-15,0 0-3 0,0 0-3 0,0 0-6 16,0 0-7-16,0 0-1 0,0 0-5 0,0 0-2 15,0 0-1-15,0 0-3 0,0 0-1 0,0 0-1 16,0 0-5-16,0 0 0 0,0 0 0 0,0 0 3 16,0 0-2-16,0 0 1 0,0 0-1 0,0 0 0 0,0 0 0 15,0 0 0-15,0 0 0 0,15 6-1 16,-15-6 0-16,0 0 1 0,0 0-2 0,0 0-1 16,24-3 2-16,-24 3 0 0,0 0 0 0,0 0-1 0,22-1 1 15,-22 1-2-15,0 0 0 0,0 0 0 0,0 0 0 16,0 0 0-16,25 0 1 0,-25 0-1 0,0 0 4 15,0 0 1-15,0 0 3 0,12 5 1 0,-12-5 4 16,0 0-4-16,0 0 1 0,6 15-2 0,-6-15 0 16,0 0 0-16,0 18-2 0,0-18 1 0,0 13-2 15,0-13 0-15,-6 19-1 0,6-19 0 0,-6 18 0 16,6-18 0-16,-6 19-1 0,6-19 1 0,-8 19-1 0,8-19 3 16,-9 21-3-16,9-21-2 0,-6 15-1 0,6-15 1 15,-8 18 0-15,8-18 1 0,-4 17 0 0,4-17 0 16,-5 10 0-16,5-10-2 0,0 0 1 0,-5 16-11 15,5-16 12-15,0 0 3 0,-4 13-1 0,4-13 0 16,0 0-2-16,4 14 3 0,-4-14-1 0,0 0 0 16,0 0 1-16,8 9 0 0,-8-9 0 0,0 0 0 15,0 0 0-15,0 0 0 0,20 5-1 0,-20-5-2 16,0 0 9-16,0 0-9 0,19-5 2 0,-19 5-1 16,0 0-4-16,0 0-14 0,16-6-9 0,-16 6-13 0,0 0-19 15,0 0-23-15,0 0-15 0,19-7-22 16,-19 7-19-16,0 0-20 0,0 0-35 0,0 0-35 15,0 0-45-15,0 0-235 0,29 0-4 0</inkml:trace>
  <inkml:trace contextRef="#ctx0" brushRef="#br0" timeOffset="-57988.348">16504 13986 63 0,'0'0'326'0,"0"0"-72"0,0 0-52 16,0 0-30-16,0 0-19 0,0 0-10 0,0 0-28 16,0 0 0-16,0 0-10 0,0 0 5 0,0 0-7 15,0 0 1-15,0 0-4 0,-17 7-3 0,17-7-3 0,0 0-5 16,0 0-9-16,-6 13-4 0,6-13-9 15,0 0-5-15,-4 18-2 0,4-18-9 0,-2 13-5 0,2-13-6 16,0 14-6-16,0-14-7 0,2 15 1 0,-2-15-6 16,2 18-4-16,-2-18-5 0,6 14-2 0,-6-14-1 15,6 16-1-15,-6-16-1 0,9 13-2 0,-9-13 0 16,8 9-2-16,-8-9 3 0,0 0-1 0,14 9-1 16,-14-9 1-16,0 0-1 0,0 0 0 0,25-2-2 15,-25 2-2-15,0 0 2 0,19-9-4 0,-19 9 1 16,11-10-2-16,-11 10-1 0,11-12-5 0,-11 12-2 0,6-12-2 15,-6 12-1-15,4-14 0 0,-4 14-1 0,0-17-1 16,0 17 1-16,-2-15 1 0,2 15 0 0,-8-17 0 16,8 17 2-16,-9-16 3 0,9 16-1 0,-11-13 5 15,11 13-3-15,-14-11 0 0,14 11 1 0,-15-7-9 0,15 7-4 16,0 0-10-16,-21-4-11 0,21 4-41 16,0 0 12-16,-18 5-7 0,18-5-19 0,-11 11-15 15,11-11-27-15,-8 13-22 0,8-13-17 0,-8 13-20 0,8-13-22 16,-4 15-238-16,4-15 65 0</inkml:trace>
  <inkml:trace contextRef="#ctx0" brushRef="#br0" timeOffset="-56892.338">16849 13810 50 0,'0'0'376'16,"0"0"-79"-16,0 0-48 0,0 0-24 0,0 0-35 15,0 0-23-15,0 0-19 0,0 0-17 0,0 0-20 0,0 0-10 16,0 0-11-16,0 0-11 0,0 0 4 15,0 0-9-15,0 0 3 0,0 0-17 0,8 14-2 16,-8-14 1-16,0 15-1 0,0-15-1 0,2 15-2 0,-2-15 2 16,0 20-1-16,0-20 2 0,1 23 1 0,-1-23-3 15,0 25-4-15,0-25-8 0,-1 27-3 0,1-27-6 16,0 25-6-16,0-25-2 0,0 23-2 0,0-23-3 16,-2 22-2-16,2-22-7 0,0 20-1 0,0-20-25 15,-2 17 26-15,2-17-8 0,0 13-7 0,0-13-14 16,0 0-10-16,0 17-9 0,0-17-11 0,0 0-5 15,0 0-7-15,-2 12-8 0,2-12-6 0,0 0 6 0,0 0-22 16,0 0-3-16,0 0-1 0,0 0-3 0,2-15-6 16,-2 15-2-16,2-17-1 0,-2 17 6 0,0-21 18 15,0 21 13-15,0-24 14 0,0 24 8 0,0-23 13 16,0 23 3-16,0-21 8 0,0 21 3 0,-2-23 6 16,2 23 1-16,0-21 11 0,0 21 5 0,0-21 13 15,0 21 5-15,-2-17 12 0,2 17 4 0,0-17 9 16,0 17 2-16,0-14 3 0,0 14 1 0,0 0-1 15,0-15-4-15,0 15-8 0,0 0-5 0,0 0-5 16,0-15-2-16,0 15 5 0,0 0 7 0,0 0 5 0,0 0 2 16,0 0 2-16,0 0 1 0,0 0 2 0,0 0-5 15,0 0-2-15,0 0 6 0,20 7 6 0,-20-7 0 16,6 11 0-16,-6-11-9 0,8 12 8 0,-8-12-3 16,11 14-3-16,-11-14 2 0,8 19-5 0,-8-19-2 15,12 19-9-15,-5-7-5 0,-3 0-1 0,2-1-2 16,0 0-5-16,0 1-1 0,0 0-6 0,3-1 0 15,-3-2-6-15,0 1 0 0,0 2-5 0,1-1 0 0,-7-11-1 16,12 20 2-16,-12-20-6 0,9 19 3 0,-9-19-3 16,11 15 3-16,-11-15-3 0,8 16 2 0,-8-16 0 15,10 12-1-15,-10-12-2 0,6 12 3 0,-6-12-3 16,7 10 0-16,-7-10-6 0,0 0-6 0,8 11-5 16,-8-11-11-16,0 0-8 0,6 11-10 0,-6-11-9 15,0 0-8-15,0 0-5 0,0 0-8 0,6 12-3 16,-6-12-13-16,0 0-12 0,0 0-25 0,0 0-13 15,0 0-12-15,0 0-2 0,0 0-1 0,0 0 5 16,-20-6 17-16,20 6 24 0,-13-7 18 0,13 7 20 0,-12-6 15 16,12 6 11-16,-17-8 11 0,17 8 6 0,-13-9 11 15,13 9 8-15,-17-7 6 0,17 7 14 0,-14-6 11 16,14 6 14-16,-15-7 14 0,15 7 13 0,-14-7 4 16,14 7 7-16,0 0 2 0,-19-8 1 0,19 8 6 15,0 0 3-15,-18-8 5 0,18 8 0 0,0 0 2 16,-17-7-8-16,17 7 10 0,0 0 1 0,0 0 3 15,-21-4 1-15,21 4 0 0,0 0-4 0,0 0 9 0,0 0-21 16,0 0-8-16,0 0-13 0,-21-1 10 16,21 1 0-16,0 0-4 0,0 0 1 0,0 0-9 15,0 0-2-15,0 0-11 0,0 0-2 0,0 0-9 0,0 0-2 16,0 0-9-16,0 0-2 0,0 0-10 0,0 0-1 16,0 0-7-16,0 0 1 0,0 0 3 0,0 0 2 15,0 0 0-15,0 0 5 0,0 0-4 0,0 0 1 16,0 0-3-16,16-8 0 0,-16 8-5 0,18-1 3 15,-18 1-3-15,18-5 2 0,-18 5-6 0,21-3 3 16,-21 3-4-16,0 0 1 0,29-4-16 0,-29 4-9 16,0 0-14-16,27-1-14 0,-27 1-19 0,0 0-18 0,25-5-20 15,-25 5-20-15,0 0-15 0,0 0-21 0,24-1-13 16,-24 1-24-16,0 0-25 0,0 0-28 0,20-6-50 16,-20 6-69-16,0 0-155 0,0 0-32 0</inkml:trace>
  <inkml:trace contextRef="#ctx0" brushRef="#br0" timeOffset="-55485.329">17443 13884 53 0,'0'0'199'0,"0"0"-28"0,0 0-21 15,0 0-15-15,0 0-4 0,0 0-7 0,0 0-2 0,0 0-5 16,0 0-11-16,0 0-9 0,0 0-1 0,0 0-7 16,0 0 3-16,0 0-7 0,0 0 7 0,0 0-9 15,0 0-2-15,0 0 0 0,0 0-7 0,0 0 1 16,0 0-5-16,0 0-9 0,0 0 3 0,0 0-1 16,0 0-5-16,0 0-2 0,0 0-2 0,0 0-6 15,0 0-2-15,0 0-7 0,0 0-7 0,0 0 0 16,0 0-7-16,0 0-5 0,0 0-4 0,0 0-2 0,0 0-4 15,0 0-1-15,0 0-5 0,0 0-1 16,2-16 1-16,-2 16-1 0,0 0-4 0,11-10 3 0,-11 10-2 16,0 0 0-16,12-11 0 0,-12 11 14 0,15-8-16 15,-15 8 12-15,16-6-15 0,-16 6 13 0,0 0-16 16,25-11 14-16,-25 11-13 0,0 0 12 0,27 0-13 16,-27 0 13-16,0 0-13 0,23 0 0 0,-23 0 4 15,0 0 0-15,17 11 0 0,-17-11 1 0,11 7 1 16,-11-7 2-16,8 11 0 0,-8-11-2 0,6 13 1 15,-6-13 1-15,4 14 1 0,-4-14-2 0,0 17 2 0,0-17-1 16,0 17 1-16,0-17 0 0,-4 15 0 0,4-15 0 16,-6 16 0-16,6-16 3 0,-6 13-2 0,6-13 1 15,-9 13-2-15,9-13 0 0,-6 11 1 0,6-11 0 16,0 0 0-16,-9 13-1 0,9-13-3 0,0 0-4 16,0 0-7-16,-11 11-8 0,11-11-9 0,0 0-2 15,0 0-5-15,0 0 1 0,0 0 14 0,0 0-14 16,0 0 1-16,0 0-6 0,0 0-4 0,9-11-2 0,-9 11 4 15,0 0 0-15,15-9-3 0,-15 9 4 16,17-7 4-16,-17 7 4 0,16-8 5 0,-16 8 0 0,19-4 7 16,-19 4 2-16,0 0 4 0,29 0 4 0,-29 0 6 15,0 0 14-15,23 1 19 0,-23-1 9 0,14 8 30 16,-14-8-15-16,10 10 3 0,-10-10 2 0,9 11-2 16,-9-11 4-16,5 13-4 0,-5-13 3 0,0 16-5 15,0-16-4-15,-2 15-2 0,2-15 2 0,-3 17-1 0,3-17 0 16,-9 10-2-16,9-10-3 0,-12 14 0 15,12-14-7-15,-14 9-2 0,14-9-6 0,-17 8-4 0,17-8-5 16,-21 1-3-16,21-1-2 0,0 0-3 16,-29 2-3-16,29-2-2 0,0 0-2 0,-26-2-4 15,26 2-7-15,0 0-9 0,-20-1-13 0,20 1-10 0,0 0-12 16,0 0-10-16,-23-4-13 0,23 4-11 0,0 0-17 16,0 0-2-16,0 0-9 0,0 0-6 0,0 0-7 15,-21 4-9-15,21-4-18 0,0 0-13 0,0 0-22 16,0 0-22-16,0 0-53 0,0 0-142 0,0 0 139 0</inkml:trace>
  <inkml:trace contextRef="#ctx0" brushRef="#br0" timeOffset="-54627.49">17863 13714 233 0,'0'0'263'0,"0"14"-42"0,0-14-32 15,0 0-20-15,0 0-21 0,0 0-21 0,0 0-9 16,0 0-8-16,0 0-10 0,-4 13-5 0,4-13-7 15,0 0 1-15,0 0-6 0,0 0-2 0,0 0 6 16,0 0-12-16,0 0-8 0,0 0 1 0,0 0-16 0,0 0 0 16,-10 8-18-16,10-8 6 0,0 0-17 0,0 0 7 15,0 0-11-15,0 0 10 0,-13-8-15 0,13 8 9 16,0 0-16-16,0 0 10 0,-6-13-14 0,6 13 13 16,0 0-17-16,-2-16 11 0,2 16-13 0,0 0 10 15,-2-18-9-15,2 18 9 0,0 0-11 0,2-19 9 16,-2 19-12-16,4-11 10 0,-4 11-9 0,0 0 9 15,6-15-9-15,-6 15 3 0,0 0-3 0,13-10 10 16,-13 10-9-16,0 0 8 0,12-9-10 0,-12 9 11 16,0 0-12-16,0 0 14 0,0 0-11 0,24 0 10 15,-24 0-9-15,0 0 9 0,16 6-10 0,-16-6 12 0,0 0-14 16,15 10 9-16,-15-10-8 0,0 0 13 0,12 11-14 16,-12-11 14-16,0 0-12 0,11 12 12 0,-11-12-3 15,0 0 0-15,8 14-8 0,-8-14 10 0,0 0-10 16,4 11 13-16,-4-11-10 0,0 0 9 0,0 0-7 15,0 0 9-15,0 0-13 0,0 0 7 0,0 0-19 16,0 0 15-16,0 0-13 0,0 0 6 0,0 0-8 0,0 0 12 16,0 0-10-16,8-11 9 0,-8 11-11 0,0 0 15 15,8-15-15-15,-8 15 6 0,7-11 0 0,-7 11 3 16,0 0-3-16,10-16 1 0,-10 16 1 0,12-8 2 16,-12 8-1-16,0 0 0 0,19-10 1 0,-19 10-3 15,0 0 5-15,18-4 1 0,-18 4 3 0,0 0 14 16,0 0 12-16,24 4-6 0,-24-4 11 0,0 0-23 15,17 10 31-15,-17-10-16 0,8 8 12 0,-8-8-16 16,8 10 9-16,-8-10-10 0,7 11 4 0,-7-11-11 16,0 0 6-16,8 16-16 0,-8-16 11 0,0 0-13 15,4 13 15-15,-4-13-17 0,0 0 13 0,2 16-17 0,-2-16 12 16,0 0-25-16,0 0-3 0,0 0-31 0,2 14-10 16,-2-14-37-16,0 0-34 0,0 0-38 0,0 0-52 15,0 0-66-15,0 0-308 0,0 0-107 0</inkml:trace>
  <inkml:trace contextRef="#ctx0" brushRef="#br0" timeOffset="-52245.002">18780 14133 301 0,'0'0'332'16,"0"0"-50"-16,0 0-33 0,0 0-17 0,0 0-20 16,0 0-14-16,0 0-17 0,0 0-15 0,0 0-16 15,0 0-17-15,0 0-9 0,0 0-8 0,0 0-8 16,0 0-6-16,0 0-9 0,0 0-8 0,0 0-13 15,0 0-12-15,0 14-6 0,0-14 17 0,0 0 1 16,0 0-1-16,0 0 1 0,0 0-11 0,0 0-9 16,27 1-12-16,-27-1-5 0,0 0-7 0,0 0-4 0,29 0-9 15,-29 0 0-15,0 0-12 0,29-3-41 0,-29 3-3 16,0 0-28-16,28-4-28 0,-28 4-18 0,0 0-24 16,26-4-16-16,-26 4-25 0,19-4-20 0,-19 4-23 15,0 0-18-15,21-5-29 0,-21 5-26 0,0 0-250 16,0 0-52-16</inkml:trace>
  <inkml:trace contextRef="#ctx0" brushRef="#br0" timeOffset="-51993.837">18796 14051 165 0,'0'0'443'0,"0"0"-97"0,0 0-52 16,0 0-48-16,0 0-27 0,-20-3-35 0,20 3-20 15,0 0-29-15,0 0-21 0,0 0-27 0,0 0-8 16,0 0 4-16,0 0 0 0,0 0 0 0,0 0-7 16,0 0-7-16,0 0-10 0,0 0-12 0,12 11-7 0,-12-11-8 15,0 0-6-15,21 6-4 0,-21-6-3 0,0 0-5 16,27 0-21-16,-27 0-25 0,20-3-30 16,-20 3-26-16,23-6-41 0,-23 6-46 0,24-8-51 0,-24 8-75 15,25-11-365-15,-25 11-176 0</inkml:trace>
  <inkml:trace contextRef="#ctx0" brushRef="#br0" timeOffset="-51129.124">19375 13791 134 0,'0'0'355'0,"0"0"-70"16,0 0-42-16,-18-5-12 0,18 5-28 0,0 0-18 0,0 0-4 16,0 0-29-16,-19-3-4 0,19 3-27 0,0 0-5 15,0 0-20-15,0 0 7 0,0 0-21 0,0 0 9 16,0 0-25-16,-18-6 6 0,18 6-27 0,0 0 8 15,0 0-28-15,0 0 5 0,0 0-17 0,0 0 10 16,0 0-18-16,0 0 12 0,0 0-16 0,4-15 12 16,-4 15-15-16,0 0 15 0,16-10-20 0,-16 10 14 15,17-5-24-15,-17 5 18 0,0 0-13 0,24-6 14 16,-24 6-15-16,0 0 17 0,29 0-13 0,-29 0 15 16,17 6-14-16,-17-6 13 0,16 8-12 0,-16-8 16 0,13 11-15 15,-13-11 15-15,10 14-15 0,-10-14 14 0,8 17-15 16,-8-17 2-16,3 21 0 0,-3-21 1 0,3 21-5 15,-3-21-3-15,-3 23-2 0,3-23 0 0,-1 21-2 16,1-21 4-16,-6 19 1 0,6-19 7 0,-6 17 0 16,6-17 0-16,-8 15 2 0,8-15 0 0,-11 9 1 15,11-9 0-15,-8 9 0 0,8-9 1 0,0 0 0 16,-14 12-3-16,14-12-3 0,0 0-11 0,0 0-5 0,0 0-5 16,0 0-1-16,0 0 0 0,0 0-3 0,0 0 0 15,0 0-10-15,0 0-7 0,0 0-7 0,2-13 20 16,-2 13-20-16,14-6 2 0,-14 6 10 0,19-9 5 15,-19 9 10-15,18-3 3 0,-18 3 9 0,0 0 1 16,28-3 10-16,-28 3 13 0,0 0 17 0,27 6 7 16,-27-6 12-16,15 7 4 0,-15-7-2 0,12 11-2 15,-12-11 2-15,8 15-1 0,-8-15 2 0,7 17-4 0,-7-17 2 16,2 20 1-16,-2-20 5 0,-2 21 3 0,2-21 12 16,-9 20 0-16,3-9 5 0,0 0-14 15,-2-2 15-15,-3 0 3 0,1 2-1 0,0-3-2 0,-3 0-2 16,1-1-2-16,12-7-5 0,-26 13-10 0,26-13-7 15,-27 11-9-15,27-11-8 0,-25 5-5 0,25-5-3 16,-22 8-8-16,22-8-8 0,-19 1-20 0,19-1-19 16,0 0-20-16,-23 5-22 0,23-5-17 0,0 0-18 15,0 0-10-15,0 0-11 0,-22-5-4 0,22 5-12 16,0 0-13-16,0 0-22 0,0 0-17 0,5-12-33 16,-5 12-28-16,0 0-58 0,9-13-188 0,-9 13-2 0</inkml:trace>
  <inkml:trace contextRef="#ctx0" brushRef="#br0" timeOffset="-50226.802">19722 13716 157 0,'0'0'180'0,"0"0"-32"0,0 0-12 0,0 0-12 16,0 0-2-16,0 0-11 0,0 0-12 0,0 0-2 0,0 0 0 15,0 0 0-15,0 0 8 0,0 0 2 0,0 0-5 16,-6-14-8-16,6 14 2 0,0 0-7 0,0 0 4 16,-6-12-14-16,6 12 6 0,0 0-18 0,0 0 2 15,-8-15-23-15,8 15 2 0,0 0-15 0,-6-11 6 16,6 11-16-16,0 0 8 0,-7-15-12 0,7 15 5 16,0 0-14-16,-2-13 6 0,2 13-10 0,0 0 5 15,-2-15-13-15,2 15 11 0,0 0-10 0,4-13 23 0,-4 13-26 16,0 0 10-16,7-12-11 0,-7 12 10 15,0 0-11-15,10-13 12 0,-10 13-11 0,0 0 11 0,14-10-11 16,-14 10 5-16,0 0-8 0,17-5 11 0,-17 5-5 16,0 0 8-16,0 0-14 0,25-2 12 0,-25 2-8 15,0 0 7-15,0 0-5 0,19 3 10 0,-19-3-6 16,0 0 9-16,15 9-6 0,-15-9 20 0,0 0-9 16,10 13 8-16,-10-13-17 0,6 16 15 0,-6-16-16 15,2 12 16-15,-2-12-16 0,2 14 12 0,-2-14-16 16,3 14 14-16,-3-14-18 0,0 13 13 0,0-13-13 0,0 0 12 15,0 18-14-15,0-18 7 0,0 0-19 16,0 0 12-16,0 16-13 0,0-16 9 0,0 0-17 0,0 0 11 16,0 0-11-16,0 0 12 0,0 0-10 0,0 0 10 15,0 0-31-15,6-16 24 0,-6 16-12 0,6-14 7 16,-6 14-16-16,6-15 15 0,-6 15-5 0,8-16 4 16,-8 16 6-16,9-15 0 0,-9 15 4 0,10-15 7 15,-10 15 1-15,10-12-20 0,-10 12 36 0,9-10 8 16,-9 10 7-16,0 0 19 0,14-12 3 0,-14 12 11 15,0 0-2-15,0 0 19 0,18-3-11 0,-18 3 8 0,0 0-14 16,0 0 12-16,18 9-21 0,-18-9 8 0,0 0-18 16,11 14-4-16,-11-14-1 0,8 13 12 0,-8-13-19 15,6 16 6-15,-6-16-15 0,4 12 10 0,-4-12-18 16,4 14 13-16,-4-14-14 0,0 0 11 0,2 16-15 16,-2-16 10-16,0 0-36 0,0 0-12 0,2 15-36 15,-2-15-11-15,0 0-30 0,0 0-20 0,-8 9-36 16,8-9-37-16,0 0-53 0,0 0-79 0,-14 6-258 15,14-6-108-15</inkml:trace>
  <inkml:trace contextRef="#ctx0" brushRef="#br0" timeOffset="-38285.247">14060 12545 161 0,'0'0'273'0,"0"0"-59"0,0 0-36 16,0 0-18-16,0 0-16 0,0 0-16 0,0 0-20 16,0 0-8-16,0 0-17 0,0 0-7 0,0 0-7 15,0 0-5-15,0 0 11 0,0 0-9 0,0 0 8 16,0 0-12-16,0 0 9 0,0 0-13 0,0 0 6 16,0 0-15-16,0 0 5 0,0 0-10 0,0 0 5 0,0 0-13 15,0 0 1-15,0 0-12 0,0 0 2 0,0 0-14 16,0 0 5-16,0 0-12 0,0 0 16 15,0 0-12-15,0 0 6 0,0 0-12 0,14-8 8 0,-14 8-11 16,0 0 10-16,12-10-12 0,-12 10-1 0,13-11 4 16,-13 11 10-16,11-12-14 0,-11 12 11 0,13-14-16 15,-13 14-2-15,16-19-10 0,-16 19 1 0,15-20-28 16,-15 20 22-16,12-20-10 0,-6 8 3 0,0 1-2 0,-6 11 4 16,11-18 5-16,-11 18-2 0,10-18 0 0,-10 18-2 15,6-15-2-15,-6 15 8 0,6-16 4 16,-6 16 1-16,7-14 4 0,-7 14 2 0,4-11 2 0,-4 11 0 15,4-12 5-15,-4 12-2 0,0 0-1 0,2-13 6 16,-2 13-5-16,0 0 7 0,0 0-3 0,4-14 4 16,-4 14 0-16,0 0-2 0,0 0 1 0,0 0 26 15,0 0-30-15,0 0-6 0,6-13 3 0,-6 13 5 16,0 0-1-16,0 0 3 0,0 0 3 0,0 0 7 16,0 0 8-16,0 0-3 0,2 14 4 0,-2-14-3 15,0 0-5-15,2 18 13 0,-2-18-1 0,1 16 4 16,-1-16-8-16,3 15 13 0,-3-15-11 0,2 18 7 15,-2-18-13-15,2 20 13 0,-2-20-10 0,2 21 9 0,-2-21-11 16,4 20 18-16,-4-20-14 0,6 22 15 0,-6-22-16 16,4 23 9-16,0-10-12 0,0 0 16 0,-4-13-15 15,7 20 16-15,-3-7-17 0,-4-13 15 0,6 21-17 16,-6-21 13-16,8 20-13 0,-8-20 12 0,7 18-13 16,-7-18 18-16,8 15-17 0,-8-15 20 0,4 13-14 15,-4-13 18-15,6 12-16 0,-6-12 16 0,0 0-14 16,4 13 12-16,-4-13-13 0,0 0 12 0,0 0-17 0,6 15 13 15,-6-15-19-15,0 0 13 0,0 0-19 0,0 0 12 16,5 11-18-16,-5-11 4 0,0 0-30 0,0 0-5 16,0 0-36-16,0 0-8 0,0 0-36 0,0 0-21 15,0 0-37-15,0 0-37 0,0 0-47 0,0 0-55 16,0 0-68-16,0 0-147 0,0 0-24 0</inkml:trace>
  <inkml:trace contextRef="#ctx0" brushRef="#br0" timeOffset="-37199.687">14445 12304 283 0,'0'0'244'15,"0"0"-44"-15,0 0-31 0,0 0-13 0,0 0-17 0,0 0-13 16,0 0-10-16,0 0-5 0,0 0-8 0,0 0-2 15,0 0-3-15,-12-7-4 0,12 7 1 16,0 0-4-16,0 0-5 0,0 0 3 0,0 0-22 0,0 0 11 16,0 0-27-16,0 0-7 0,0 0-2 0,0 0 8 15,-11 10-15-15,11-10 6 0,0 0-16 0,0 0 6 16,0 0-19-16,-6 11 10 0,6-11-14 0,0 0 6 16,0 0-15-16,0 0 12 0,-2 15-24 0,2-15 26 0,0 0-13 15,0 0 12-15,6 10-14 0,-6-10 12 16,0 0-11-16,0 0 10 0,0 0-9 0,17 4 9 15,-17-4-12-15,0 0 13 0,0 0-12 0,23-4 10 0,-23 4-14 16,0 0 12-16,20-9-14 0,-20 9 8 16,15-9-20-16,-15 9 11 0,14-11-17 0,-14 11 4 0,13-10-11 15,-13 10 5-15,10-11-6 0,-10 11-3 0,9-10 3 16,-9 10 3-16,6-12 3 0,-6 12 2 0,0 0 3 16,4-16 0-16,-4 16 2 0,0 0 8 0,-6-15 2 15,6 15 2-15,-8-9-17 0,8 9 25 0,-9-10 6 16,9 10 5-16,-15-9-1 0,15 9 2 0,-12-5-2 15,12 5 0-15,0 0-6 0,-19-6 3 0,19 6-5 16,0 0 0-16,0 0-2 0,-25 4 0 0,25-4-1 0,0 0 0 16,-14 11-3-16,14-11-3 0,0 0-7 0,-10 15 0 15,10-15-4-15,-5 10-9 0,5-10-6 0,0 0-1 16,-4 17-7-16,4-17-4 0,0 0-4 0,0 14-4 16,0-14-4-16,0 0-4 0,4 15 0 0,-4-15 1 15,0 0-2-15,9 9-2 0,-9-9-2 0,0 0 0 16,0 0 6-16,18 5-2 0,-18-5 5 0,0 0 6 15,0 0 12-15,19-5 5 0,-19 5 9 0,0 0 5 0,0 0 10 16,14-7 14-16,-14 7 12 0,0 0 15 0,0 0 16 16,0 0 3-16,0 0-1 0,0 0 0 15,0 0-1-15,0 0-4 0,0 0 0 0,0 0-2 0,0 0 1 16,0 0 2-16,0 0 4 0,0 0 1 0,0 0-1 16,0 0-1-16,-12 8-6 0,12-8 0 0,0 0-2 15,-10 11 0-15,10-11-1 0,0 0-1 0,-11 14-1 16,11-14 0-16,-6 12 10 0,6-12-7 0,-6 11 7 0,6-11-7 15,-4 15 11-15,4-15-17 0,-6 15 8 0,6-15-13 16,-2 15 7-16,2-15-14 0,0 14 12 16,0-14-11-16,2 15 10 0,-2-15-17 0,4 17 9 0,-4-17-15 15,6 13 10-15,-6-13-11 0,10 15 12 0,-10-15-13 16,13 13 10-16,-13-13-12 0,14 9 11 0,-14-9-16 16,17 5 13-16,-17-5-12 0,16 7 12 0,-16-7-15 15,0 0 15-15,28-1-17 0,-28 1 15 0,19-4-13 16,-19 4 13-16,18-9-18 0,-18 9 13 0,19-9-14 15,-19 9 10-15,17-13-13 0,-17 13 15 0,14-11-13 16,-14 11 12-16,10-11-10 0,-10 11 13 0,11-12-10 0,-11 12 11 16,6-12-13-16,-6 12 12 0,6-10-13 0,-6 10 12 15,0 0-11-15,0-17 13 0,0 17-14 0,-4-12 13 16,4 12-9-16,-8-12 9 0,8 12-10 0,-11-11 11 16,11 11-13-16,-14-9 9 0,14 9-9 0,-15-8 11 15,15 8-14-15,-16-4 11 0,16 4-12 0,0 0-8 16,-23-5-23-16,23 5-6 0,0 0-28 0,-23 6-20 15,23-6-22-15,-12 7-26 0,12-7-32 0,-11 8-25 0,11-8-27 16,-9 9-45-16,9-9-190 0,-8 11 60 0</inkml:trace>
  <inkml:trace contextRef="#ctx0" brushRef="#br0" timeOffset="-26580.381">19200 13303 186 0,'0'0'174'15,"0"0"-43"-15,-2-13-7 0,2 13-16 0,0 0-8 16,0 0-10-16,0 0-2 0,0 0-11 0,0 0-8 0,-6-12-9 16,6 12-9-16,0 0-9 0,0 0 1 15,0 0-6-15,0 0 3 0,0 0-5 0,0 0 0 0,0 0-6 16,0 0-2-16,0 0 1 0,0 0 0 0,0 0 3 16,0 0 2-16,-19 5-3 0,19-5 0 0,0 0 0 15,-7 13 7-15,7-13-6 0,-6 13 5 0,6-13-3 16,-6 14-1-16,6-14-9 0,-6 21 2 0,6-21-6 15,-9 18 2-15,9-18-2 0,-6 22 0 0,6-22-2 16,-6 23 1-16,6-23 0 0,-6 26 1 0,4-13-3 16,-2 0 3-16,2 0-3 0,-3 1-1 0,3 0-3 0,0 0-9 15,0-1 13-15,0 0-13 0,2-13 8 0,-2 26-9 16,2-26 6-16,-2 24-8 0,2-24 9 16,-2 22-14-16,2-22 5 0,-2 18-3 0,2-18 3 0,0 19 0 15,0-19 2-15,-2 13-1 0,2-13 2 0,0 0 10 16,0 16-6-16,0-16 6 0,0 0-12 0,0 0 11 15,-2 13-10-15,2-13 7 0,0 0-11 0,0 0 8 16,0 0-5-16,0 0 4 0,0 0-11 0,0 0 7 16,0 0-3-16,0 0 6 0,-17-7-10 0,17 7 5 15,0 0-9-15,-4-11 10 0,4 11-8 0,0 0 0 16,-6-13 4-16,6 13-1 0,0 0 0 0,-4-16-3 0,4 16 8 16,0 0-2-16,-4-16 1 0,4 16 10 0,0 0-11 15,-2-14 0-15,2 14-2 0,0 0 3 0,-2-12 2 16,2 12-1-16,0 0-3 0,-3-13 4 0,3 13-2 15,0 0 2-15,0-14 0 0,0 14-1 0,0 0-1 0,-2-14-2 16,2 14 6-16,0 0 8 0,0 0-9 0,-4-14 2 16,4 14-4-16,0 0 3 0,0 0 3 15,0 0 1-15,0 0 0 0,-1-13-1 0,1 13 0 0,0 0-3 16,0 0-6-16,0 0 3 0,0 0 2 0,0 0-3 16,0 0 0-16,0 0 2 0,0 0-3 0,0 0-1 15,0 0 3-15,0 0-1 0,0 0 1 0,0 0 3 16,0 0-5-16,0 0 2 0,0 0 3 0,-2 15-1 15,2-15-1-15,0 0 2 0,0 0-1 0,2 13-1 16,-2-13 3-16,0 0-3 0,0 0 12 0,3 16-11 16,-3-16 7-16,0 0-8 0,4 12 8 0,-4-12 14 15,0 0-15-15,5 15-8 0,-5-15 8 0,0 0-5 16,8 13 1-16,-8-13 7 0,0 0-2 0,6 10-13 0,-6-10 13 16,0 0-11-16,6 12 8 0,-6-12-5 0,0 0 9 15,6 11-11-15,-6-11 11 0,0 0-10 0,0 0 9 16,0 0-6-16,0 0 17 0,11 11-21 0,-11-11 10 15,0 0-8-15,0 0 6 0,0 0-5 0,0 0 9 16,0 0-11-16,12-9 10 0,-12 9-12 0,0 0 10 16,11-13-10-16,-11 13 7 0,6-12-8 0,-6 12 6 15,0 0-5-15,10-12 4 0,-10 12-6 0,0 0 10 0,10-13-10 16,-10 13 0-16,0 0 3 0,11-12 0 0,-11 12 0 16,0 0-1-16,12-10-1 0,-12 10 2 0,0 0-1 15,15-12-4-15,-15 12-6 0,0 0-9 0,15-11-16 16,-15 11-18-16,0 0-21 0,15-9-36 0,-15 9-41 15,0 0-51-15,14-9-94 0,-14 9-186 0,0 0 30 16</inkml:trace>
  <inkml:trace contextRef="#ctx0" brushRef="#br0" timeOffset="-23417.8">17805 15506 111 0,'0'0'271'0,"0"0"-53"0,0 0-29 15,0 0-12-15,-8-13-13 0,8 13-9 0,0 0-9 16,0 0-7-16,0 0-2 0,-8-10-4 0,8 10-9 15,0 0-2-15,0 0-6 0,0 0-6 0,0 0-8 16,-9-10-5-16,9 10-7 0,0 0-8 0,0 0-8 0,0 0-9 16,0 0-13-16,0 0-10 0,0 0-9 15,0 0-7-15,0 0-8 0,-8-10-8 0,8 10 0 16,0 0-2-16,0 0-1 0,0 0-2 0,8-11-1 0,-8 11 0 16,0 0-3-16,17-11 2 0,-17 11 0 0,14-8 7 15,-14 8-10-15,15-10-2 0,-15 10 0 0,16-8-2 16,-16 8 2-16,17-5 0 0,-17 5-3 0,0 0 1 15,20-6 3-15,-20 6 2 0,0 0-1 0,0 0 1 0,24 0 2 16,-24 0 0-16,0 0-1 0,13 14 2 16,-13-14-1-16,6 12-2 0,-6-12 3 0,4 17-4 15,-4-17-2-15,0 22 4 0,0-22-1 0,-2 24-1 0,0-9-1 16,0 1 1-16,-2-1 0 0,0 2-1 0,2-2 1 16,-5 0 1-16,3-1 0 0,0 1 0 0,0-1-2 15,0-2 1-15,0 1 2 0,4-13-1 0,-8 19 2 16,8-19-1-16,-6 16-2 0,6-16 2 0,-4 15-1 15,4-15 1-15,0 0-1 0,-6 17-2 0,6-17-2 16,0 0 0-16,0 0 1 0,-2 10 0 0,2-10 3 16,0 0-2-16,0 0 2 0,0 0 2 0,0 0-4 15,18-8-1-15,-18 8-5 0,12-7 9 0,-12 7-1 16,14-8-2-16,-14 8 3 0,15-8-3 0,-15 8 2 0,16-9-1 16,-16 9 1-16,15-7-1 0,-15 7 2 0,16-5-5 15,-16 5 2-15,15-8-1 0,-15 8 1 0,0 0 0 16,25-8 0-16,-25 8-5 0,0 0-1 0,18-4-12 15,-18 4-9-15,0 0-12 0,16-5-8 0,-16 5-5 16,0 0-6-16,0 0 19 0,0 0-34 0,20-4-4 16,-20 4-10-16,0 0-11 0,0 0-19 0,0 0-33 15,0 0-31-15,17-3-35 0,-17 3-42 0,0 0-209 0,0 0 49 16</inkml:trace>
  <inkml:trace contextRef="#ctx0" brushRef="#br0" timeOffset="-22937.436">18090 15477 57 0,'0'0'322'16,"0"0"-79"-16,0 0-38 0,0 0-19 0,0 0-12 15,-6-12-18-15,6 12-15 0,0 0-5 0,0 0-11 16,0 0-9-16,0 0-4 0,0 0-27 0,0 0 8 15,0 0-5-15,0 0-12 0,0 0-4 0,0 0-8 16,0 0-2-16,-16 9-6 0,16-9 1 0,0 0-1 16,-9 13-6-16,9-13-3 0,-4 11-1 0,4-11-6 15,-2 17 0-15,2-17-1 0,-2 14-9 0,2-14-2 0,0 18-4 16,0-18-2-16,2 16-3 0,-2-16 1 0,4 17-1 16,-4-17-2-16,9 17-2 0,-9-17-2 0,12 15-1 15,-12-15-3-15,12 12-1 0,-12-12 5 0,17 7-8 16,-17-7 3-16,19 8-3 0,-19-8 3 0,0 0-3 15,31 0 0-15,-31 0 0 0,19-8 0 0,-19 8-3 16,19-4 4-16,-19 4-1 0,14-11 2 0,-14 11-2 16,15-10 2-16,-15 10-2 0,8-13-1 0,-8 13 0 15,6-14 0-15,-6 14 1 0,2-16-3 0,-2 16-1 16,-4-16 0-16,4 16-1 0,-8-18 8 0,8 18-11 16,-17-19 2-16,9 11-12 0,-2-1 13 0,-3 0 0 0,13 9 1 15,-21-15-4-15,21 15-9 0,-23-13-15 0,23 13-10 16,-19-9-22-16,19 9-13 0,0 0-17 0,-27 2-23 15,27-2-46-15,-14 7 23 0,14-7-16 0,-10 17-27 16,10-17-32-16,-9 18-38 0,9-18-69 0,-6 22-149 16,6-22 52-16</inkml:trace>
  <inkml:trace contextRef="#ctx0" brushRef="#br0" timeOffset="-20882.843">18596 15418 123 0,'0'0'250'0,"0"0"-61"16,0 0-29-16,-4-14-17 0,4 14-14 0,0 0-12 15,0 0-10-15,-7-13-20 0,7 13-5 0,0 0-1 16,0 0-4-16,-6-12 3 0,6 12-1 0,0 0 0 16,0 0-1-16,-6-14 0 0,6 14 7 0,0 0 2 15,0 0-1-15,-6-8-4 0,6 8-6 0,0 0-7 16,0 0-2-16,0 0-9 0,0 0-1 0,-10-9-7 0,10 9-3 16,0 0-8-16,0 0-6 0,0 0-8 0,0 0-3 15,0 0-5-15,0 0-4 0,0 0-4 16,0 0-1-16,-13 6-3 0,13-6 0 0,0 0 8 0,-4 11-12 15,4-11 2-15,0 0 2 0,-6 19 2 16,6-19-2-16,-2 14 2 0,2-14 1 0,-2 15-1 0,2-15 0 16,-4 20 3-16,4-20-2 0,0 16-1 0,0-16-1 15,-3 16 2-15,3-16-3 0,-2 21-1 0,2-21 0 16,0 16 0-16,0-16-1 0,-2 16 0 0,2-16-1 16,0 18-2-16,0-18 3 0,-2 15-2 0,2-15 2 15,0 0-2-15,0 17 0 0,0-17 0 0,0 0 2 0,-2 16-2 16,2-16-1-16,0 0 1 0,0 0 0 15,0 14-1-15,0-14 2 0,0 0-2 0,0 0 4 0,0 0-1 16,0 0-2-16,0 0-7 0,-2 15-9 0,2-15-7 16,0 0-11-16,0 0-7 0,0 0-10 0,0 0-16 15,0 0-20-15,0 0-23 0,0 0-25 0,0 0-22 16,0 0-18-16,0 0-1 0,-4-16 3 0,4 16 1 16,2-18-8-16,-2 18-5 0,2-23-49 0,-2 23-89 0,2-27 218 15</inkml:trace>
  <inkml:trace contextRef="#ctx0" brushRef="#br0" timeOffset="-20521.442">18532 15296 176 0,'0'-13'265'15,"0"13"-57"-15,0 0-39 0,0-15 6 0,0 15-6 16,0 0-10-16,0 0-9 0,0-16-11 0,0 16-11 16,0 0-13-16,0 0-18 0,0 0-13 0,0 0-13 15,0 0-6-15,0 0-10 0,0 0-2 0,0 0-1 0,0 0 4 16,0 0-14-16,0 0 4 0,0 0-5 0,0 0-1 15,0 0-3-15,-4 17-1 0,4-17 0 0,0 0-1 16,2 15-3-16,-2-15-1 0,6 15 3 0,-6-15-6 16,6 13-2-16,-6-13 0 0,8 18 3 0,-8-18 5 15,11 21 0-15,-5-10-6 0,0 0-5 0,2 0 1 16,-1 0 1-16,1 2 2 0,0 0 0 0,-1-1-3 16,2 0 1-16,-1-1-1 0,0 2-1 0,-2 2-5 0,5-4 1 15,-5 2-5-15,2-3 1 0,0 2-4 16,-1 1 0-16,-1-2-4 0,0 0 1 0,-6-11-4 0,12 19 4 15,-12-19-5-15,9 14 1 0,-9-14-3 0,8 11 0 16,-8-11-3-16,6 12-14 0,-6-12-15 16,0 0-11-16,8 15-15 0,-8-15-12 0,0 0-14 0,0 0-21 15,0 0-21-15,0 0-18 0,0 0-18 0,0 0-16 16,0 0-29-16,0 0-28 0,0 0-27 0,-14-7-251 16,14 7-11-16</inkml:trace>
  <inkml:trace contextRef="#ctx0" brushRef="#br0" timeOffset="-20150.674">18488 15502 185 0,'0'0'364'0,"0"0"-75"16,0 0-37-16,0 0-27 0,0 0-24 0,0 0 1 0,0 0-28 15,0 0-14-15,0 0-18 0,0 0-13 0,0 0-20 16,0 0-8-16,0 0-12 0,0 0-5 0,0 0-10 15,0 0-4-15,-22 2-9 0,22-2-8 0,0 0-11 16,0 0 1-16,0 0 6 0,0 0 5 0,0 0 0 16,0 0-6-16,0 0-2 0,0 0-5 0,20 2 2 15,-20-2-4-15,0 0-2 0,0 0-6 0,29 0 1 16,-29 0-7-16,0 0-3 0,25 0-6 0,-25 0 0 16,0 0-4-16,27 0 12 0,-27 0-24 0,0 0 7 15,25-2-17-15,-25 2 17 0,0 0-3 0,0 0 1 16,26 0-2-16,-26 0 1 0,0 0-4 0,0 0 4 0,0 0-4 15,22-2 4-15,-22 2-5 0,0 0 7 16,0 0-9-16,0 0-8 0,0 0-19 0,0 0-20 0,0 0-21 16,0 0-13-16,23-1-18 0,-23 1-11 0,0 0-11 15,0 0-19-15,0 0-18 0,0 0-12 0,0 0-11 16,0 0-23-16,0 0-30 0,0 0-29 0,0 0-269 16,0 0-41-16</inkml:trace>
  <inkml:trace contextRef="#ctx0" brushRef="#br0" timeOffset="-19678.18">19012 15515 259 0,'0'0'329'0,"0"0"-64"0,0 0-35 16,0 0-25-16,0 0-27 0,0 0-15 0,0 0-20 16,0 0-15-16,0 0-5 0,0 0-11 0,0 0-10 15,0 0-5-15,0 0-8 0,0 0-1 0,0 0-2 0,0 0 2 16,0 0-3-16,0 0-6 0,0 0-4 0,0 0-6 15,0 0 12-15,0 0-27 0,0 0-4 16,0 0-7-16,0 0-4 0,0 0 15 0,0 0-11 0,0 0-2 16,13 8-14-16,-13-8 10 0,0 0-3 0,0 0-5 15,0 0-4-15,21 1-3 0,-21-1-4 0,0 0-5 16,21-1 0-16,-21 1-6 0,0 0 3 0,27-5-3 16,-27 5-1-16,0 0-1 0,25-2 0 0,-25 2-6 15,0 0 4-15,23-1-1 0,-23 1 2 0,0 0-3 16,18-3 0-16,-18 3-1 0,0 0-1 0,0 0-7 15,21-4-22-15,-21 4-18 0,0 0-20 0,0 0-20 16,0 0-18-16,17-4-17 0,-17 4-14 0,0 0-21 16,0 0-33-16,0 0-28 0,0 0-37 0,0 0-38 0,0 0-48 15,0 0-158-15,0 0 4 0</inkml:trace>
  <inkml:trace contextRef="#ctx0" brushRef="#br0" timeOffset="-19410.823">18988 15437 104 0,'0'0'391'0,"0"0"-84"15,0 0-44-15,0 0-32 0,-13-4-25 0,13 4-17 0,0 0-22 16,0 0-11-16,0 0-21 0,0 0-24 0,0 0-11 16,0 0-15-16,0 0-8 0,0 0-4 0,0 0 15 15,0 0 5-15,0 0 4 0,0 0-18 0,0 0-12 16,0 0-11-16,0 0-7 0,6-12-8 0,-6 12-5 15,0 0-7-15,17-6-3 0,-17 6-6 0,0 0-3 0,23-7-3 16,-23 7-3-16,18-4-11 0,-18 4-17 0,16-9-24 16,-16 9-29-16,18-4-29 0,-18 4-30 0,21-7-35 15,-21 7-33-15,19-4-40 0,-19 4-52 0,16-7-65 16,-16 7-184-16,17-5-44 0</inkml:trace>
  <inkml:trace contextRef="#ctx0" brushRef="#br0" timeOffset="-18673.709">19627 15136 116 0,'0'0'385'0,"0"0"-92"0,0 0-55 15,0 0-31-15,0 0-32 0,0 0-19 0,0 0-18 16,0 0-17-16,-2 15-9 0,2-15-12 0,0 0-10 15,-2 17-10-15,2-17 5 0,-3 11-14 0,3-11-1 16,-2 14-3-16,2-14-3 0,-2 19-5 0,2-19 0 16,-6 18-5-16,6-18-2 0,-4 21 0 0,-1-9-5 0,1 0-5 15,0 0-5-15,0 2-1 0,4-14-8 16,-6 20-4-16,6-20-7 0,-8 20-1 0,8-20-3 0,-7 17-2 16,7-17-2-16,-4 15-5 0,4-15-9 0,0 0-12 15,-6 14-5-15,6-14-3 0,0 0 1 0,0 0 0 16,0 0-1-16,0 0 3 0,0 0 2 0,0 0 1 15,0 0-2-15,2-14-8 0,-2 14-9 0,4-16 3 16,-4 16 9-16,4-23 4 0,-4 23 4 0,5-22 2 16,-5 22 4-16,4-25 6 0,-4 25-1 0,4-24 3 0,-4 24-1 15,4-22 1-15,-4 22 1 0,4-20 1 0,-4 20 0 16,2-19 4-16,-2 19-1 0,4-15 1 0,-4 15 5 16,4-14 4-16,-4 14-1 0,0 0 10 0,2-15 8 15,-2 15-1-15,0 0 6 0,0 0 1 0,7-12 2 16,-7 12 3-16,0 0 4 0,0 0 0 0,0 0 2 15,0 0-5-15,0 0 5 0,0 0-5 0,12 8-1 16,-12-8-1-16,3 12-1 0,-3-12 2 0,4 13-4 16,-4-13 2-16,7 17-5 0,-7-17 0 0,6 18-3 0,-6-18 7 15,6 20-3-15,0-6 9 0,-2-2 0 0,0 1 6 16,1 0-9-16,-1 2 3 0,0-3-1 0,2 2 3 16,-2 0-7-16,0-3 1 0,2 2-5 0,-1 1-4 15,-1-2-6-15,-4-12-2 0,6 21-8 0,-6-21 2 16,8 17-4-16,-8-17-1 0,4 14-5 0,-4-14 4 15,7 11-4-15,-7-11-1 0,0 0-13 0,6 15-15 16,-6-15-24-16,0 0-17 0,0 0-27 0,4 15-26 16,-4-15-29-16,0 0-24 0,0 0-30 0,0 0-49 15,0 0-52-15,0 0-69 0,0 0-367 0,0 0-244 0</inkml:trace>
  <inkml:trace contextRef="#ctx0" brushRef="#br0" timeOffset="-17204.68">18769 16651 233 0,'0'0'308'16,"0"0"-70"-16,0 0-18 0,0-15-31 0,0 15 10 15,0 0-39-15,0 0-11 0,0 0-19 0,0-17-9 16,0 17-11-16,0 0-14 0,0 0-8 0,0 0-4 0,0 0-12 16,0 0-1-16,0 0-7 0,0 0-7 0,0 0-10 15,0 0-8-15,0 0-8 0,0 0-3 0,0 0-7 16,0 0-3-16,0 0-6 0,-6 17 3 0,6-17-2 15,-2 12-1-15,2-12-3 0,-2 14 1 0,2-14-2 16,-4 17-1-16,4-17-3 0,-2 20 0 0,2-20-1 16,-2 17-1-16,2-17 1 0,-1 15 0 0,1-15-2 15,-2 17 2-15,2-17 0 0,0 0 2 0,-4 15-3 0,4-15 0 16,0 0 2-16,0 0-1 0,-2 17 2 16,2-17-2-16,0 0-1 0,0 0 0 0,0 0-2 15,0 0-2-15,0 0-1 0,-5-12-4 0,5 12-6 0,0-19 0 16,0 19 1-16,2-24 0 0,-2 24 2 0,0-26-2 15,0 13 2-15,0 13 2 0,0-28 2 0,0 13 0 16,0 15 2-16,0-25-2 0,-2 12 6 0,2 13-2 16,0-24 0-16,0 24 0 0,0-23 5 0,0 23-2 15,0-16 2-15,0 16 1 0,0-17 4 0,0 17 0 16,0 0 5-16,0-19 1 0,0 19 1 0,0 0 6 16,0 0 0-16,0-14 1 0,0 14 0 0,0 0 0 0,0 0-9 15,0 0 8-15,0 0-11 0,0 0 10 0,0 0 2 16,0 0 2-16,0 0 1 0,0 0 3 0,-2 14-3 15,2-14 1-15,2 16-3 0,-2-16 0 0,5 14-1 16,-5-14 0-16,4 20-4 0,-4-20-1 0,7 21-4 16,-3-11 2-16,0 2-2 0,2-1 3 0,1 2 2 15,-1-2-2-15,-2 1-2 0,2 0-1 0,0-1-2 16,1-1 2-16,-1 1-2 0,0 0 4 0,-6-11-10 16,10 18 0-16,-10-18-3 0,9 17 2 0,-9-17-3 15,10 15 1-15,-10-15-5 0,8 12-14 0,-8-12-16 0,6 14-12 16,-6-14-12-16,0 0-10 0,9 13-4 0,-9-13-7 15,0 0-15-15,0 0-5 0,0 0-16 0,0 0-21 16,0 0-7-16,0 0 2 0,0 0-7 0,0 0 15 16,0 0-2-16,-17-6 17 0,17 6 9 0,-14-7 17 15,14 7 7-15,-13-8 22 0,13 8 6 0,-14-9 18 16,14 9 4-16,-15-5 16 0,15 5 3 0,0 0 16 16,-20-9 5-16,20 9 16 0,0 0 6 0,-17-9 18 0,17 9 3 15,0 0 24-15,-15-6-5 0,15 6 19 0,0 0 5 16,0 0 2-16,0 0 3 0,-19-4 3 15,19 4 0-15,0 0-3 0,0 0-8 0,0 0-2 0,0 0-5 16,0 0-2-16,0 0-2 0,0 0-3 0,0 0-4 16,-19-4-2-16,19 4-2 0,0 0 13 0,0 0 3 15,0 0 1-15,0 0-5 0,0 0-4 0,0 0-14 16,15 7-3-16,-15-7-12 0,0 0-4 0,0 0 10 16,0 0-27-16,29 0-9 0,-29 0 1 0,0 0-25 15,21-5-21-15,-21 5-26 0,17-6-30 0,-17 6-26 16,17-9-22-16,-17 9-16 0,18-8-28 0,-18 8-26 0,19-6-27 15,-19 6-33-15,16-9-31 0,-16 9-26 0,15-7-204 16,-15 7-27-16</inkml:trace>
  <inkml:trace contextRef="#ctx0" brushRef="#br0" timeOffset="-16859.115">19042 16751 349 0,'0'0'313'0,"0"0"-66"0,0 0-12 0,0 0-24 16,0 0-23-16,0 0-18 0,0 0-15 0,0 0-11 16,0 0-11-16,0 0-5 0,0 0-14 0,0 0 0 15,0 0 1-15,0 0-2 0,0 0-9 0,0 0 1 16,0 0-6-16,0 0 1 0,0 0 1 0,23 0 0 0,-23 0-12 15,0 0-5-15,0 0-8 0,0 0-4 0,21-8-10 16,-21 8-6-16,0 0-13 0,16-3-6 0,-16 3-10 16,0 0-2-16,19-9-7 0,-19 9-3 0,0 0-5 15,23-4-5-15,-23 4-21 0,0 0-7 0,22-8-18 16,-22 8-16-16,0 0-22 0,19-3-14 0,-19 3-12 16,0 0-19-16,18-6-10 0,-18 6-2 0,0 0-39 15,0 0 25-15,16-8-15 0,-16 8-24 0,0 0-25 16,0 0-40-16,0 0-23 0,0 0-262 0,0 0-47 15</inkml:trace>
  <inkml:trace contextRef="#ctx0" brushRef="#br0" timeOffset="-16552.837">19046 16660 31 0,'0'0'427'0,"0"0"-84"16,0 0-57-16,0 0-37 0,0 0-29 0,0 0-25 0,0 0-19 15,-17-4-20-15,17 4-12 0,0 0-15 0,0 0-11 16,0 0-2-16,0 0 6 0,0 0 5 16,0 0 2-16,0 0 9 0,0 0-4 0,0 0 6 0,0 0-9 15,8-8-3-15,-8 8-16 0,0 0-8 0,0 0-13 16,14-8-4-16,-14 8-16 0,0 0-7 0,14-4-12 16,-14 4-8-16,0 0-12 0,19-7-2 0,-19 7-8 15,0 0-3-15,22-4-7 0,-22 4 3 0,0 0-6 0,23-6 1 16,-23 6-7-16,0 0-9 0,19-5-9 15,-19 5-8-15,0 0-17 0,0 0-20 0,18-6-29 16,-18 6-25-16,0 0-29 0,0 0-23 0,0 0-21 0,0 0-20 16,19-2-21-16,-19 2-39 0,0 0-57 15,0 0-87-15,0 0-265 0,0 0-183 0</inkml:trace>
  <inkml:trace contextRef="#ctx0" brushRef="#br0" timeOffset="-15384.502">19365 16470 21 0,'0'0'344'0,"0"0"-61"15,0 0-58-15,0 0 3 0,0 0-28 0,0 0-23 16,0 0-12-16,0 0-14 0,0 0-12 0,0 0-7 15,0 0-4-15,0 0-13 0,0 0-10 0,0 0-7 0,0 0-7 16,0 0-5-16,0 0-5 0,0 0-5 16,0 0-5-16,0 0-4 0,6-14-12 0,-6 14-5 15,0 0-10-15,8-10-6 0,-8 10-8 0,4-12-5 0,-4 12-3 16,5-14-5-16,-5 14 6 0,6-16-12 0,-6 16-4 16,4-20 1-16,-4 20-10 0,2-20 0 0,-2 20-2 15,4-18 1-15,-4 18-1 0,2-17 2 0,-2 17 2 16,2-17 2-16,-2 17-2 0,0 0 2 0,0-19-1 15,0 19 0-15,0 0 1 0,2-12 19 0,-2 12-24 16,0 0 2-16,0 0 0 0,0 0 2 0,0 0 2 16,0 0 0-16,0 0 0 0,0 0 8 0,0 0-6 0,2 17 0 15,-2-17-12-15,0 0 17 0,2 16-1 0,-2-16 2 16,2 19 1-16,-2-19 3 0,5 16 4 0,-5-16 4 16,4 15 4-16,-4-15 2 0,4 19 4 0,-4-19 0 15,4 18-2-15,-4-18 0 0,2 19-2 0,-2-19-2 16,4 14-3-16,-4-14-3 0,2 14-6 0,-2-14 2 15,0 0-2-15,4 16-2 0,-4-16-2 0,0 0 1 0,2 13-3 16,-2-13 7-16,0 0-8 0,0 0-3 16,0 0-8-16,3 16-10 0,-3-16-15 0,0 0-17 15,0 0-16-15,0 0-14 0,0 0-24 0,0 0-17 0,0 0-21 16,0 0-14-16,0 0-20 0,0 0-22 0,0 0-4 16,0 0-25-16,0 0-18 0,18-7-25 0,-18 7-210 15,8-13 38-15</inkml:trace>
  <inkml:trace contextRef="#ctx0" brushRef="#br0" timeOffset="-14998.501">19710 16202 268 0,'0'0'395'16,"10"-10"-77"-16,-10 10-29 0,0 0-36 0,0 0-13 15,0 0-19-15,0 0-20 0,4 19-24 0,-4-19-22 16,-2 15-12-16,2-15-14 0,-6 22-3 0,4-9-8 16,-2-1-10-16,0 3-12 0,0 2-5 0,-2 0-15 0,-1 3-10 15,1 2-11-15,0-2-5 0,0 2-6 0,-3 3-1 16,3-1-9-16,-2-2-2 0,2 2-3 0,0-2-3 16,-3 1-2-16,4-1-6 0,-1 0-2 0,0-2-5 15,2 3-3-15,-3-5-2 0,3 0-2 0,0 0 2 16,0 1-3-16,0-2 2 0,0 2-1 0,0-3-3 15,-1 1 2-15,3 0-5 0,-2-5 6 0,2 5-4 16,-2-4 1-16,2 2-4 0,-2-2-3 0,4-13-6 16,-6 22-1-16,6-22-10 0,-4 20-6 0,4-20-12 15,-7 19-3-15,7-19-13 0,-6 17-7 0,6-17-11 0,-6 12-10 16,6-12-11-16,0 0-10 0,-8 13-5 16,8-13-8-16,0 0-15 0,-7 14-17 0,7-14-27 0,0 0-38 15,0 0-34-15,0 0-30 0,0 0-282 0,0 0-77 16</inkml:trace>
  <inkml:trace contextRef="#ctx0" brushRef="#br0" timeOffset="-14454.582">19702 16716 95 0,'0'0'391'0,"0"0"-91"0,-6-10-26 16,6 10-42-16,0 0-10 0,0 0-23 0,0 0-18 16,0 0-19-16,0 0-17 0,0 0-16 0,-17 4-17 15,17-4-6-15,0 0-8 0,0 0 6 0,0 0-21 16,0 0-7-16,0 0-10 0,0 0-13 0,0 0-11 16,0 0-9-16,0 0-6 0,0 0-7 0,0 0-3 0,0 0-2 15,0 0-3-15,0 0 0 0,0 0-5 0,8-11 0 16,-8 11-7-16,15-7-6 0,-15 7-9 0,16-12-9 15,-16 12-3-15,15-9 1 0,-15 9 5 0,16-9 3 16,-16 9 4-16,15-7 3 0,-15 7 4 0,0 0 5 16,17-7 11-16,-17 7-4 0,0 0 16 0,0 0 4 15,0 0-3-15,13 8-2 0,-13-8-1 0,0 0 1 16,0 15 3-16,0-15 5 0,-6 19 2 0,6-19-2 0,-7 20 1 16,3-9-1-16,0 2-2 0,-2 1-2 0,3-2-2 15,-3-1 0-15,1 2-3 0,-1 1 1 0,2-4-6 16,4-10 3-16,-8 22-8 0,8-22 0 0,-6 19-5 15,6-19-1-15,-5 16 2 0,5-16-7 0,-4 15 3 16,4-15 0-16,2 13 1 0,-2-13-1 0,0 0 1 16,9 13 0-16,-9-13 2 0,0 0-1 0,14 7 3 15,-14-7-4-15,0 0 1 0,0 0 0 0,30 0 1 0,-30 0-3 16,19-5 2-16,-19 5-2 0,18-6-2 16,-18 6-6-16,17-7-4 0,-17 7-3 0,16-5-9 15,-16 5-9-15,0 0-6 0,19-10-10 0,-19 10-13 16,0 0-13-16,14-7-10 0,-14 7-15 0,0 0-25 15,0 0-19-15,15-10-26 0,-15 10-36 0,0 0-36 0,0 0-49 16,12-7-314-16,-12 7-114 0</inkml:trace>
  <inkml:trace contextRef="#ctx0" brushRef="#br0" timeOffset="-14038.235">20026 16671 400 0,'0'0'350'0,"0"0"-53"15,0 0-28-15,0 0-26 0,-6-11-12 0,6 11-26 16,0 0-28-16,0 0-21 0,0 0-29 0,0 0-15 16,-21 6-5-16,21-6-2 0,0 0-8 0,-12 11 7 15,12-11-3-15,-10 13-5 0,10-13-7 0,-9 12-9 0,9-12-3 16,-8 17-10-16,8-17 0 0,-6 21-10 0,6-21-3 15,-4 18-13-15,4-18 0 0,0 21-10 0,0-21-3 16,4 20-6-16,-4-20-1 0,8 20-6 0,-2-10 1 16,-6-10-5-16,19 14 3 0,-19-14-7 0,19 9 4 15,-19-9-5-15,22 6 0 0,-22-6 16 0,25-4-24 16,-25 4-8-16,20-9-12 0,-20 9 4 0,20-14 3 16,-11 4-10-16,-3 1 9 0,0-4-3 0,-2-2-1 0,-2 0-4 15,-2 1 5-15,-2-1-1 0,-2-2 7 0,0 2-3 16,-4-1 4-16,-3 1 0 0,-1-2 2 0,-2 3 1 15,-2-2 2-15,-1 4 0 0,-1 0-13 0,-1 4-15 16,3 2-14-16,-1 0-13 0,17 6-8 0,-33 0-14 16,33 0-18-16,-28 7-38 0,14-1-10 0,1 3-35 15,1 2-52-15,2 4-52 0,-1-1-95 0,1 2-197 16,2 1-94-16</inkml:trace>
  <inkml:trace contextRef="#ctx0" brushRef="#br0" timeOffset="-13386.617">18167 16162 260 0,'0'0'287'0,"0"0"-52"0,0 0-27 0,0 0-13 16,7-10-19-16,-7 10-19 0,0 0-13 0,0 0 14 15,0 0-31-15,0 0-11 0,0 0-8 0,10 13-8 16,-10-13-13-16,5 16-9 0,-5-16-6 0,4 28-9 0,-2-11-5 16,4 5-9-16,-2 0-4 0,2 6-1 15,1-3-6-15,1 11-3 0,-2-2-1 0,4 4-6 16,1 4 1-16,-1 1-11 0,0 3 3 0,3 0-3 15,-3 2-6-15,2-2-1 0,-2 3-3 0,2-4-1 0,-1 1 0 16,-1-4-2-16,0 3 1 0,-2-11-5 0,1 4 4 16,-1-3-5-16,-2-4-5 0,2-1-17 0,-1-3-16 15,-3-4-18-15,2-3-20 0,-2-1-21 0,0-5 18 16,0 1-50-16,-2-1-21 0,-2-14 0 0,5 19-35 16,-5-19-21-16,0 0-27 0,0 13-276 0,0-13-5 15</inkml:trace>
  <inkml:trace contextRef="#ctx0" brushRef="#br0" timeOffset="-12322.386">18429 16170 41 0,'2'-14'267'0,"-2"14"-62"0,0 0-37 16,0 0-26-16,0 0-17 0,0 0-17 0,3-13-16 15,-3 13-13-15,0 0-16 0,0 0-14 0,0 0 8 16,0 0 8-16,0 0 7 0,0 0 4 0,8-8 4 16,-8 8-4-16,0 0-4 0,0 0-5 0,16-8-8 15,-16 8-9-15,0 0 3 0,22-9-3 0,-22 9-6 16,19-3-10-16,-19 3-3 0,22-4-8 0,-22 4 0 15,27-5-9-15,-27 5-2 0,33-2-1 0,-33 2-4 0,34-6 1 16,-34 6-4-16,38-2 3 0,-18-1-4 0,-1-2 1 16,2 2 5-16,1 1-5 0,0-4-2 0,3 2 0 15,-2-2 1-15,1-2-2 0,-1 3 19 0,2-3-24 16,-3-1 4-16,2 1-2 0,-1 3 4 0,2-2-6 16,-2-4 3-16,-1 7-3 0,2-4 0 0,-1 1-3 15,0 1-1-15,2-1-5 0,-3 0 0 0,1 2-10 0,0-2-1 16,1 4-5-16,-2-3-4 0,3 3-1 15,-4-1 2-15,1 0-1 0,-1 2 1 0,1 0 2 16,-1 0 5-16,1-1 6 0,-1 1 1 0,-21 2 4 0,41-3 3 16,-41 3 4-16,39-4 1 0,-39 4 2 0,39-2 1 15,-39 2-1-15,39-4 8 0,-39 4-7 0,37-3 2 16,-37 3-2-16,36-4 2 0,-36 4 1 0,38-2-3 16,-38 2 3-16,33-6 0 0,-33 6 0 15,35-5 2-15,-35 5 0 0,32-6 1 0,-32 6 0 0,31-4 5 16,-31 4 6-16,31-5 0 0,-31 5 3 0,27-3-1 15,-27 3 1-15,29-6-4 0,-29 6 1 0,25-5-4 16,-25 5 0-16,23-4-2 0,-23 4-9 0,23-6 5 0,-23 6 3 16,25-5-11-16,-25 5 8 0,25-4-1 0,-25 4-1 15,24-4 0-15,-24 4 1 0,25-4-44 0,-25 4 51 16,22-2-1-16,-22 2-5 0,23-2-1 0,-23 2 1 16,0 0 0-16,31 0 0 0,-31 0-3 0,0 0 3 15,29 0-3-15,-29 0-2 0,0 0 1 0,24 0 2 16,-24 0-2-16,0 0 6 0,24 2 37 0,-24-2-58 15,0 0 44-15,23 6 5 0,-23-6-1 0,0 0 3 16,19 5 3-16,-19-5-3 0,0 0-1 0,18 14-3 0,-18-14-1 16,11 13 0-16,-11-13-3 0,8 12-1 0,-8-12-3 15,12 21 4-15,-6-10 2 0,1 3-1 0,-3-2-1 16,2 2 14-16,0 4-14 0,0-2-2 0,-2 1-5 16,3 4-2-16,-2 1-3 0,1 3-1 0,-2-1-4 15,2 1 0-15,1 0 3 0,-3 1-2 0,2 2-2 16,-2-1 4-16,2 6 0 0,0 1-2 0,1-1-6 15,-1 0 2-15,0-2-1 0,-2 3-2 0,2 1-1 0,-1-1 0 16,1 3-3-16,-2-4 0 0,2 2 1 0,-2 0-1 16,0-2-3-16,3 0 3 0,-5-4 0 0,2 2-3 15,-2-1-1-15,0-1 0 0,2-1-2 0,-2 0-4 0,0-3-4 16,0 2-2-16,0-4-3 0,-2-1-7 0,2-1-1 16,0-3-2-16,-2 0 1 0,0-2-1 0,1 0 4 15,-1-16 7-15,0 24-3 0,0-24-2 0,0 21-12 16,0-21-13-16,0 16-15 0,0-16-4 0,0 15-7 15,0-15-5-15,0 0-25 0,-3 19-32 0,3-19-49 0,0 0-55 16,-4 10-284-16,4-10-26 0</inkml:trace>
  <inkml:trace contextRef="#ctx0" brushRef="#br0" timeOffset="-11706.168">19077 17454 148 0,'0'0'264'15,"0"0"-64"-15,0 0-25 0,0 0-29 0,0 0-11 0,0 0-25 16,0 0-5-16,0 0-8 0,0 0 20 0,-10-10-3 16,10 10 15-16,0 0-5 0,0 0-9 0,13-7-6 15,-13 7-2-15,0 0-8 0,24-4-20 0,-24 4-4 16,23-3-4-16,-23 3-8 0,33-6-4 0,-33 6-6 0,40-4-15 16,-15 1 1-16,8-2-7 0,-2 4-5 0,7-5-6 15,0 3-2-15,3-3-4 0,3 1-2 0,-2-1 14 16,12 1-21-16,-3-2-1 0,0-1 1 0,1 2-3 15,-1-1-1-15,-8 2 2 0,0-1-4 0,-2 2 2 16,-2-3 0-16,0 3 2 0,-6 1 13 0,-2-2 7 0,0 2 2 16,-3-1 4-16,1 2 5 0,-2 1-4 15,-7-3 0-15,3 2-4 0,-4 0-4 0,-19 2-5 0,38-6-3 16,-38 6-4-16,33-3-11 0,-33 3 9 0,33-5-3 16,-33 5-7-16,27-5-8 0,-27 5-7 0,24-1-13 15,-24 1-19-15,23-1-7 0,-23 1-14 0,0 0-5 16,31 1-14-16,-31-1-18 0,0 0-16 0,24 6-28 0,-24-6-33 15,0 0-51-15,17 8-54 0,-17-8-270 0,0 0-73 16</inkml:trace>
  <inkml:trace contextRef="#ctx0" brushRef="#br0" timeOffset="-8633.448">16274 6323 46 0,'0'0'239'0,"0"0"-44"0,0 0-19 0,0 0-19 16,0 0-16-16,14-6-11 0,-14 6-11 0,0 0-17 15,0 0 0-15,0 0-7 0,23-6 0 0,-23 6-14 16,0 0-1-16,0 0-21 0,20-1 7 0,-20 1-10 16,0 0 4-16,0 0-12 0,27-3-2 0,-27 3 10 0,0 0-19 15,27 0-14-15,-27 0 9 0,23-3-13 16,-23 3 3-16,26-1-10 0,-26 1 8 0,31-2-13 0,-31 2 6 15,35-2-9-15,-35 2 6 0,35 0-9 0,-35 0 8 16,38 0-8-16,-38 0 7 0,39 2-8 0,-39-2 7 16,40 3-5-16,-40-3 6 0,41 5-7 0,-41-5 9 15,40 5-7-15,-21-2 9 0,2 2-8 0,-1-2 10 16,-1 1-11-16,2-2 11 0,-3 1-14 0,2 1 12 0,-2 0-13 16,-18-4 12-16,40 5-11 0,-40-5 6 15,39 6-6-15,-39-6 5 0,38 6-10 0,-38-6 14 0,39 5-9 16,-18-2 5-16,-21-3-8 0,39 5 8 0,-18-2-7 15,-2 1 6-15,0-2-6 0,2-1 8 0,-2 3-11 16,-19-4 10-16,39 4-9 0,-39-4 9 0,39 3-10 16,-39-3 9-16,36 4-7 0,-36-4 8 0,35 2-9 15,-35-2 7-15,34 2 2 0,-34-2 0 0,31 0-6 16,-31 0 4-16,27 2-1 0,-27-2 1 0,27 1 0 16,-27-1 0-16,27 0-1 0,-27 0-2 0,27 2 0 15,-27-2 0-15,25 3-7 0,-25-3 9 0,25 0-7 16,-25 0 9-16,23 0-9 0,-23 0 10 0,27 1-11 15,-27-1 7-15,25 1-7 0,-25-1 12 0,27 0 5 0,-27 0-10 16,25 0-6-16,-25 0 6 0,25 3-6 0,-25-3 9 16,23 0-8-16,-23 0 13 0,25-3-8 0,-25 3 9 15,25 0-8-15,-25 0 11 0,25-2-17 0,-25 2 12 16,25-5-7-16,-25 5 4 0,26-3-8 0,-26 3 12 0,26-6-14 16,-26 6 8-16,25-3-5 0,-25 3 10 15,25-6-14-15,-25 6 10 0,23-7-6 0,-23 7-11 0,22-4 11 16,-22 4 11-16,21-6-12 0,-21 6 7 0,16-5-3 15,-16 5 5-15,0 0-10 0,24-5 6 0,-24 5-6 16,0 0 9-16,21-6-9 0,-21 6 10 0,0 0-10 16,19-6 5-16,-19 6-6 0,0 0 10 0,0 0-11 15,18-4 12-15,-18 4-11 0,0 0 10 0,0 0-11 0,0 0 12 16,21-3-9-16,-21 3 5 0,0 0-8 16,0 0 9-16,0 0-12 0,0 0 19 0,19-2-32 15,-19 2 2-15,0 0-9 0,0 0 6 0,0 0-5 0,0 0 9 16,0 0-6-16,0 0 13 0,0 0-6 15,0 0 13-15,17-4-6 0,-17 4 12 0,0 0-8 0,0 0 9 16,0 0-10-16,0 0 10 0,0 0-8 0,0 0 7 16,0 0-6-16,0 0 8 0,0 0-6 0,-4-12 5 15,4 12-3-15,0 0 11 0,0 0-31 0,0 0 38 16,-11-11-7-16,11 11 12 0,0 0-13 0,0 0 7 16,-13-8-9-16,13 8 11 0,0 0-4 0,0 0 16 0,-12-10-8 15,12 10 12-15,0 0-8 0,0 0 9 16,-15-9-7-16,15 9 12 0,0 0-16 0,0 0 8 0,-12-6-15 15,12 6 8-15,0 0-16 0,0 0 14 0,-15-11-15 16,15 11 8-16,0 0-6 0,-12-7 15 0,12 7-9 16,0 0 17-16,0 0-16 0,-14-7 22 0,14 7-10 15,0 0 20-15,0 0-9 0,-15-7 15 0,15 7-15 16,0 0 9-16,0 0-22 0,0 0 10 0,0 0-18 16,0 0 8-16,-14-6-21 0,14 6 13 0,0 0-19 15,0 0 12-15,0 0-18 0,0 0 12 0,0 0-18 16,0 0 14-16,0 0-11 0,0 0 14 0,0 0-13 15,0 0 16-15,0 0-16 0,0 0 17 0,0 0-17 16,12 9 17-16,-12-9-17 0,0 0 15 0,15 8-12 0,-15-8 12 16,0 0-14-16,16 4 15 0,-16-4-16 0,0 0 14 15,19 8-14-15,-19-8 15 0,0 0-14 0,22 6 15 16,-22-6-16-16,0 0 15 0,21 7-16 0,-21-7 18 16,0 0-17-16,21 8 17 0,-21-8-19 0,0 0 18 0,17 9-5 15,-17-9 3-15,0 0-14 0,17 10 14 16,-17-10-14-16,0 0 15 0,16 8-13 0,-16-8 12 15,0 0-12-15,11 11 13 0,-11-11-14 0,0 0 18 0,0 0-15 16,12 6 16-16,-12-6-13 0,0 0 23 0,0 0-25 16,0 0 16-16,0 0-17 0,6 13 13 0,-6-13-14 15,0 0 14-15,0 0-14 0,-10 13 15 0,10-13-2 16,0 0 10-16,-12 13-8 0,12-13 15 0,-13 11 0 16,13-11-2-16,-10 13-3 0,10-13 4 0,-15 13-2 15,15-13 0-15,-12 15 4 0,12-15-8 0,-11 15-2 16,11-15-3-16,-11 13-4 0,11-13 1 0,-10 11-2 15,10-11 0-15,-10 9-4 0,10-9 0 0,0 0 0 16,-11 13-3-16,11-13 2 0,0 0-1 0,-8 9-1 0,8-9 1 16,0 0 0-16,0 0-2 0,0 0 1 0,-10 11-4 15,10-11-10-15,0 0-16 0,0 0-20 0,0 0-18 16,0 0-24-16,0 0-21 0,0 0-23 0,-9 10-25 16,9-10-20-16,0 0-36 0,0 0-37 0,0 0-59 15,0 0-354-15,0 0-176 0</inkml:trace>
  <inkml:trace contextRef="#ctx0" brushRef="#br0" timeOffset="19870.711">15933 14590 54 0,'0'0'216'0,"0"0"-39"0,0 0-23 0,0 0-15 15,0 0-11-15,0 15 0 0,0-15-3 0,0 0-2 16,0 0-13-16,0 0-4 0,0 0-6 0,0 0-10 16,0 0-1-16,0 0-11 0,0 0-5 0,4 13-3 0,-4-13-7 15,0 0-4-15,0 0-9 0,0 0-7 16,0 0-9-16,0 0-4 0,0 0-13 0,0 0 0 16,0 0 5-16,0 0 6 0,9 9-12 0,-9-9 2 0,0 0-6 15,0 0 0-15,0 0-9 0,18 6 6 0,-18-6-3 16,0 0 4-16,0 0-4 0,24 6-2 0,-24-6 0 15,0 0 1-15,21 1 12 0,-21-1-19 0,0 0-2 16,23 3 5-16,-23-3-1 0,0 0 1 0,26 0-1 16,-26 0 1-16,0 0 0 0,25 0-1 0,-25 0 0 15,0 0 0-15,29 0 1 0,-29 0-1 0,0 0-1 16,28-4 1-16,-28 4-3 0,23-2-1 0,-23 2-5 0,23-4 0 16,-23 4-2-16,22-4 3 0,-22 4-5 15,25-5 3-15,-25 5-2 0,21-6 4 0,-21 6 1 0,23-3 1 16,-23 3 1-16,17-6 2 0,-17 6-2 0,0 0 1 15,27-1 1-15,-27 1 3 0,0 0-9 16,23-3 8-16,-23 3 0 0,0 0 1 0,0 0-2 0,29 3 7 16,-29-3-11-16,0 0 5 0,20 3 1 0,-20-3-2 15,0 0-1-15,23 9 1 0,-23-9 1 0,16 6 2 0,-16-6-3 16,18 5-5-16,-18-5 0 0,19 8 3 16,-19-8-3-16,20 1 0 0,-20-1 6 0,23 4-2 0,-23-4-5 15,0 0 0-15,35 0 1 0,-35 0-1 0,24-1-1 16,-24 1 4-16,25-4 3 0,-25 4-3 0,25-2-2 15,-25 2 2-15,22-4 0 0,-22 4 5 0,21-4-2 16,-21 4-3-16,23-2 4 0,-23 2-2 0,21-5 3 16,-21 5-3-16,19-4 0 0,-19 4-3 0,21-4-1 15,-21 4 1-15,23-6-1 0,-23 6 9 0,20-9-13 16,-20 9 2-16,23-6 1 0,-23 6-25 0,23-6 30 16,-23 6 0-16,22-10 3 0,-22 10-2 0,22-5 4 0,-22 5-5 15,23-4 2-15,-23 4-5 0,21-3 4 16,-21 3 2-16,0 0-1 0,28-6 0 0,-28 6 0 0,0 0 0 15,29 0 1-15,-29 0 0 0,0 0-2 16,26 2 2-16,-26-2 0 0,19 5 2 0,-19-5-2 0,0 0-1 16,29 4 2-16,-29-4-1 0,0 0 0 0,29 7-1 15,-29-7 2-15,18 2-1 0,-18-2-21 0,23 6 26 16,-23-6-2-16,25 4 11 0,-25-4-17 0,22 1-3 16,-22-1-1-16,26 3 2 0,-26-3-2 0,25 0-3 15,-25 0 0-15,27-3 0 0,-27 3-5 0,27-1 4 0,-27 1 2 16,26-6 1-16,-26 6 1 0,27-7 3 15,-27 7-1-15,27-8 1 0,-27 8 1 0,26-10 1 0,-13-1 2 16,-1 7 0-16,-12 4-1 0,25-16 0 0,-25 16 0 16,22-11 0-16,-22 11-1 0,20-8-20 0,-20 8 34 15,19-11-13-15,-19 11 6 0,17-6-7 0,-17 6 2 16,0 0 0-16,24-4 2 0,-24 4-1 0,0 0 4 16,25 0-3-16,-25 0 1 0,0 0-1 0,26 6-1 15,-26-6 0-15,19 3-1 0,-19-3 2 0,20 7-1 16,-20-7 0-16,23 6 4 0,-23-6-5 0,23 6 0 15,-23-6 0-15,27 3 0 0,-27-3 2 0,24 4-1 16,-24-4 1-16,24 2 0 0,-24-2 0 0,29-6-23 0,-29 6 26 16,31-7 2-16,-14 4 0 0,-1-5-5 0,1 2 0 15,-1-1 0-15,-2 2-4 0,0-1 4 0,1-2 1 16,-15 8-1-16,25-10-4 0,-25 10 0 0,20-8 4 16,-20 8 0-16,19-6-1 0,-19 6-1 0,16-5 4 15,-16 5 0-15,0 0 1 0,23-4-2 0,-23 4-1 0,0 0 2 16,24 0 0-16,-24 0 0 0,0 0-1 0,23 9-1 15,-23-9 0-15,16 9 1 0,-16-9-23 0,15 11 27 16,-15-11-2-16,16 7 4 0,-16-7-6 0,17 9 0 16,-17-9 1-16,18 7-2 0,-18-7 1 0,19 7-2 15,-19-7 1-15,0 0 1 0,30 2-1 0,-30-2-2 16,23 0 3-16,-23 0-1 0,24-5 0 0,-24 5-2 16,29-8-1-16,-29 8-1 0,29-9-2 0,-15 1-2 0,-14 8 1 15,29-8-3-15,-29 8 4 0,27-10 0 16,-27 10-1-16,22-7 1 0,-22 7 3 0,21-8-22 15,-21 8 25-15,21-5 2 0,-21 5 2 0,18-4 3 16,-18 4-8-16,18-6 0 0,-18 6-1 0,0 0 3 16,27-3 0-16,-27 3-1 0,0 0 0 0,27-4 2 0,-27 4-3 15,0 0 2-15,26 0 2 0,-26 0-4 0,21 4 1 16,-21-4 0-16,19 1-2 0,-19-1 1 0,19 6 0 16,-19-6-1-16,21 6 1 0,-21-6 0 0,23 7-1 15,-23-7 0-15,22 4 2 0,-22-4-4 0,23 5-19 16,-23-5 26-16,25 2 3 0,-25-2 0 0,26-2-4 0,-26 2-3 15,27-1 3-15,-27 1-4 0,31-8 4 0,-31 8-3 16,31-11 1-16,-17 3-2 0,3 3 1 0,-1-3-2 16,2-1 2-16,0-2-2 0,3 2 1 0,-2-1 0 15,-1-1 1-15,1 1-1 0,-3 2 0 0,-1 0-1 16,0 2 1-16,2-1-1 0,-3 2 1 0,3-2-1 16,-17 7 1-16,29-8 2 0,-29 8-3 0,27-3 2 0,-27 3-2 15,27-2 2-15,-27 2 3 0,23 2-3 16,-23-2-3-16,23 2 2 0,-23-2 2 0,21 7 0 15,-21-7 1-15,23 9-2 0,-23-9 1 0,20 12-1 16,-20-12 0-16,21 12 32 0,-21-12-39 0,19 15 7 16,-19-15 3-16,17 16 2 0,-17-16-1 0,19 14 1 0,-19-14 2 15,16 16 1-15,-16-16-3 0,17 15-2 0,-17-15-7 16,18 13 8-16,-18-13-1 0,19 13 1 0,-19-13-4 0,21 9 11 16,-21-9-14-16,22 8 4 0,-22-8-4 15,22 6 5-15,-22-6-9 0,25 3 1 0,-25-3-7 16,27 3-5-16,-27-3 3 0,25 1-1 0,-25-1 1 0,26 0 0 15,-26 0 1-15,24-1 3 0,-24 1 0 16,25-5-4-16,-25 5 3 0,23-1-2 0,-23 1 5 0,23-5-1 16,-23 5 2-16,20-5 0 0,-20 5 3 0,23-5 0 15,-23 5-2-15,21-8 2 0,-21 8 2 0,19-7 1 16,-19 7 0-16,21-6 1 0,-21 6-2 0,19-7 0 16,-19 7-1-16,0 0 3 0,22-7 0 0,-22 7 0 15,0 0-1-15,21-5 1 0,-21 5 3 0,0 0-1 16,0 0 6-16,25 0 0 0,-25 0-1 0,0 0-3 15,0 0 3-15,25 5-4 0,-25-5 1 0,0 0 3 16,19 6-4-16,-19-6 4 0,0 0-5 0,25 1 6 16,-25-1-6-16,0 0 2 0,31 0-4 0,-31 0 5 15,23-1-4-15,-23 1 3 0,27-6-4 0,-27 6 7 0,28-8-8 16,-12 2-1-16,-16 6-3 0,29-11-5 0,-12 4-5 16,-3 2-1-16,3-2 0 0,-3-4 4 0,3 5 0 15,-17 6 3-15,25-12 1 0,-25 12 2 0,23-8 1 16,-23 8 7-16,19-5 8 0,-19 5 6 0,0 0 3 0,25-6 9 15,-25 6 1-15,0 0 8 0,0 0-1 0,26 0 3 16,-26 0-11-16,0 0-5 0,0 0 14 16,21 6-24-16,-21-6-5 0,0 0 0 0,0 0-1 0,22 2 0 15,-22-2-3-15,0 0 4 0,0 0-6 0,27-2-2 16,-27 2-16-16,16-6-9 0,-16 6-21 0,17-5-24 16,-17 5-29-16,16-11-32 0,-16 11-48 0,15-11-73 15,-15 11-207-15,14-15 59 0</inkml:trace>
  <inkml:trace contextRef="#ctx0" brushRef="#br0" timeOffset="62953.954">18846 6173 56 0,'0'0'135'0,"0"0"-15"0,0 0-42 16,0 0-19-16,0 0-11 0,0 0-7 0,0 0-11 15,0 0-6-15,0 0-3 0,0 0-8 0,-4-12-7 16,4 12-10-16,0 0-17 0,0 0 0 0,0 0-8 0,0 0 0 16,0 0-7-16,-6-10-1 0,6 10-14 0,0 0-11 15,0 0-55-15,0 0 41 0</inkml:trace>
  <inkml:trace contextRef="#ctx0" brushRef="#br0" timeOffset="63906.102">18825 6135 154 0,'0'0'85'0,"0"0"5"0,0 0-16 0,0 0-4 15,0 0-5-15,0 0-2 0,-6-12-10 0,6 12-3 16,0 0-6-16,0 0 0 0,0 0-3 0,0 0 0 15,0 0-2-15,-4-14-3 0,4 14 1 0,0 0 0 16,0 0 3-16,0 0 4 0,0 0 4 0,0 0 6 16,0 0 0-16,0 0-1 0,0 0-1 0,0-13-3 15,0 13 0-15,0 0-4 0,0 0-1 0,0 0-2 0,0 0-1 16,0 0 2-16,0 0-1 0,0 0 3 0,0 0 1 16,0 0-2-16,0 0 4 0,0 0-2 0,0 0 3 15,0 0 0-15,0 0-3 0,0 0 4 0,0 0-16 16,0 0 13-16,0 0-15 0,0 0 8 0,0 0-12 15,0 0 1-15,0 0-12 0,0 0 1 0,0 0-9 16,0 0 3-16,0 0-8 0,0 0 7 0,0 0-11 16,-2 11 7-16,2-11-8 0,0 0 7 0,-2 16-11 0,2-16 12 15,0 0-11-15,-2 17 8 0,2-17-7 16,0 15 10-16,0-15-14 0,0 17 11 0,0-17-7 0,0 18 14 16,0-18-14-16,2 19 8 0,-2-19-11 0,4 19 11 15,-4-19-12-15,4 19 15 0,-4-19-9 0,6 20 8 16,-6-20-6-16,9 19 2 0,-9-19-6 0,8 21 7 15,-8-21 2-15,8 15-1 0,-8-15-1 0,10 16-2 16,-10-16 0-16,11 11 0 0,-11-11-1 0,10 10 0 0,-10-10 3 16,0 0 1-16,16 8 5 0,-16-8-8 15,0 0-5-15,0 0 7 0,20-3-8 0,-20 3 7 16,9-11-6-16,-9 11 7 0,10-15-9 0,-10 15 11 0,8-22-10 16,-4 7 8-16,-2 2-11 0,0-2 11 0,0-1-10 15,1 1 5-15,-3-2-8 0,0 1 6 16,0-1-8-16,-3 0 9 0,-1-1-7 0,2 1 10 0,-2 0-11 15,0-1 8-15,0 3-9 0,-2-2 9 0,-1 3-9 16,1-1 5-16,0 2-7 0,0-2 0 0,-2 2 3 16,2 2 1-16,0 0-1 0,6 11 3 0,-14-17-1 0,14 17-4 15,-13-12-2-15,13 12 0 0,-10-8-2 0,10 8 3 16,0 0 2-16,0 0 3 0,0 0-3 0,-27 6 4 16,27-6 2-16,-8 11 1 0,8-11-2 0,-6 17 5 15,6-17 2-15,-7 19-2 0,7-5-2 0,0-14-31 16,-2 30 48-16,2-18-10 0,0 4 7 0,0 0-10 15,2 0 10-15,1-1-11 0,-1 0 5 0,0 0-7 16,0-1 10-16,2 1-10 0,0-4 12 0,0 2-14 16,-4-13 11-16,6 20-8 0,-6-20 5 0,9 17-7 15,-9-17 9-15,10 15 16 0,-10-15-23 0,10 9-3 0,-10-9 8 16,0 0-5-16,17 9 9 0,-17-9-10 0,0 0 9 16,0 0-8-16,0 0 5 0,24-3-5 0,-24 3 8 15,0 0-11-15,14-13 12 0,-14 13-11 0,0 0 8 16,8-15-5-16,-8 15 3 0,0 0-1 0,4-16 4 15,-4 16-10-15,0 0 9 0,3-15-8 0,-3 15 7 16,0 0-6-16,-3-13 9 0,3 13-10 0,0 0 6 16,0 0 10-16,0 0-14 0,-4-13-7 0,4 13 29 0,0 0-35 15,0 0 10-15,0 0-3 0,0 0 7 0,-4 11-7 16,4-11 7-16,0 0-5 0,-2 17 8 0,2-17-7 16,0 16 7-16,0-16-6 0,2 17 9 0,-2-17-6 15,4 19 11-15,-4-19-8 0,4 25 8 0,-4-25-10 16,7 24 10-16,-3-12 2 0,0 0-4 0,2-1 6 15,0 0-17-15,-6-11 24 0,11 19-2 0,-11-19 3 16,12 17 2-16,-12-17 3 0,12 12 4 0,-12-12 6 16,15 12 4-16,-15-12 6 0,0 0 6 0,21 7-2 15,-21-7 0-15,0 0-5 0,0 0-5 0,21-6-8 16,-21 6-7-16,13-8-6 0,-13 8-1 0,10-10-20 0,-10 10 14 16,8-15-16-16,-8 15 14 0,7-15-14 0,-7 15 12 15,6-15-28-15,-6 15-4 0,0 0-19 0,4-16-14 16,-4 16-30-16,0 0-22 0,2-15-32 0,-2 15-49 15,0 0-55-15,0 0-47 0,0 0-294 0,0 0-97 16</inkml:trace>
  <inkml:trace contextRef="#ctx0" brushRef="#br0" timeOffset="64781.735">19234 6482 208 0,'0'0'330'0,"0"0"-85"16,0 0-34-16,0 0-24 0,0 0-20 0,0 0-19 16,0 0-10-16,0 0-20 0,0 0-8 0,0 0-18 15,0 0-2-15,-7-9-15 0,7 9 7 0,0 0-17 16,0 0 8-16,0 0-5 0,-8-13-6 0,8 13-3 0,0 0-11 16,0 0-6-16,-6-15-6 0,6 15-4 0,0 0-7 15,-4-13 3-15,4 13-5 0,0 0-6 16,-4-16-12-16,4 16 9 0,0 0-16 0,0-17 14 0,0 17-16 15,0 0 11-15,4-18-10 0,-4 18 8 0,6-14-12 16,-6 14 13-16,8-8-13 0,-8 8 8 0,11-10-8 16,-11 10 14-16,0 0-13 0,20-7 11 0,-20 7-8 15,0 0 11-15,0 0-11 0,27 5 12 0,-27-5-12 16,15 9 12-16,-15-9-15 0,12 11 14 0,-12-11-1 16,10 17-5-16,-10-17 4 0,11 17-1 0,-11-17-1 15,7 18-2-15,-7-18 0 0,6 21 1 0,-6-21-1 0,8 16 2 16,-8-16-2-16,4 17-2 0,-4-17 3 0,3 13 0 15,-3-13 1-15,0 0-1 0,6 15-1 0,-6-15-4 16,0 0-8-16,0 0-3 0,0 0-3 0,0 0 0 16,0 0 0-16,0 0 2 0,0 0 0 0,0 0 2 15,0 0-2-15,6-15-5 0,-6 15-1 0,4-14-10 16,-4 14 12-16,6-18-4 0,-6 18 14 0,9-14-9 16,-9 14 8-16,8-17 11 0,-8 17-9 0,12-14-10 15,-12 14 12-15,11-12-8 0,-11 12 9 0,12-9-2 16,-12 9 3-16,12-7-5 0,-12 7 8 0,0 0-5 0,19-6 9 15,-19 6-8-15,0 0 8 0,0 0 1 16,22 4 13-16,-22-4-1 0,0 0 11 0,14 9 0 0,-14-9 7 16,8 11-1-16,-8-11-2 0,9 11 1 0,-9-11-2 15,6 13-5-15,-6-13-1 0,6 13-4 0,-6-13-3 16,4 15-3-16,-4-15-3 0,2 13-1 0,-2-13-2 16,4 14 2-16,-4-14-4 0,0 0-1 0,2 17-2 15,-2-17-8-15,0 0-9 0,0 0-7 0,3 16-13 0,-3-16-34 16,0 0-14-16,0 0-33 0,0 0-39 0,0 0-42 15,0 0-57-15,0 0-71 0,0 0-214 0,0 0-42 16</inkml:trace>
  <inkml:trace contextRef="#ctx0" brushRef="#br0" timeOffset="65719.307">19494 5628 250 0,'0'0'233'0,"0"0"-46"16,0 0-31-16,0 0-19 0,0 0-9 0,0-13-10 15,0 13-9-15,0 0-6 0,0 0-8 0,0 0-5 16,0 0-5-16,0 0-1 0,0 0-4 0,0 0-6 0,0 0-5 15,0 0-5-15,0 0-12 0,0 0-11 0,0 0-10 16,0 0-6-16,0 0-5 0,0 0-3 16,0 0-4-16,0 0-3 0,-14 9 1 0,14-9-3 0,0 0-1 15,-8 12 3-15,8-12 0 0,-4 14 4 0,4-14 2 16,-6 15 0-16,6-15 1 0,-6 16 4 0,6-16 4 16,-4 23-1-16,4-23 9 0,-7 24-13 0,5-11-1 15,2 2-5-15,-2-1-17 0,0 1 15 0,2-15 8 0,0 26-10 16,2-9 7-16,0-4-14 0,0 1 8 15,0-1 5-15,3 0-11 0,-1 0-9 0,2-2 11 16,0 2-10-16,0-2 10 0,0-1-9 0,-6-10 8 0,14 18-20 16,-14-18-3-16,12 15-29 0,-12-15-19 0,13 13-21 15,-13-13-22-15,12 12-34 0,-12-12-32 0,11 10-31 16,-11-10-48-16,8 10-227 0,-8-10 33 0</inkml:trace>
  <inkml:trace contextRef="#ctx0" brushRef="#br0" timeOffset="66088.675">19610 5813 167 0,'0'0'267'15,"0"0"-56"-15,0 0-43 0,0 0-8 16,8 10-15-16,-8-10-8 0,0 0-27 0,2 18-12 0,-2-18-7 16,2 14-12-16,-2-14-2 0,1 18-9 0,-1-18-3 15,4 21-7-15,-4-21-3 0,4 22-6 0,-4-22-7 16,5 25-5-16,-5-25-6 0,2 22-7 0,-2-22-4 15,4 21-1-15,-4-21-5 0,4 19-3 0,-4-19-5 16,4 19 3-16,-4-19-4 0,4 16-1 0,-4-16-4 16,2 15-16-16,-2-15-16 0,0 0-15 0,4 16-26 15,-4-16-25-15,0 0-40 0,2 16-13 0,-2-16-40 0,0 0-56 16,0 0-146-16,0 0 153 0</inkml:trace>
  <inkml:trace contextRef="#ctx0" brushRef="#br0" timeOffset="66587.8">19562 5767 253 0,'0'0'230'16,"0"0"-43"-16,4-14-27 0,-4 14-11 0,0 0-21 15,7-8-11-15,-7 8-24 0,0 0-13 0,10-14-11 0,-10 14-7 16,0 0 2-16,12-11-9 0,-12 11-6 0,0 0-4 16,17-11 5-16,-17 11-18 0,0 0-4 0,17-9-7 15,-17 9 2-15,0 0 1 0,19-5 2 0,-19 5 0 16,0 0 2-16,0 0 2 0,25-3-1 15,-25 3 1-15,0 0 0 0,16 5-6 0,-16-5 31 0,0 0-31 16,13 9 0-16,-13-9-2 0,0 0 6 0,10 14-2 16,-10-14-7-16,4 14-3 0,-4-14-1 0,0 0-2 0,0 19-1 15,0-19-2-15,-2 15-4 0,2-15-5 0,-4 13 9 16,4-13-3-16,-8 13-2 0,8-13-1 0,-11 13 1 16,11-13-1-16,-10 7-5 0,10-7 2 0,-14 8-1 15,14-8 6-15,0 0-5 0,-21 9-2 0,21-9 2 16,0 0 0-16,-21 4 1 0,21-4-4 0,0 0 0 15,-19 4-3-15,19-4 1 0,0 0-8 0,0 0 2 16,0 0-9-16,-23 0-7 0,23 0-8 0,0 0-9 16,0 0-13-16,0 0-13 0,0 0-6 0,0 0-9 15,0 0-9-15,0 0-19 0,0 0-15 0,0 0-29 0,0 0-38 16,0 0-228-16,0 0 110 0</inkml:trace>
  <inkml:trace contextRef="#ctx0" brushRef="#br0" timeOffset="67138.241">19718 5565 265 0,'0'0'246'16,"0"0"-53"-16,0 0-36 0,0 0-22 0,0 0-14 15,0 0-9-15,0 0-14 0,0 0-11 0,0 0-10 16,2-12-1-16,-2 12-3 0,0 0-30 0,0 0 25 16,0 0-10-16,0 0-5 0,19 4-14 0,-19-4-4 15,0 0-3-15,16 8-5 0,-16-8-1 0,14 8-2 0,-14-8-1 16,12 11-5-16,-12-11 5 0,15 13 1 16,-15-13-2-16,14 16 0 0,-14-16-1 0,15 18 12 0,-15-18 14 15,12 23-13-15,-6-10-3 0,-2-1-1 0,1 1-3 16,-1 2 4-16,-2 0-1 0,0 2 0 0,0-3-2 15,-2 3 6-15,2-1-12 0,-4 1 6 0,2-2-12 16,-2 2 5-16,0-2-14 0,0-1 6 0,0 1-9 16,0-2 5-16,-3 0-7 0,5-13 11 0,-6 20-11 15,6-20 5-15,-6 19-7 0,6-19 9 0,-6 17-14 16,6-17 7-16,-4 12-15 0,4-12 8 0,0 0-11 0,-9 15 0 16,9-15-22-16,0 0-13 0,-8 14-16 15,8-14-22-15,0 0-22 0,0 0-42 0,0 0-39 0,-8 9-31 16,8-9-75-16,0 0-154 0,0 0 74 15</inkml:trace>
  <inkml:trace contextRef="#ctx0" brushRef="#br0" timeOffset="68048.322">20131 6456 316 0,'0'0'306'15,"0"0"-61"-15,0 0-30 0,0 0-30 0,0 0-21 16,0 0-19-16,0 0-4 0,0 0-17 0,0 0-5 16,0 0-33-16,0 0 16 0,0 0-9 0,0 0-8 15,0 0-3-15,0 0 2 0,0 0-6 0,0 0 3 16,0 0 0-16,0 0 5 0,0 0 8 0,0 0 5 15,0 0-1-15,0 0 3 0,0 0-2 0,0 0-10 16,0 0-13-16,12 8-12 0,-12-8-11 0,0 0-13 16,0 0-3-16,0 0-9 0,27-3-6 0,-27 3-5 0,0 0-2 15,21-2-2-15,-21 2-4 0,0 0-1 0,25-6-1 16,-25 6-3-16,0 0-3 0,25-6-5 0,-25 6-10 16,0 0-6-16,25-4-6 0,-25 4-6 0,0 0-2 15,19-3-7-15,-19 3-7 0,0 0-9 0,0 0-12 16,20-4-11-16,-20 4-16 0,0 0-16 0,0 0-13 15,0 0-22-15,0 0-7 0,0 0-42 0,0 0-33 0,0 0-51 16,0 0-51-16,0 0-199 0,19 4-36 16</inkml:trace>
  <inkml:trace contextRef="#ctx0" brushRef="#br0" timeOffset="68447.291">20089 6322 171 0,'0'0'341'0,"0"0"-70"16,0 0-41-16,0 0-21 0,0 0-28 0,0 0-23 15,-12-8-8-15,12 8-24 0,0 0-6 0,0 0-26 16,0 0-1-16,0 0-17 0,0 0-2 0,0 0-17 0,0 0 5 15,0 0-12-15,0 0 8 0,0 0 0 0,0 0 14 16,0 0-17-16,0 0 8 0,0 0-17 0,0 0 11 16,0 0-21-16,23 2 11 0,-23-2-20 0,0 0 7 15,0 0-20-15,27-2 12 0,-27 2-6 0,0 0-1 16,22-3-6-16,-22 3-2 0,0 0-1 0,27 0-2 16,-27 0-15-16,0 0 15 0,23-1-15 0,-23 1 16 15,0 0-16-15,0 0 19 0,26 0-20 0,-26 0 15 0,0 0-21 16,0 0 23-16,0 0-16 0,0 0 16 15,27 0-17-15,-27 0 14 0,0 0-23 0,0 0-7 16,0 0-25-16,0 0-8 0,0 0-31 0,0 0-18 0,22-1-34 16,-22 1-22-16,0 0-33 0,0 0-44 0,0 0-47 15,0 0-268-15,0 0-67 0</inkml:trace>
  <inkml:trace contextRef="#ctx0" brushRef="#br0" timeOffset="69672.475">20789 6075 20 0,'0'0'263'0,"0"0"-55"16,0 0-29-16,0 0-30 0,0 0-7 0,0 0-12 16,0 0-8-16,0 0-14 0,0 0-7 0,0 0-11 15,0 0-3-15,0 0-4 0,-4-12-7 0,4 12-6 16,0 0-6-16,0 0-13 0,0 0-7 0,4-16-4 15,-4 16-12-15,0 0-3 0,0-13-7 0,0 13-5 16,0-14 1-16,0 14-6 0,-2-17 5 0,2 17-9 16,0-19 1-16,0 19-12 0,-2-21 9 0,2 21 0 15,-1-22 0-15,1 22 0 0,-4-25 0 0,4 25-1 16,-2-20 10-16,2 20 0 0,-4-21 5 0,4 21 0 16,-3-14 10-16,3 14-3 0,-4-15 1 0,4 15 4 0,0 0-14 15,-4-17 1-15,4 17-11 0,0 0 7 0,0 0-3 16,0 0 1-16,-4-12 1 0,4 12 0 0,0 0 1 15,0 0-1-15,0 0 6 0,0 14-1 0,0-14-3 16,0 0 4-16,4 22 3 0,-4-22-4 0,2 19 2 16,-2-19-4-16,4 20 13 0,-4-20-10 0,5 22 10 15,-5-22-12-15,6 25 7 0,-4-12-6 0,1-2 12 16,-3-11-12-16,4 22 11 0,-4-22-15 0,6 20 11 0,-6-20-16 16,4 18 5-16,-4-18-10 0,4 19 11 0,-4-19-11 15,5 13 9-15,-5-13-13 0,2 11 10 0,-2-11-15 16,0 0 0-16,4 15-21 0,-4-15-12 0,0 0-23 15,0 0-29-15,4 15-28 0,-4-15-32 0,0 0-40 16,0 0-36-16,0 0-49 0,2 11-219 0,-2-11 9 16</inkml:trace>
  <inkml:trace contextRef="#ctx0" brushRef="#br0" timeOffset="70222.388">20701 6311 324 0,'0'0'223'0,"0"0"-5"0,0 0-24 0,0 0-1 16,0 0-31-16,0 0-18 0,0 0-10 0,0 0-10 15,0 0-17-15,-14-4-7 0,14 4-20 0,0 0-1 16,0 0-22-16,0 0 3 0,0 0-16 0,0 0 9 15,0 0-5-15,0 0 6 0,0 0-7 0,0 0 4 16,0 0-14-16,0 0 0 0,22 3-11 0,-22-3 10 16,0 0-8-16,25 0 6 0,-25 0-14 0,23-1 11 15,-23 1-18-15,27-2 8 0,-27 2-11 0,28-3 6 16,-28 3-12-16,31-3 9 0,-31 3-13 0,31-4 11 0,-31 4-11 16,31-4 21-16,-31 4-8 0,26-1 19 15,-26 1-9-15,27 0 17 0,-27 0-14 0,0 0 15 0,31 0-12 16,-31 0 13-16,0 0-16 0,26 1 11 0,-26-1-19 15,0 0 12-15,0 0-21 0,29 4 11 16,-29-4-15-16,0 0 11 0,0 0-15 0,0 0 19 0,23 0-29 16,-23 0-4-16,0 0-33 0,0 0-11 0,0 0-28 15,0 0-12-15,0 0-37 0,0 0-17 0,22 2-33 16,-22-2-34-16,0 0-51 0,0 0-56 0,0 0-205 0,0 0-33 16</inkml:trace>
  <inkml:trace contextRef="#ctx0" brushRef="#br0" timeOffset="71051.99">20656 6517 212 0,'0'0'313'0,"0"0"-72"0,0 0-38 0,0 0-27 16,0 0-23-16,0 0-30 0,0 0-15 0,0 0-18 0,0 0-4 16,0 0-13-16,0 0 2 0,0 0-15 0,8-11 3 15,-8 11-15-15,0 0-1 0,0 0-7 0,17-8 2 16,-17 8-12-16,0 0 2 0,14-6-13 0,-14 6 7 0,0 0-17 16,21-6 11-16,-21 6-8 0,0 0 4 15,18-4-9-15,-18 4 8 0,0 0-7 0,0 0 11 16,25-1-4-16,-25 1 15 0,0 0-4 0,0 0 9 0,21 3 2 15,-21-3-1-15,0 0-2 0,0 0-16 0,11 11 11 16,-11-11-8-16,0 0-2 0,4 14-2 0,-4-14-3 16,0 0-4-16,0 18-2 0,0-18-1 0,-4 15 1 15,4-15-2-15,-4 17-1 0,4-17-3 0,-5 16 1 16,5-16-2-16,-8 18 0 0,8-18 2 0,-7 18-1 16,7-18-1-16,-8 17-1 0,8-17 2 0,-6 17-5 15,6-17 4-15,-6 15 1 0,6-15-10 0,-7 15 10 16,7-15-1-16,-4 11-3 0,4-11 1 0,0 0 0 0,-6 12-1 15,6-12-2-15,0 0 1 0,0 0 3 0,-4 13 0 16,4-13 2-16,0 0 7 0,0 0 2 16,0 0-1-16,0 0-1 0,12 10-1 0,-12-10-2 0,0 0 1 15,0 0-3-15,23-2-1 0,-23 2 1 0,0 0-4 16,24-2 2-16,-24 2-3 0,0 0 5 0,25-6-2 0,-25 6 1 16,0 0-2-16,22-2-1 0,-22 2 0 15,0 0 0-15,21-3 1 0,-21 3-3 0,0 0-14 16,0 0-14-16,25-2-22 0,-25 2-29 0,0 0-33 0,0 0-25 15,0 0-38-15,25 0-36 0,-25 0-31 0,0 0-61 16,0 0-152-16,0 0 65 0</inkml:trace>
  <inkml:trace contextRef="#ctx0" brushRef="#br0" timeOffset="71534.566">20972 6548 72 0,'0'0'335'0,"0"0"-78"15,0 0-45-15,0 0-22 0,0 0-11 0,0 0-27 16,-10-6-8-16,10 6-17 0,0 0-12 0,0 0-20 0,0 0 3 15,0 0-6-15,0 0-3 0,-13 5-5 16,13-5-2-16,0 0-8 0,-6 12-7 0,6-12-1 16,0 0-5-16,-6 18-4 0,6-18-4 0,-4 12-9 0,4-12-6 15,-2 15-3-15,2-15-2 0,0 17-3 0,0-17-6 16,2 17-5-16,-2-17-2 0,4 18-3 0,-4-18-2 16,6 19-2-16,-6-19-1 0,8 14-1 0,-8-14-1 15,13 15-2-15,-13-15-2 0,12 9 1 0,-12-9 0 16,17 8 0-16,-17-8-1 0,0 0 1 0,24 4 0 15,-24-4 0-15,0 0-1 0,29-3-1 0,-29 3 0 16,17-5 1-16,-17 5-1 0,13-8-3 0,-13 8 4 16,15-12 0-16,-15 12-1 0,10-13 1 0,-10 13-1 15,8-15 3-15,-8 15-1 0,5-15-1 0,-5 15-3 0,0-18 1 16,0 18 0-16,-5-15-1 0,5 15 2 0,-10-15-2 16,10 15 0-16,-14-13 0 0,14 13-6 0,-18-11-10 15,18 11-17-15,-19-5-22 0,19 5-21 0,0 0-29 16,-33 1-18-16,33-1-34 0,-18 8-19 0,18-8-40 15,-19 9-45-15,19-9-52 0,-16 14-171 0,16-14 30 0</inkml:trace>
  <inkml:trace contextRef="#ctx0" brushRef="#br0" timeOffset="72485.26">21340 6323 161 0,'0'0'496'16,"0"0"-112"-16,0 0-72 0,0 0-33 0,0 0-35 15,0 0-4-15,0 0-37 0,0 0-18 0,0 0-33 0,0 0-4 16,0 0-32-16,0 0-4 0,0 0-21 0,0 0 5 15,0 0-24-15,0 0 9 0,0 0-23 16,0 0 4-16,0 0-27 0,0 0 8 0,0 0-22 16,0 0 8-16,0 0-38 0,0 0 34 0,0 0-18 15,0 0 7-15,0 0-37 0,0 0-13 0,0 0-42 0,0 0-12 16,0 0-38-16,0 0-17 0,0 0-42 0,0 0-33 16,0 0-50-16,0 0-54 0,0 0-358 0,0 0-191 15</inkml:trace>
  <inkml:trace contextRef="#ctx0" brushRef="#br0" timeOffset="73000.878">21500 6017 171 0,'0'0'211'0,"0"0"-54"0,0 0-23 16,0 0-31-16,-23 5-18 0,23-5-21 0,0 0-17 16,0 0-18-16,0 0-25 0,0 0-24 0,0 0-30 15,0 0-27-15,0 0-41 0,0 0-116 0,0 0 76 16</inkml:trace>
  <inkml:trace contextRef="#ctx0" brushRef="#br0" timeOffset="73766.1">21479 6053 202 0,'0'0'352'0,"0"0"-74"0,0 0-38 0,0 0-27 15,0 0-20-15,0 0-23 0,0 0-9 0,0 0-31 16,0 0-4-16,-18-1-24 0,18 1 4 0,0 0-23 16,0 0-4-16,0 0-6 0,0 0 1 0,0 0-14 15,0 0 6-15,0 0-20 0,-17-6 9 0,17 6-16 16,0 0 11-16,0 0-21 0,0 0 10 0,0 0-19 15,0 0 7-15,0 0-19 0,0 0 10 0,0 0-18 0,-8-11 8 16,8 11-13-16,0 0 13 0,0 0-15 0,6-13 16 16,-6 13-15-16,0 0 13 0,11-13-15 0,-11 13 18 15,0 0-18-15,14-13 13 0,-14 13-14 0,0 0 16 16,17-10-14-16,-17 10 12 0,0 0-16 0,18-5 19 16,-18 5-18-16,0 0 18 0,0 0-14 0,0 0 15 15,26 0-15-15,-26 0 16 0,0 0-15 0,14 7 14 16,-14-7-14-16,0 0 15 0,11 15-13 0,-11-15 13 15,4 13-15-15,-4-13 13 0,2 18-14 0,-2-18 9 16,0 18-19-16,0-18 12 0,-4 17-15 0,4-17 15 16,-4 21-10-16,4-21 14 0,-4 17-11 0,4-17 13 15,-5 16-12-15,5-16 17 0,-8 17-15 0,8-17 16 0,-4 13-14 16,4-13 13-16,-6 11-15 0,6-11 6 0,0 0-14 16,-6 11 5-16,6-11-20 0,0 0 7 0,0 0-12 15,0 0 7-15,0 0-3 0,0 0 9 0,0 0-5 16,0 0 6-16,0 0-12 0,0 0 7 0,6-18-14 15,-6 18 0-15,10-10-5 0,-10 10 4 0,13-9-5 0,-13 9 8 16,16-9 6-16,-16 9 5 0,17-7 8 0,-17 7 3 16,16-6 2-16,-16 6 5 0,0 0-1 0,29-2 2 15,-29 2 5-15,0 0 1 0,27 3 5 0,-27-3 5 16,16 8 16-16,-16-8 12 0,14 11 1 0,-14-11 16 16,12 15-5-16,-12-15 10 0,9 18-14 0,-9-18 13 15,6 19-16-15,-6-19 10 0,2 22-14 0,-2-22 12 16,0 19-18-16,0-19 14 0,-4 20-16 0,2-8 16 0,2-12-1 15,-11 18 1-15,11-18 1 0,-14 14 1 16,14-14-1-16,-19 14-6 0,19-14-4 0,-21 10 0 16,21-10-1-16,-23 6-1 0,23-6-5 0,-25 5-3 15,25-5-7-15,-23 3-2 0,23-3-3 0,-20 1-4 16,20-1-2-16,0 0-5 0,-29 2-14 0,29-2-23 0,0 0-24 16,0 0-27-16,-26 0-25 0,26 0-21 0,0 0-25 15,0 0-7-15,0 0-18 0,-19 4-16 0,19-4-33 16,0 0-31-16,0 0-73 0,0 0-137 0,0 0 45 15</inkml:trace>
  <inkml:trace contextRef="#ctx0" brushRef="#br0" timeOffset="74778.53">21732 5881 123 0,'0'0'313'0,"0"0"-66"0,0 0-42 0,0 0-21 16,0 0-14-16,0 0-27 0,0 0-18 0,0 0-14 16,0 0-20-16,0 0-15 0,0 0-8 0,0 0-6 15,0 0-6-15,0 0 18 0,-17-8-24 0,17 8 2 0,0 0 0 16,0 0-4-16,-8-10 15 0,8 10-24 0,0 0 8 16,-6-13-10-16,6 13 8 0,0 0-13 0,-9-15 8 15,9 15-14-15,0 0 7 0,-6-15-15 0,6 15 9 16,0 0-15-16,-6-17 6 0,6 17-13 0,0 0 8 15,-4-17-13-15,4 17 7 0,0 0-9 0,0-18 6 16,0 18-8-16,0 0 9 0,4-16-9 0,-4 16 10 16,0 0-11-16,8-16 9 0,-8 16-12 0,0 0 11 15,13-10-10-15,-13 10 11 0,0 0-9 0,16-8 5 16,-16 8-8-16,0 0 12 0,0 0-5 0,0 0 6 16,27 2-12-16,-27-2 8 0,0 0-5 0,15 11 7 0,-15-11-6 15,8 11 9-15,-8-11-10 0,8 15 10 0,-8-15-9 16,6 13 7-16,-6-13-7 0,4 16 12 0,-4-16-12 15,5 17 8-15,-5-17-12 0,2 17 5 0,-2-17-13 16,0 15-1-16,0-15-11 0,0 0 7 0,0 18-37 0,0-18 30 16,0 0-9-16,0 0-9 0,0 15-7 15,0-15-4-15,0 0 1 0,0 0 3 0,0 0 6 16,0 0 8-16,0 0 4 0,4-15 3 0,-4 15 3 0,4-14 2 16,-4 14 5-16,5-17 3 0,-5 17 4 0,6-15 1 15,-6 15 4-15,11-18 1 0,-11 18 0 0,8-16 4 16,-8 16 0-16,10-12 2 0,-10 12 3 0,13-11 6 15,-13 11 8-15,12-8 4 0,-12 8 15 0,0 0 10 16,19-6 8-16,-19 6 11 0,0 0 8 0,18 3 1 16,-18-3 14-16,13 9-12 0,-13-9 13 0,10 13-14 15,-10-13 11-15,10 17-17 0,-10-17 6 0,9 20-23 16,-9-20 7-16,7 20-24 0,-7-20 4 0,4 23-17 16,-4-23 8-16,6 20-22 0,-6-20-11 0,2 18-37 0,-2-18-8 15,2 17-37-15,-2-17-25 0,0 13-42 0,0-13-37 16,0 0-55-16,-6 16-82 0,6-16-259 0,0 0-102 15</inkml:trace>
  <inkml:trace contextRef="#ctx0" brushRef="#br0" timeOffset="77170.735">11018 5506 228 0,'0'0'237'0,"0"0"-59"0,0 0-39 0,0 0-24 0,0 0-11 16,0 0-14-16,0 0-8 0,0 0-7 0,0 0-14 15,0 0-10-15,-11 17-11 0,11-17-5 0,-2 16-4 16,2-16-6-16,2 28 2 0,0-10-7 0,1 1 1 15,-1 6-1-15,2 3-2 0,2 6-1 0,0 3-2 0,2 7-3 16,-1 4-1-16,0 4-1 0,5 10-2 16,-3-2 2-16,-1 5-3 0,-2-2 18 0,0 0 13 15,0-8-3-15,-1 2 5 0,-1-1-6 0,0 0-4 0,-2-1 3 16,2-3-5-16,-2-2-2 0,0-7-4 16,0-5-6-16,2 1-6 0,-2-4 2 0,0-8-2 0,1 2-4 15,-1-6-2-15,0-2 1 0,0-1-1 0,0-2-1 16,0-5-4-16,-2 3-9 0,0-16-9 0,2 22-11 15,-2-22-15-15,4 16-21 0,-4-16-27 0,0 0-30 16,4 13-35-16,-4-13-34 0,0 0-230 0,0 0 114 16</inkml:trace>
  <inkml:trace contextRef="#ctx0" brushRef="#br0" timeOffset="78628.275">11227 5361 146 0,'0'0'133'15,"14"-7"-25"-15,-14 7-25 0,14-6-11 0,-14 6-2 16,19-6-9-16,-19 6-7 0,21-3-7 0,-21 3 2 15,22-4-9-15,-22 4-3 0,24-1-5 0,-24 1-9 16,27-2 0-16,-27 2-5 0,33-2-3 0,-33 2-1 16,35 0-5-16,-35 0 2 0,42 0-7 0,-42 0 4 15,42 2-5-15,-42-2 2 0,48 0-3 0,-22 0 3 16,1 2-5-16,1-2 2 0,-1 1-2 0,4-1 0 0,-2 3 1 16,0-2 0-16,1 1-3 0,1-1 4 15,-2 2-2-15,2-1 1 0,0-1-2 0,-1-1 1 0,3 0 0 16,-2 0 2-16,4-1 9 0,-3-1 1 0,3-1 3 15,-2 2-3-15,7-2 3 0,0-1-6 0,-1-2 3 16,1 1-2-16,-1 1 1 0,1-4-6 0,-1 6 1 16,1-6-5-16,0 2 2 0,-1 0-1 0,1 1 1 15,-1 1-1-15,-1-2 2 0,-1 3-3 0,3 1-1 0,-7 0 2 16,3-4-2-16,3 5 0 0,-6 0-2 0,2-4 3 16,-3 4-1-16,1-4 0 0,3 4 0 15,-3-4 0-15,2 4-1 0,-3-1 1 0,3-1 0 0,-2-1-3 16,0 2 2-16,-1-1 2 0,1-1-5 0,0 0 4 15,-2 2-3-15,1 1 0 0,1-4 3 0,-2 3 3 16,-2-1 0-16,2 3 5 0,-1-2-1 16,-1 1-1-16,2 1 0 0,-2-2-1 0,0 2-1 0,-1-3-2 15,1 3 1-15,2-1-1 0,-2 1 0 0,0-2 0 16,-1 2-1-16,1-4 1 0,2 2-2 0,-2-1 2 16,2 1-2-16,-3-2 0 0,3 2 0 0,-2-1 1 0,-1-1-1 15,3 2-1-15,-3-1 2 0,1 1-1 0,0-1-1 16,0 2-1-16,0 1 3 0,-5 0 0 0,1 0-2 15,0 0 2-15,1 1-1 0,1 2 1 0,0-1 0 16,-1-1-1-16,1 1 1 0,-2 0-2 0,-1 0-1 16,-1 0-7-16,1 0-7 0,-1-1 1 0,-1 1 3 15,-22-2 1-15,48 2 3 0,-25-2 0 0,-1 2 3 16,0 0 2-16,-22-2 1 0,46 0-3 0,-46 0 3 0,43 2 2 16,-43-2 0-16,42 1-1 0,-42-1-6 15,44 2-5-15,-44-2-3 0,41 4-2 0,-41-4 0 0,39 3 1 16,-39-3-5-16,39 5-2 0,-39-5 2 0,39 6 3 15,-39-6 0-15,37 4 0 0,-37-4-1 0,37 6 5 16,-37-6-2-16,34 4 5 0,-34-4 1 0,34 7 2 16,-34-7 4-16,31 6-3 0,-31-6-3 0,31 6 0 15,-31-6-6-15,24 5 3 0,-24-5-3 0,24 4-7 16,-24-4 2-16,25 5 1 0,-25-5 4 0,25 4 1 16,-25-4-2-16,23 3 5 0,-23-3 2 0,24 4 4 0,-24-4 2 15,23 4-4-15,-23-4 5 0,20 6-1 0,-20-6 5 16,20 5 4-16,-20-5 6 0,19 7 2 0,-19-7 1 15,16 8-2-15,-16-8 3 0,17 12 0 0,-17-12 4 16,12 10-3-16,-12-10 1 0,13 15 1 0,-13-15-4 16,12 17-1-16,-12-17 4 0,9 18 0 0,-9-18 2 15,10 20 1-15,-10-20 4 0,5 21-4 0,-5-21 2 16,8 24-1-16,-6-10 0 0,0-1 3 0,3 2-10 0,-3 0-1 16,0 1 2-16,0 1-5 0,0 1 3 15,-2-1-2-15,2 2 1 0,-2 1-5 0,-2 0 2 0,2 3 0 16,0 3 2-16,0-2-3 0,-2 2 0 0,0 4 0 15,0-5 1-15,-3 3-3 0,1 1-1 16,2 1 2-16,-2 0-1 0,0-1-3 0,1 0 3 0,-1 2-3 16,0-2 5-16,-3-1 0 0,5 0-1 0,-2-1 0 15,0 0 0-15,0 2-3 0,2-3-1 0,-2 1 1 16,2-1-2-16,0 0 2 0,2 1-2 0,-2-6 0 16,0 5 2-16,2-4-3 0,-3-2 1 0,3 1 3 0,0 1 1 15,-2-1 5-15,2 1 2 0,-2-2 2 0,0 2 3 16,0 2 5-16,0-1 0 0,0 1 1 0,-2-2-1 15,0 1 2-15,0 0 4 0,-1-1 3 0,-1-1 1 16,2-1-1-16,0-1 2 0,0-3-2 0,0 0-2 16,-2 2-3-16,1-4-5 0,1-2-8 0,2 5 1 15,2-17-5-15,-6 19-3 0,6-19 0 0,-4 20-4 16,4-20-2-16,-4 17-1 0,4-17-6 0,-2 15-12 0,2-15-20 16,0 12-24-16,0-12-33 0,0 0-36 0,0 18-53 15,0-18-220-15,0 0 139 0</inkml:trace>
  <inkml:trace contextRef="#ctx0" brushRef="#br0" timeOffset="79960.226">11637 7042 94 0,'0'0'130'0,"25"-6"-23"15,-25 6-25-15,24-2-6 0,-24 2-9 0,27-6-5 16,-27 6-8-16,29-6-8 0,-29 6 3 0,29-1-2 16,-29 1 2-16,28-4-1 0,-28 4 3 0,33-4-6 15,-33 4-4-15,35-2-7 0,-35 2-1 0,38-4-5 16,-38 4-6-16,38-3-5 0,-38 3-2 0,39-1-4 16,-39 1-2-16,41-3 0 0,-41 3-3 0,43-1-1 0,-43 1-1 15,43-2-2-15,-43 2 1 0,48 0-1 0,-48 0-1 16,47 0 0-16,-47 0 1 0,47 0-1 15,-20 0 1-15,-3 0 0 0,5 0-1 0,-3 0-1 16,3 2 2-16,0-2-2 0,0 1 0 0,0-1 0 16,1 0 0-16,-1 4 0 0,0-2 0 0,0-1 2 0,0 3-1 15,-1 0 1-15,1-1-1 0,0 1 3 0,-1 0-3 16,1-1 5-16,-1 2-3 0,-1-3 3 0,2 3 0 16,0-4-1-16,0 1-3 0,0 1 2 0,-1-1-2 15,1-1 2-15,2 2-3 0,-2-3 1 0,2 0-1 16,-3-3 2-16,3 2-2 0,0 1 0 0,-2-2 0 0,1-1 6 15,-1 3 1-15,-1-2 1 0,3 1 0 0,-2 1 2 16,-1 0-1-16,1 0 1 0,-2 0 3 0,2-3-7 16,-2 3-1-16,2 3 0 0,-3-3-2 0,3 0 0 15,-2 0-1-15,-3 1 2 0,1-2 1 0,3 1 3 16,-3 0 3-16,4 0-1 0,-4 0-1 0,1 0 0 16,-1 0-3-16,-1 0 0 0,1 0-2 0,-25 0 1 15,49 0-1-15,-49 0-2 0,48 0 0 0,-26-3 0 0,-22 3-1 16,45-2 1-16,-45 2-1 0,46-1-1 15,-26 0 0-15,-20 1 1 0,43-2-3 0,-21-1 0 0,-22 3 3 16,44-3 0-16,-23-1-2 0,-21 4 1 0,40-4-1 16,-40 4 0-16,41-5 0 0,-41 5 1 0,42-6-1 15,-42 6 1-15,39-3-1 0,-39 3 0 0,36-4-7 16,-36 4 8-16,37-3 0 0,-37 3 2 0,35-5-3 16,-35 5 0-16,33-1 0 0,-33 1 1 0,30 0 0 15,-30 0 0-15,31-3 0 0,-31 3-1 0,29-2 1 16,-29 2 0-16,31 0-1 0,-31 0 3 0,29 0-3 0,-29 0 2 15,32-1-2-15,-32 1 0 0,31 1 2 16,-31-1-2-16,33 0 1 0,-33 0-1 0,33 0 2 16,-33 0-2-16,35 2 2 0,-35-2-2 0,33 3 1 0,-33-3 0 15,29 1-3-15,-29-1 4 0,29 2-2 0,-29-2 0 16,26 0 2-16,-26 0 0 0,26 0-2 0,-26 0 0 16,27-2 2-16,-27 2-1 0,27-4-2 0,-27 4 2 15,25-3 0-15,-25 3 0 0,25-3-2 0,-25 3 1 16,22-4 0-16,-22 4-1 0,22-4 0 0,-22 4-1 15,21-2-9-15,-21 2-16 0,0 0-6 0,31-1-4 16,-31 1-6-16,0 0-6 0,29 1-5 0,-29-1-16 0,0 0-17 16,27 6-6-16,-27-6-10 0,16 6-25 0,-16-6 1 15,15 8-97-15,-15-8 71 0</inkml:trace>
  <inkml:trace contextRef="#ctx0" brushRef="#br0" timeOffset="81128.445">18403 5353 50 0,'0'0'200'0,"0"0"-36"0,0 0-24 0,10 8-21 16,-10-8-17-16,0 0-10 0,8 17-2 15,-8-17-7-15,8 14-6 0,-8-14-5 0,9 21-6 0,-5-8-5 16,0 2-2-16,2-2-4 0,-2 4-4 16,-1 1-4-16,4 2 0 0,-1 3-8 0,0 1-1 0,-2 4-2 15,2-3-1-15,1 11-4 0,-1-5-3 0,0 6-6 16,-2 0-5-16,2-1 1 0,0 6-1 0,-1-4 1 16,-1 1-2-16,2 2 9 0,-4-1-13 0,2-1 4 15,0 2-2-15,0-2 11 0,1 0-11 0,-3-1 3 16,0-1-8-16,2 1 4 0,-2-3-10 0,0-4 10 0,0 0-10 15,0-1 8-15,2-3-9 0,-2 2 3 16,0-3-4-16,0 0 6 0,0-2-8 0,1-2 6 0,1-1-5 16,-2-2 4-16,2 1-5 0,-2 1 5 0,2-2-5 15,-3 2 2-15,3-3-28 0,-2 0 17 0,2-2-10 16,-1 1-9-16,1 0-24 0,-2-3-13 0,2-1-18 16,-4-13-20-16,4 20-16 0,-4-20-14 0,2 19-39 0,-2-19-231 15,0 16 138-15</inkml:trace>
  <inkml:trace contextRef="#ctx0" brushRef="#br0" timeOffset="82830.101">18565 5304 1 0,'0'0'173'15,"0"0"-20"-15,23-6-32 0,-23 6-15 0,19-3-11 16,-19 3-10-16,23-7-9 0,-23 7-8 0,29-8-15 0,-29 8-8 15,33-7-8-15,-14 3-5 0,-19 4-9 16,35-6 0-16,-35 6-7 0,36-4 1 0,-18 1-4 0,-18 3 1 16,40-3-5-16,-40 3 0 0,41-2-5 15,-41 2 1-15,42-3-1 0,-19 3 1 0,-23 0-1 0,46-1-1 16,-22 1-1-16,2-2 2 0,-1-1-1 0,4 3-3 16,-2 0 2-16,2-1-2 0,2-1 2 0,-3 2-1 15,3-1-1-15,-2-1-1 0,2-2 1 0,-2 4 0 16,-1-2 0-16,3 2 1 0,-2 0-1 0,-1 0 0 15,-1-2 1-15,-1 2 1 0,-1 0-1 0,4 0-1 16,-2-1 0-16,2 1 4 0,-3-2 4 0,3 0 7 16,-1-2 4-16,1 1 3 0,0-2-2 0,-1 0 1 0,7-3 1 15,-4 1 1-15,5 2-2 0,-4-3-1 0,3 3-3 16,-4-2-2-16,0 1-3 0,0 2-2 16,-3 1-2-16,3-5-2 0,-2 6-1 0,0 0 3 0,-1 0-4 15,0 2 1-15,-3 0 0 0,0 0-1 0,0 0 0 16,2 2-2-16,-3-2 0 0,0 0 0 0,1 0 1 15,0 0 2-15,0 0-4 0,2-2 1 0,0 2 1 16,0-3-2-16,2 1 0 0,-2-2-2 0,2 1 2 16,-2 1 2-16,1-4-3 0,-1 3-3 0,0-3 4 0,-1 2 1 15,1 1-4-15,-3-2 2 0,1 0-1 16,-4 1 2-16,1 3-2 0,-22 1 1 0,42-4-1 0,-42 4 0 16,38-2 1-16,-38 2 2 0,37-2-2 15,-37 2 0-15,37-2 1 0,-37 2-1 0,35-1 3 0,-35 1-2 16,37 0 0-16,-37 0 0 0,37-2 0 0,-37 2 2 15,35-2-4-15,-35 2 2 0,37 0-1 0,-37 0 0 16,34-4-1-16,-34 4 2 0,35 0-1 0,-35 0 0 16,29-2 2-16,-29 2-2 0,31-1 0 0,-31 1 1 15,29 0-1-15,-29 0 0 0,28 0-1 0,-28 0 0 0,29-2-6 16,-29 2-5-16,29-4-2 0,-29 4-5 16,31-1-1-16,-31 1-4 0,29-3-5 0,-29 3-1 0,26-3-3 15,-26 3 3-15,29-2 0 0,-29 2 2 0,27-4 3 16,-27 4 2-16,27 0 2 0,-27 0 8 0,24 0-3 15,-24 0 3-15,25 1 1 0,-25-1-6 0,24-1-2 16,-24 1-3-16,25 1-6 0,-25-1-3 0,25 5-3 16,-25-5-4-16,24 0 0 0,-24 0 5 0,25 0 6 15,-25 0 3-15,24 0 7 0,-24 0 1 0,25 1 6 16,-25-1 3-16,25 2 10 0,-25-2 7 0,22 4 6 0,-22-4 5 16,23 6 9-16,-23-6-3 0,23 3-2 0,-23-3 6 15,20 6 1-15,-20-6 3 0,20 3 5 0,-20-3-1 16,0 0 0-16,31 2-4 0,-31-2-1 0,0 0-1 15,27 4-3-15,-27-4-4 0,0 0-4 0,25 4-1 16,-25-4-2-16,0 0-4 0,25 0 0 0,-25 0-4 0,0 0 0 16,22 5-4-16,-22-5-1 0,0 0 4 15,18 4-2-15,-18-4 1 0,0 0-2 0,0 0 0 0,21 6 0 16,-21-6 0-16,0 0-1 0,14 6 1 0,-14-6-1 16,0 0-2-16,0 0 4 0,19 5-3 0,-19-5 2 15,0 0 1-15,0 0-1 0,16 5 0 0,-16-5-1 16,0 0 0-16,0 0 2 0,17 6 5 0,-17-6 4 15,0 0 0-15,0 0 5 0,14 11-2 0,-14-11-1 16,0 0-2-16,8 15-2 0,-8-15-3 0,7 13 0 16,-7-13-4-16,4 14 1 0,-4-14-4 0,6 19 4 0,-6-19-4 15,3 19 1-15,-3-19-3 0,6 22 2 16,-2-9-2-16,-2-1 1 0,3 2-3 0,-3-2 1 0,2 2 1 16,-2 0 0-16,2-1 0 0,-2 2 0 15,2 0-4-15,-2-1 2 0,0 1 0 0,0 0 3 16,0 2-2-16,1-3 2 0,-1 4-3 0,0-4 3 0,0 4-3 15,-2 0 4-15,2 0-3 0,-2 0 2 0,2 0-3 16,-2 3 1-16,0-1 0 0,0 0 2 0,0 1-1 16,0 1 1-16,0 2-2 0,0 0-4 0,0 3-7 15,0-2-2-15,2 3 1 0,-2-3-1 0,0 3-2 0,0-2 3 16,2 0-2-16,-2 0 2 0,2 0 1 0,0-2 3 16,-2 0 0-16,2 2 5 0,0-2-1 0,-2-1-1 15,2 0 1-15,-2 1 1 0,0-2 1 0,2 3 1 16,-2-1 1-16,0 1 0 0,0-3 0 0,0 5 1 15,0-4-2-15,-2 4 2 0,2-4 2 0,-2 4-3 16,2-4 4-16,0 4-1 0,-4-4 2 0,4-1-1 16,0 5 1-16,2-2 2 0,-2 1 1 0,2-2 1 0,-2 2 2 15,0-2 2-15,2 0 4 0,-2 0-15 16,2-3 18-16,0-1-4 0,1 2 3 0,-3-1-9 16,2 0-2-16,0-2 0 0,0 0 1 0,0 1-1 15,0-3-2-15,0 3 0 0,0-3 0 0,0 1-3 0,0-1 0 16,0-1-1-16,-2 1-1 0,2 0 2 0,-2-2-1 15,2 0-2-15,-2 2 1 0,0-2 0 0,0-15 0 16,0 26-1-16,0-26-1 0,0 23-5 0,0-23-13 0,0 19-22 16,0-19-34-16,-2 17-41 0,2-17-54 15,0 0-286-15,-8 14 69 0</inkml:trace>
  <inkml:trace contextRef="#ctx0" brushRef="#br0" timeOffset="84081.511">18706 7322 46 0,'0'0'161'0,"25"-4"-33"15,-25 4-34-15,30-4-23 0,-30 4-17 0,33-3 7 16,-33 3-1-16,35-6-5 0,-35 6-1 0,42-5 0 16,-22 4-2-16,0-1-2 0,1-3-1 0,1 1 1 15,1 2 1-15,0 1-3 0,4-3 0 0,-3 2-5 16,-2 1-4-16,5-1 1 0,0 0-3 0,0 0-2 16,0 0 2-16,-1 0 0 0,3 1-1 0,0 1 1 15,-1-3 1-15,3 0 0 0,-1 1-8 0,1 0-4 0,3 1-5 16,1 1-3-16,-3-3-2 0,3 2-2 0,4-1-2 15,0-1-2-15,0 3-2 0,0-5-1 0,0 1-1 16,-2 1 3-16,-5 1 9 0,4-2 10 0,1 1 0 16,-4 1 7-16,-1-4 0 0,1 3-6 0,-2-1-4 15,2 0 0-15,-2 3-7 0,1-5 8 0,-1 3-10 0,2-3 3 16,-2 1-10-16,-1 3 4 0,3-4-6 0,0 2 4 16,-2 0-8-16,2 1 7 0,-1-1-10 0,2-2 7 15,-1 5-8-15,0-1 2 0,-1-2 0 0,-1 1-1 16,2 0 2-16,-2 3 2 0,0-2-2 0,-1 1 0 15,-1 1 1-15,0-3 4 0,0 3-2 0,0 0 3 16,-2 0-6-16,0-2 5 0,0 4-8 0,-27-2 9 16,50 0-10-16,-24 0 6 0,-2 0-4 0,1 0 5 15,0 0-7-15,2 3 8 0,-2-3-8 0,-25 0 7 16,46 1-7-16,-46-1 7 0,48 0-10 0,-48 0 9 0,45 0-8 16,-45 0 7-16,43 0-6 0,-43 0 6 15,39 0-5-15,-39 0 8 0,39 2-10 0,-39-2 8 16,35 0-7-16,-35 0 5 0,34 0-3 0,-34 0 7 0,38-3-10 15,-38 3 6-15,37-3-3 0,-37 3 2 0,37-3-12 16,-37 3-7-16,36-1-8 0,-36 1-9 0,37 0 2 16,-37 0 1-16,38-5 2 0,-38 5 5 0,35 0 0 15,-35 0 10-15,28-1 2 0,-28 1 2 0,27 0 4 0,-27 0 2 16,26 1 0-16,-26-1 2 0,23 5 3 0,-23-5-3 16,0 0 3-16,33 0 0 0,-33 0 3 0,0 0-3 15,30 1 2-15,-30-1 0 0,0 0 0 0,33-1-2 16,-33 1-1-16,25 0 0 0,-25 0 1 0,23-3 1 15,-23 3 0-15,21-3 0 0,-21 3 0 0,20-2-1 16,-20 2-1-16,0 0 0 0,28-4 0 0,-28 4-37 16,0 0 45-16,29 0-2 0,-29 0-2 0,0 0 2 0,25 2-2 15,-25-2 0-15,18 4-1 0,-18-4-2 16,0 0 4-16,23 7-4 0,-23-7 3 0,19 7-2 16,-19-7-6-16,14 5 5 0,-14-5 5 0,16 5 0 15,-16-5 3-15,0 0-16 0,27 5 26 0,-27-5 1 0,0 0 1 16,29 0-8-16,-29 0-3 0,20-1-1 0,-20 1 0 15,23-4-5-15,-23 4 1 0,21-3-1 0,-21 3-5 16,19-2-10-16,-19 2-14 0,0 0-13 0,29-3-15 16,-29 3-19-16,0 0-23 0,27-2-32 0,-27 2-39 15,0 0-286-15,23 2 73 0</inkml:trace>
  <inkml:trace contextRef="#ctx0" brushRef="#br0" timeOffset="144506.843">20272 4441 39 0,'0'0'132'0,"-6"-12"-20"16,6 12-16-16,0 0-16 0,0 0-4 0,0 0 2 16,0 0-4-16,-2-16-1 0,2 16-4 0,0 0-4 15,0 0-2-15,2-17-7 0,-2 17-3 0,0 0-1 0,0 0-1 16,0-14 1-16,0 14-7 0,0 0 0 0,0 0-6 16,0 0 0-16,0-16-5 0,0 16-1 0,0 0-5 15,0 0-1-15,0 0-2 0,0 0 0 0,0 0-2 16,0-16-2-16,0 16 2 0,0 0 3 0,0 0-4 15,0 0 7-15,0 0 1 0,0 0 5 0,0 0 0 16,0 0 2-16,0 0-2 0,0 0 2 0,0-14-29 16,0 14 30-16,0 0-2 0,0 0 0 0,0 0-13 15,0 0-3-15,0 0-7 0,0 0 1 0,0 0-3 16,-4 14-4-16,4-14 2 0,0 0 4 0,-6 16-4 0,6-16 6 16,-4 16-3-16,4-16 6 0,-5 16-4 0,5-16 0 15,-6 18-2-15,6-18-5 0,-6 20 3 16,6-20-1-16,-6 23-3 0,2-10 0 0,0 0-1 0,-1 0-4 15,3 0-1-15,-2-2 4 0,4-11 1 0,-7 24 0 16,3-13-2-16,4-11-1 0,-6 21 2 0,6-21 1 16,-7 20-5-16,7-20 5 0,-6 16-3 0,6-16 1 15,-6 20-3-15,6-20 2 0,-4 14-4 0,4-14 4 0,-6 16-2 16,6-16 3-16,-4 14-5 0,4-14 4 16,-5 14-7-16,5-14 6 0,-4 11 1 0,4-11 0 15,-4 13-4-15,4-13 4 0,0 0-2 0,-4 16 1 0,4-16-1 16,0 0 5-16,-4 14-8 0,4-14 14 0,0 0-12 15,-4 11 2-15,4-11-1 0,0 0 2 0,0 0 2 16,-4 13 3-16,4-13 4 0,0 0 2 0,0 0-3 16,0 0-5-16,0 0-1 0,0 0 1 0,-13 8-6 15,13-8 2-15,0 0-2 0,0 0 2 0,-12-11-3 16,12 11 2-16,-10-10-1 0,10 10-1 0,-9-14 0 16,9 14 4-16,-10-14-4 0,10 14-1 0,-10-13 2 0,10 13 0 15,-10-17-3-15,10 17 4 0,-8-14 12 0,8 14-8 16,-8-18-15-16,8 18 9 0,-6-12-1 0,6 12 1 15,-7-13 0-15,7 13 4 0,0 0-2 0,-8-13 2 16,8 13-1-16,0 0 0 0,-6-12-3 0,6 12 4 16,0 0-4-16,0 0 3 0,-6-10-2 0,6 10-1 15,0 0-4-15,0 0 6 0,0 0-2 0,0 0 2 16,0 0-1-16,0 0 2 0,0 0-1 0,0 0 2 16,0 0-2-16,0 0 2 0,6 15-4 0,-6-15 5 15,0 0-2-15,8 16 4 0,-8-16-1 0,8 13 0 0,-8-13 3 16,9 15-1-16,-9-15 0 0,8 13 1 0,-8-13-1 15,10 17 1-15,-10-17-2 0,10 14 4 0,-10-14-3 16,10 18 3-16,-10-18-2 0,10 14 3 0,-10-14-5 16,11 15 1-16,-11-15 1 0,10 15 1 0,-10-15 5 15,10 16-5-15,-10-16-2 0,9 13 0 0,-9-13-20 16,8 13 21-16,-8-13 0 0,0 0-1 0,12 15-2 16,-12-15-2-16,0 0-1 0,8 11 5 0,-8-11 0 0,0 0 1 15,0 0 5-15,0 0 2 0,15 5 3 0,-15-5-2 16,0 0 0-16,12-7-2 0,-12 7-6 0,11-9-1 15,-11 9-2-15,10-12-2 0,-10 12 1 0,11-13-1 16,-11 13 4-16,13-14-5 0,-13 14-1 0,12-14 2 16,-12 14-2-16,13-17 0 0,-13 17-13 0,12-16 17 15,-12 16-2-15,12-14-1 0,-12 14-1 0,11-12 0 16,-11 12-4-16,8-10 3 0,-8 10-6 0,8-9-8 0,-8 9-8 16,0 0-12-16,11-10-9 0,-11 10-24 15,0 0-32-15,0 0-54 0,0 0-62 0,0 0-71 0,0 0-252 16,0 0-47-16</inkml:trace>
  <inkml:trace contextRef="#ctx0" brushRef="#br0" timeOffset="152201.926">9474 13212 95 0,'0'0'240'0,"0"0"-61"15,0 0-34-15,0 0-29 0,0 0-20 0,0 0-9 16,2-12-11-16,-2 12-4 0,0 0-13 0,0 0 0 0,2-15-10 16,-2 15-1-16,0 0-3 0,0 0 2 0,2-15-5 15,-2 15 0-15,0 0 2 0,0 0 0 0,2-12-1 16,-2 12 6-16,0 0-5 0,0 0 3 0,0 0-5 16,2-15 5-16,-2 15-6 0,0 0 3 0,0 0-2 15,0 0-4-15,0 0 4 0,0 0-5 0,0 0 1 16,0 0-4-16,0 0 1 0,2-14-3 0,-2 14-8 15,0 0-3-15,0 0 6 0,0 0-8 0,0 0-5 0,0 0-5 16,0 0-3-16,0 0 0 0,0 0-4 0,0 0-1 16,-10 11-2-16,10-11 1 0,-4 12 1 0,4-12 0 15,-9 14 0-15,9-14-2 0,-8 17 2 0,8-17 0 16,-7 19-1-16,3-6-21 0,-3-2 23 0,1 0 3 16,2 2-1-16,-2-1-2 0,0-1-1 0,-1 3 0 15,1-4-2-15,2 5 2 0,-2-4-2 0,0 3 0 16,2-4-2-16,-3 4 3 0,3-2-1 0,-2-1 2 0,2 1-1 15,-2 1 2-15,6-13-1 0,-9 22-2 16,9-22 1-16,-6 21-3 0,6-21 3 0,-8 21 1 0,8-21 2 16,-6 21-1-16,6-21 0 0,-6 22-1 0,6-22 0 15,-5 20 20-15,5-20-16 0,-6 19-7 0,6-19 30 16,-4 17-30-16,4-17 8 0,-3 17-6 0,3-17 11 16,-4 14-13-16,4-14 14 0,-2 16-11 0,2-16 10 15,-4 14-14-15,4-14 13 0,0 0-11 0,-4 16 9 16,4-16-26-16,0 0 32 0,-2 13-12 0,2-13 7 15,0 0-6-15,0 0 5 0,0 0-8 0,-5 15 8 0,5-15-10 16,0 0-10-16,0 0 15 0,0 0 8 0,0 0-9 16,0 0 9-16,0 0-8 0,-2 13 12 0,2-13-12 15,0 0 13-15,0 0-12 0,0 0 9 0,0 0-12 16,0 0 8-16,0 0-11 0,0 0 10 0,-8-12-11 16,8 12 10-16,0 0-11 0,-6-14 12 0,6 14-14 15,0 0 14-15,-6-15-11 0,6 15 8 0,-7-10-13 16,7 10 12-16,-8-12-11 0,8 12 3 0,-6-15 2 15,6 15 15-15,-8-10-19 0,8 10 6 0,-9-13-3 16,9 13 1-16,-8-11 1 0,8 11 0 0,0 0 1 0,-10-12-1 16,10 12 2-16,0 0-2 0,-11-13 2 0,11 13-1 15,0 0 2-15,-6-12-4 0,6 12-1 16,0 0 3-16,0 0 1 0,-8-8 0 0,8 8 0 0,0 0 4 16,0 0-4-16,0 0 7 0,0 0-1 0,0 0 0 15,-8-11 1-15,8 11-7 0,0 0 4 0,0 0-3 16,0 0-2-16,0 0 1 0,0 0 0 0,0 0-4 15,0 0 0-15,0 0 2 0,0 0 1 0,0 0-1 0,0 0 1 16,0 0-1-16,0 0 1 0,0 0 3 0,0 0-2 16,0 0-1-16,0 0 1 0,4 14 10 0,-4-14-11 15,0 0 6-15,6 11-10 0,-6-11 12 0,0 0-13 16,6 14 14-16,-6-14-15 0,0 0 15 16,6 14-11-16,-6-14 12 0,5 14-12 0,-5-14 11 0,6 10-11 15,-6-10 11-15,4 15-11 0,-4-15 8 0,6 14-12 16,-6-14 10-16,6 16-6 0,-6-16 8 0,7 14-12 15,-7-14 14-15,6 15-14 0,-6-15 11 0,8 16-10 16,-8-16 11-16,6 10-14 0,-6-10 13 0,6 11-12 16,-6-11 12-16,7 11-12 0,-7-11 3 0,0 0-1 0,8 9-3 15,-8-9 3-15,0 0 15 0,0 0-1 0,10 13-5 16,-10-13-10-16,0 0 12 0,0 0-12 0,0 0 11 16,11 9-8-16,-11-9 12 0,0 0-11 0,0 0 8 15,0 0-8-15,0 0 10 0,0 0-11 0,0 0 15 16,15-3-14-16,-15 3 9 0,0 0-11 0,8-13 10 15,-8 13-7-15,0 0 7 0,9-17-11 0,-9 17 11 16,4-14-12-16,-4 14 10 0,6-15-8 0,-6 15 10 0,6-17-11 16,-6 17 8-16,6-13-9 0,-6 13 9 15,7-11-8-15,-7 11 10 0,6-13-10 0,-6 13 5 16,0 0-6-16,8-15 8 0,-8 15-8 0,0 0 11 16,8-11-11-16,-8 11 7 0,0 0-7 0,0 0 9 0,11-11-8 15,-11 11 12-15,0 0-1 0,0 0-3 0,0 0-12 16,8-9 13-16,-8 9-4 0,0 0 2 0,0 0-10 15,0 0 12-15,0 0-9 0,0 0 10 0,0 0-8 16,0 0 7-16,0 0-12 0,8-9-6 0,-8 9-25 16,0 0-18-16,0 0-37 0,0 0-38 0,0 0-52 0,0 0-52 15,0 0-66-15,0 0-205 0,0 0-4 0</inkml:trace>
  <inkml:trace contextRef="#ctx0" brushRef="#br0" timeOffset="167000.845">23782 2233 78 0,'0'0'187'0,"0"0"-35"0,0 0-26 15,0 0-15-15,0 0-8 0,2-12-11 16,-2 12-1-16,0 0-11 0,0 0 1 0,0 0-6 0,4-13 4 15,-4 13-14-15,0 0 13 0,0 0-11 0,0 0 6 16,2-14-12-16,-2 14 15 0,0 0-15 0,0 0 14 16,0 0-18-16,0 0 11 0,0 0-18 0,0 0 29 15,0 0-37-15,0 0-14 0,3-14 12 0,-3 14-19 16,0 0 15-16,0 0-21 0,0 0 20 0,0 0-16 16,0 0 17-16,0 0-6 0,0 0-1 0,0 0-9 15,0 0-2-15,0 0-2 0,0 0-1 0,-7 14-6 0,7-14 1 16,0 0-2-16,-2 13-2 0,2-13-5 0,0 0 4 15,-4 14-3-15,4-14 6 0,0 0-4 16,-2 17-5-16,2-17 5 0,0 0-2 0,-2 20 4 0,2-20-3 16,0 13 2-16,0-13-4 0,-2 17 4 0,2-17 2 15,0 14 0-15,0-14-2 0,0 17 2 0,0-17 1 16,0 16-3-16,0-16 0 0,0 17 5 16,0-17-4-16,2 17 3 0,-2-17 2 0,0 16 0 0,0-16-6 0,2 17 0 15,-2-17 2-15,0 15-2 0,0-15-2 0,2 16 4 16,-2-16 0-16,4 18 0 0,-4-18-1 15,4 16 0-15,-4-16-7 0,7 16 7 0,-7-16-2 16,6 13-12-16,-6-13 14 0,6 16-2 0,-6-16-1 0,8 12 0 16,-8-12-1-16,6 14 3 0,-6-14-2 0,9 10-1 15,-9-10 2-15,9 11 1 0,-9-11-3 0,0 0 2 16,12 14 3-16,-12-14-5 0,0 0 2 0,13 9-6 16,-13-9 5-16,0 0 1 0,0 0-1 0,21 3 3 15,-21-3-2-15,0 0-1 0,14-6 2 0,-14 6-1 16,12-9-6-16,-12 9 4 0,13-11-1 0,-13 11 4 0,10-13-5 15,-10 13-1-15,13-14 2 0,-13 14 0 16,12-15-2-16,-12 15-2 0,10-21-2 0,-10 21 4 0,11-20-4 16,-11 20-1-16,9-19 1 0,-9 19 1 0,6-18-3 15,-6 18-2-15,6-18 3 0,-6 18-3 0,4-19 0 16,-4 19 3-16,3-20 0 0,-3 20-1 0,0-20 2 16,0 20-5-16,-3-18 3 0,3 18-1 0,-4-21 4 15,4 21-8-15,-6-16 6 0,6 16-2 0,-8-18 0 0,8 18 5 16,-7-16-2-16,7 16 2 0,-9-15-1 15,9 15-2-15,-10-13-2 0,10 13 1 0,-10-13 4 16,10 13 1-16,-9-13-3 0,9 13 0 0,-10-11 1 0,10 11-1 16,-10-12 5-16,10 12-5 0,-9-8 1 0,9 8 0 15,-10-10 0-15,10 10 1 0,-8-7 0 0,8 7 4 16,0 0-1-16,-15-9 0 0,15 9-1 0,0 0 3 16,0 0-2-16,-14-7 0 0,14 7 0 0,0 0-2 15,0 0 2-15,0 0-2 0,0 0-1 0,0 0 3 16,-27 2 2-16,27-2-8 0,0 0 5 0,-9 7 1 0,9-7 3 15,0 0-4-15,-9 11 3 0,9-11-3 0,0 0 1 16,-6 14 1-16,6-14-2 0,0 0 1 0,-4 18 2 16,4-18-2-16,-2 12 0 0,2-12 5 0,-2 14 2 15,2-14 1-15,0 18 0 0,0-18 2 16,0 20-2-16,0-20 1 0,0 20-2 0,0-20-1 0,2 22 0 16,-2-22-1-16,2 26 0 0,-2-26-2 0,2 23 1 15,-2-23 0-15,4 21-1 0,-4-21-3 0,4 23 3 0,-4-23-3 16,5 21 0-16,-5-21 3 0,6 19 0 15,-6-19-3-15,5 19 1 0,-5-19 4 0,6 17-4 0,-6-17 3 16,6 14-2-16,-6-14 3 0,9 13 1 0,-9-13-2 16,8 12 0-16,-8-12 0 0,8 8 2 15,-8-8-10-15,0 0 11 0,15 6-1 0,-15-6 0 0,0 0-5 16,0 0 4-16,0 0-1 0,27 0-2 0,-27 0 2 16,0 0 0-16,14-9-2 0,-14 9 0 0,0 0-1 15,14-13 0-15,-14 13 2 0,9-9-2 0,-9 9 1 16,8-15-1-16,-8 15-5 0,6-15 1 0,-6 15-3 0,6-17 4 15,-6 17 2-15,7-16-8 0,-7 16 4 16,2-17-4-16,-2 17 4 0,3-16 2 0,-3 16 8 0,2-17-10 16,-2 17 0-16,2-15 0 0,-2 15-2 0,0 0 3 15,2-18 2-15,-2 18 2 0,0 0-2 0,2-13-1 16,-2 13 6-16,0 0-4 0,0 0 1 0,0-15 1 16,0 15-4-16,0 0 2 0,0 0-5 0,0 0 5 15,0 0-1-15,0 0 2 0,2-15-1 0,-2 15-1 0,0 0 0 16,0 0-1-16,0 0 2 0,0 0-4 15,0 0 3-15,0 0 0 0,0 0-4 0,0 0 4 16,0 0 2-16,0 0-3 0,0 0 5 0,0 0-3 16,0 0 4-16,6 12 4 0,-6-12-9 0,0 0 7 0,2 12 4 15,-2-12-1-15,0 0-2 0,5 17 1 0,-5-17-2 16,2 13-1-16,-2-13 0 0,2 14-1 0,-2-14 7 16,4 18-4-16,-4-18-4 0,4 16 0 0,-4-16 0 0,4 16-6 15,-4-16 5-15,4 15-2 0,-4-15 5 16,8 17-2-16,-8-17-2 0,5 15 0 0,-5-15 0 15,8 15 2-15,-8-15-3 0,8 12 3 0,-8-12-3 16,10 14 0-16,-10-14 1 0,9 12 3 0,-9-12-1 16,8 12 0-16,-8-12 0 0,10 9 0 0,-10-9 3 0,0 0 0 15,13 13 2-15,-13-13 2 0,0 0-2 0,12 9 0 16,-12-9 0-16,0 0 1 0,0 0 0 0,14 6 3 16,-14-6-1-16,0 0 4 0,0 0 4 0,0 0-4 15,0 0 0-15,18-6 2 0,-18 6-3 16,0 0 1-16,0 0-2 0,13-11-1 0,-13 11-1 0,0 0-1 15,0 0 1-15,6-13-4 0,-6 13 0 0,0 0-3 16,0 0 0-16,6-13 0 0,-6 13-2 0,0 0 1 16,0 0-1-16,2-13 2 0,-2 13-3 0,0 0-1 15,0 0 1-15,0 0 0 0,0 0-1 0,0 0-1 16,4-13-7-16,-4 13-15 0,0 0-11 0,0 0-13 0,0 0-18 16,0 0-20-16,0 0-27 0,0 0-37 0,0 0-49 15,0 0-40-15,0 0-47 0,0 0-294 0,0 0-94 16</inkml:trace>
  <inkml:trace contextRef="#ctx0" brushRef="#br0" timeOffset="167897.557">24373 2685 179 0,'0'0'252'16,"0"0"-53"-16,0 0-18 0,0 0-21 0,0 0-1 0,0 0-21 16,0 0 11-16,0 0-34 0,-16-6-24 15,16 6 9-15,0 0-19 0,0 0-2 0,0 0-8 0,0 0-6 16,-8-9-10-16,8 9-4 0,0 0 0 0,0 0 0 16,0 0-3-16,0 0-3 0,-7-11-8 0,7 11-1 15,0 0 0-15,0 0-7 0,0 0-3 0,-6-11-5 16,6 11 0-16,0 0-2 0,0 0-4 0,-2-15-4 15,2 15-1-15,0 0-1 0,-2-13-1 0,2 13-6 16,0 0-1-16,2-14 3 0,-2 14-1 0,0 0-4 16,4-17-3-16,-4 17 7 0,0 0 0 0,6-16 0 15,-6 16-1-15,0 0-1 0,11-16 0 0,-11 16-1 16,0 0-1-16,10-11 4 0,-10 11-5 0,0 0 4 0,10-8 1 16,-10 8-3-16,0 0 3 0,0 0-2 0,0 0 4 15,17-6-3-15,-17 6 5 0,0 0-1 0,0 0-2 16,0 0 0-16,17 6 3 0,-17-6-3 0,0 0 1 15,9 10-4-15,-9-10 2 0,0 0 1 0,8 17 1 16,-8-17-2-16,4 12 0 0,-4-12 1 0,4 17-1 0,-4-17-2 16,2 15 0-16,-2-15 2 0,3 15-2 15,-3-15 0-15,2 15 3 0,-2-15-7 0,2 13 4 0,-2-13-2 16,0 0 1-16,2 15-4 0,-2-15-1 0,0 0-3 16,0 0 3-16,4 12-5 0,-4-12 1 0,0 0 0 15,0 0 0-15,0 0 3 0,0 0 0 0,0 0 1 16,0 0 1-16,0 0-4 0,0 0 5 0,8-10 0 15,-8 10 1-15,0 0-1 0,4-19 0 0,-4 19-5 16,6-12 2-16,-6 12 1 0,5-15 2 0,-5 15-2 16,6-16 0-16,-6 16-2 0,6-13 0 0,-6 13 1 15,8-15 5-15,-8 15-3 0,9-12 2 0,-9 12 0 0,8-11 3 16,-8 11-4-16,0 0 6 0,12-11-3 16,-12 11 0-16,0 0 12 0,0 0-5 0,21-6 5 0,-21 6-1 15,0 0 7-15,16 7 0 0,-16-7 1 0,10 10 0 16,-10-10 1-16,10 13-3 0,-10-13 6 0,8 16-4 15,-8-16 1-15,9 17 0 0,-9-17 4 0,8 18 1 16,-8-18-1-16,6 19 2 0,-6-19-1 0,6 18 2 16,-6-18-1-16,4 17 2 0,-4-17-3 0,2 14 3 15,-2-14 1-15,0 0 5 0,5 14-1 0,-5-14-1 16,0 0-2-16,0 0-4 0,-2 15-8 0,2-15-5 0,0 0-3 16,0 0-7-16,0 0-18 0,-13 9-18 0,13-9-20 15,0 0-23-15,0 0-15 0,0 0-38 0,0 0-36 16,0 0-39-16,0 0-53 0,-16 3-73 0,16-3-268 15,0 0-112-15</inkml:trace>
  <inkml:trace contextRef="#ctx0" brushRef="#br0" timeOffset="168769.054">24919 2585 58 0,'0'0'318'0,"-10"-8"-63"0,10 8-53 15,0 0-12-15,0 0-28 0,0 0-7 0,0 0-32 16,0 0 5-16,0 0-32 0,0 0 7 0,0 0-24 0,0 0 12 16,0 0-5-16,0 0-13 0,0 0 5 15,0 0 1-15,0 0 0 0,0 0-2 0,0 0-3 16,0 0-8-16,0 0-1 0,0 0-1 0,10-8-7 0,-10 8-7 16,0 0-3-16,0 0-3 0,0 0-5 0,23-2-5 15,-23 2-5-15,0 0-3 0,0 0-5 0,0 0-1 16,27-2-3-16,-27 2-4 0,0 0-1 15,0 0-1-15,29 0-2 0,-29 0 1 0,0 0-1 0,19-3-2 16,-19 3-3-16,0 0 3 0,0 0 0 0,27-3-2 16,-27 3-1-16,0 0-2 0,0 0 0 0,25-2-2 15,-25 2 3-15,0 0-2 0,0 0-2 0,0 0-6 16,0 0-11-16,23 0-10 0,-23 0-16 0,0 0-9 0,0 0-6 16,0 0-15-16,0 0-17 0,0 0-15 0,0 0-16 15,0 0-31-15,20 2-20 0,-20-2-42 0,0 0-36 16,0 0-47-16,0 0-173 0,0 0 45 0</inkml:trace>
  <inkml:trace contextRef="#ctx0" brushRef="#br0" timeOffset="169238.347">24932 2452 207 0,'0'0'248'0,"0"0"-52"0,0 0-26 16,0 0-23-16,0 0 2 0,0 0-23 0,0 0-7 0,0 0-21 15,0 0 1-15,0 0-24 0,0 0 8 0,0 0-20 16,0 0 8-16,0 0-21 0,0 0 12 0,0 0-15 15,0 0 15-15,0 0 0 0,0 0 1 0,0 0 4 16,0 0-5-16,0 0-1 0,0 0-1 0,0 0-1 16,0 0 0-16,0 0-2 0,0 0-4 0,0 0-2 15,18-4-6-15,-18 4-4 0,0 0-3 0,0 0-4 16,23-4-5-16,-23 4-5 0,0 0-1 0,23-6-4 0,-23 6-3 16,0 0-2-16,23-6 3 0,-23 6-3 15,0 0 2-15,25-6 2 0,-25 6 2 0,0 0 4 0,23-3 1 16,-23 3 0-16,0 0 0 0,0 0-3 0,25-2 0 15,-25 2 0-15,0 0 1 0,0 0 3 0,0 0-8 16,0 0-4-16,25-2-1 0,-25 2-1 0,0 0-6 16,0 0 1-16,0 0-3 0,0 0-12 0,0 0-12 15,0 0-19-15,0 0-18 0,0 0-14 0,0 0-22 16,0 0-14-16,0 0-22 0,0 0-32 0,0 0-14 16,0 0-41-16,0 0-54 0,0 0-66 0,0 0-195 0,0 0-37 15</inkml:trace>
  <inkml:trace contextRef="#ctx0" brushRef="#br0" timeOffset="170996.532">25685 2362 111 0,'0'0'280'0,"0"0"-59"16,0 0-39-16,-2-18-8 0,2 18-20 0,0 0-13 15,-2-17-20-15,2 17-14 0,0 0-25 0,-2-17 1 16,2 17-20-16,-2-14 10 0,2 14-17 0,0 0 14 15,-2-18-18-15,2 18 16 0,-2-12-8 0,2 12-6 16,-2-14-5-16,2 14-6 0,-5-13-4 0,5 13 2 16,-4-11-2-16,4 11-7 0,-4-12-1 0,4 12-4 15,-6-11-17-15,6 11 10 0,-8-11 5 0,8 11-9 16,-9-12-1-16,9 12-1 0,-8-9 1 0,8 9 10 16,0 0-14-16,-14-11-1 0,14 11 1 0,0 0-5 0,-15-5 1 15,15 5-2-15,0 0-3 0,0 0 1 0,0 0-4 16,-26 1 4-16,26-1-2 0,-10 9 1 0,10-9-2 15,-10 11 0-15,10-11 3 0,-11 16-3 0,11-16 4 16,-8 16 0-16,8-16 2 0,-6 20 3 0,6-20 1 16,-6 22 7-16,6-22 5 0,-2 25-1 0,2-25 0 15,0 25-1-15,0-10 4 0,2 0-3 0,0-1-1 16,2 2 0-16,0-2 3 0,0 1-3 0,2 0 0 16,1-2-2-16,-1 0-1 0,2 0-6 0,-2-1 8 0,2 0 4 15,2-1 3-15,-2 0-4 0,0-1 2 0,3-2-2 16,-1 2-4-16,-2-2-2 0,-8-8 1 0,19 18-5 15,-19-18 2-15,16 11-3 0,-16-11-1 0,15 9-1 16,-15-9-2-16,14 8-1 0,-14-8 1 0,0 0-1 16,19 3 1-16,-19-3-6 0,0 0 3 0,0 0-9 15,24-3-9-15,-24 3-12 0,0 0-16 0,14-8-13 16,-14 8-15-16,0 0-21 0,13-8-27 0,-13 8-21 16,0 0-27-16,0 0-9 0,18-9-38 0,-18 9-29 0,0 0-37 15,0 0-232-15,0 0-7 0</inkml:trace>
  <inkml:trace contextRef="#ctx0" brushRef="#br0" timeOffset="171626.311">25972 2477 326 0,'0'0'247'0,"0"0"-34"0,0 0-35 16,0 0-6-16,0 0-38 0,2 14-3 0,-2-14-28 15,0 0 2-15,0 0-26 0,0 0 10 0,0 16-18 0,0-16 9 16,0 0-21-16,2 16 15 0,-2-16-10 16,0 0-1-16,0 18-10 0,0-18-8 0,0 16-1 0,0-16-5 15,-2 17-5-15,2-17-2 0,0 20 1 0,0-20-9 16,-2 15-6-16,2-15-4 0,-2 17 7 0,2-17-8 15,-2 15 2-15,2-15-5 0,0 0-1 0,-2 16 0 16,2-16 3-16,0 0 1 0,0 0-1 0,-2 13 2 16,2-13-5-16,0 0 4 0,0 0-12 0,0 0-2 15,0 0-4-15,0 0-1 0,0 0 1 0,0 0-2 16,0-14 1-16,0 14-2 0,2-15 1 0,-2 15-3 0,2-15 0 16,-2 15 1-16,2-19 0 0,-2 19 3 0,4-16 3 15,-4 16 1-15,5-18 0 0,-5 18 1 0,2-17-4 16,-2 17 5-16,4-15-1 0,-4 15-1 0,2-14 5 15,-2 14-3-15,0 0 6 0,4-18-2 0,-4 18 10 16,0 0-2-16,2-13 2 0,-2 13 3 0,0 0-4 16,0 0 5-16,0 0 2 0,4-14-1 0,-4 14-2 15,0 0-2-15,0 0 3 0,0 0 2 0,0 0 4 16,0 0 0-16,0 0-4 0,0 0 4 0,0 0-3 16,13 9 0-16,-13-9-2 0,0 0-3 0,6 16 3 15,-6-16 1-15,5 14-1 0,-5-14 0 0,6 17-2 0,-6-17 0 16,6 16 4-16,-6-16 2 0,9 19 5 0,-9-19 3 15,6 21 0-15,-6-21-3 0,6 17-5 0,-6-17-1 16,6 18-5-16,-6-18 1 0,8 17-7 0,-8-17-1 16,5 17 8-16,-5-17-12 0,6 11-2 0,-6-11-3 15,4 14 1-15,-4-14-4 0,0 0 2 0,6 10-14 16,-6-10-13-16,0 0-13 0,0 0-17 0,8 13-21 16,-8-13-23-16,0 0-25 0,0 0-35 0,0 0-37 0,11 9-45 15,-11-9-59-15,0 0-329 0,0 0-142 0</inkml:trace>
  <inkml:trace contextRef="#ctx0" brushRef="#br0" timeOffset="172105.196">26314 2570 355 0,'0'0'273'16,"0"0"-34"-16,0 0-32 0,0 0-12 0,9-8-41 15,-9 8 0-15,0 0-29 0,0 0 0 0,0 0-7 16,0 0-11-16,0 0-6 0,0 0-6 0,0 0-12 0,0 0-7 16,0 0-5-16,0 0-2 0,0 0-11 0,0 0-4 15,0 0-5-15,0 0-6 0,0 0-5 0,-4 11-3 16,4-11-4-16,0 0-6 0,0 0-5 0,0 0 1 15,-5 12-7-15,5-12-2 0,0 0-2 0,0 0-1 16,0 0-2-16,0 0 0 0,3 17 0 0,-3-17-1 16,0 0-4-16,0 0 1 0,0 0 0 0,0 0-2 15,0 0 2-15,0 0-4 0,0 0 3 0,20 2 3 16,-20-2-3-16,0 0 2 0,0 0 7 0,0 0 2 16,11-9 5-16,-11 9 3 0,0 0 5 0,0 0 2 15,0 0 1-15,0 0 2 0,0 0-3 0,0 0-1 0,2-13-1 16,-2 13-5-16,0 0 0 0,0 0-4 0,0 0-2 15,0 0-2-15,0 0-5 0,0 0-3 0,-13-8 1 16,13 8-2-16,0 0 0 0,0 0-4 0,0 0-5 16,0 0-13-16,0 0-17 0,0 0-14 0,0 0-17 15,0 0-13-15,-20 3-22 0,20-3-17 0,0 0-15 16,0 0-27-16,-10 14-5 0,10-14-34 0,0 0-34 16,-6 15-44-16,6-15-270 0,-4 11-56 0</inkml:trace>
  <inkml:trace contextRef="#ctx0" brushRef="#br0" timeOffset="172929.46">26867 2031 265 0,'-6'-14'244'0,"6"14"-38"0,0 0-6 16,0 0-15-16,-6-10 6 0,6 10-22 0,0 0-13 16,0 0 6-16,0 0-39 0,-8-11-9 0,8 11-9 15,0 0-14-15,0 0-8 0,0 0-10 0,0 0-14 16,0 0-8-16,0 0-12 0,0 0-6 0,0 0-9 0,-21 5 0 16,21-5-3-16,0 0-5 0,-8 16 3 0,8-16 0 15,-8 19-1-15,8-19 6 0,-7 22-5 0,3-7 6 16,2 0-1-16,-2 2 8 0,2-1 0 0,-2 1 1 15,2 2-3-15,-2 1-4 0,2-1-6 0,2 2 2 16,-3 0-3-16,3 1-1 0,0 0 2 0,3 3 3 16,-1 0-4-16,0-1-1 0,2 0 1 0,0 0-4 15,2-2-3-15,0 3 0 0,1-3-1 0,-1 0-1 0,2-2-2 16,-2 3 0-16,2-5 1 0,1 0-3 0,-1-1-1 16,0-2 0-16,-2-1 0 0,3-1 0 0,-1 0-1 15,-1-2-4-15,2 1 1 0,-1-4-4 0,-8-8-14 16,14 15-12-16,-14-15-13 0,15 12-11 0,-15-12-8 0,16 7-14 15,-16-7-23-15,0 0-21 0,25 6-25 16,-25-6-23-16,0 0-36 0,0 0-36 0,29-4-40 16,-29 4-252-16,0 0-37 0</inkml:trace>
  <inkml:trace contextRef="#ctx0" brushRef="#br0" timeOffset="173254.863">26978 2465 56 0,'0'0'414'0,"0"0"-107"0,0 0-29 0,0 0-47 16,0 0-15-16,-4-13-25 0,4 13-22 0,0 0-20 15,0 0-19-15,0 0-14 0,0 0-20 0,0 0-8 16,0 0 0-16,0 0 6 0,0 0 2 0,0 0-4 15,0 0 0-15,8-8-8 0,-8 8-6 0,0 0-4 16,0 0-4-16,0 0-8 0,0 0-5 0,25 0-7 16,-25 0-7-16,0 0-10 0,0 0-6 0,25 0-5 15,-25 0-4-15,0 0-3 0,0 0-4 0,30 0-6 16,-30 0-20-16,0 0-18 0,25 0-19 0,-25 0-21 16,0 0-17-16,22-5-20 0,-22 5-23 0,0 0-23 0,23-1-38 15,-23 1-23-15,0 0-52 0,17-6-64 0,-17 6-254 16,0 0-102-16</inkml:trace>
  <inkml:trace contextRef="#ctx0" brushRef="#br0" timeOffset="173861.867">27230 2315 365 0,'0'0'317'0,"0"0"-68"0,0 0-7 15,0 0-44-15,0 0-1 0,0 0-39 0,0 0-1 0,0 0-19 16,0 0-24-16,0 0-17 0,-6-8-14 16,6 8-20-16,0 0-11 0,0 0-4 0,0 0-5 0,0 0 4 15,0 0-10-15,0 0-2 0,0 0-8 0,0 0 6 16,0 0 3-16,0 0 1 0,0 0-7 0,0 0-2 15,12-8-6-15,-12 8-5 0,0 0-2 0,0 0-4 16,21-4-4-16,-21 4 1 0,0 0-3 0,21-1-1 16,-21 1 0-16,0 0-3 0,25-3-1 0,-25 3 0 15,0 0 2-15,23 3-5 0,-23-3 3 0,0 0 1 16,21 5-1-16,-21-5 2 0,0 0-2 0,19 9 6 0,-19-9-3 16,8 9 3-16,-8-9 3 0,6 13-1 0,-6-13-1 15,4 16-1-15,-4-16-1 0,0 17-1 0,0-17 0 16,0 20 1-16,0-20-2 0,-4 21-2 15,4-21-1-15,-4 20 1 0,4-20 1 0,-6 21-1 0,6-21 0 16,-4 18 2-16,4-18-4 0,-5 17 0 0,5-17-1 16,-4 15 4-16,4-15-1 0,-2 12-1 0,2-12 1 15,0 0-2-15,-4 14-1 0,4-14 0 0,0 0 3 16,0 0-1-16,2 14 4 0,-2-14 7 0,0 0 2 16,0 0 2-16,0 0-3 0,13 10 1 0,-13-10 1 0,0 0-3 15,0 0 2-15,0 0-2 0,26-1 2 0,-26 1-4 16,0 0 1-16,19-5-3 0,-19 5 3 0,0 0-3 15,21-6 0-15,-21 6-2 0,0 0-1 0,18-4-2 16,-18 4 0-16,0 0 0 0,17-5-2 0,-17 5-6 16,0 0-11-16,0 0-17 0,19-5-10 0,-19 5-14 15,0 0-10-15,0 0-23 0,17-4-23 0,-17 4-33 16,0 0-11-16,0 0-34 0,0 0-27 0,0 0-25 0,0 0-52 16,0 0-178-16,23-2 44 0</inkml:trace>
  <inkml:trace contextRef="#ctx0" brushRef="#br0" timeOffset="174357.843">27465 2066 248 0,'0'0'307'0,"0"0"-64"0,-8-14-11 16,8 14-23-16,0 0-20 0,0 0-34 0,-7-10-3 15,7 10-24-15,0 0-24 0,0 0-15 0,0 0-11 16,0 0-13-16,0 0-6 0,-8-11 1 0,8 11-5 0,0 0-2 16,0 0-3-16,0 0-4 0,0 0-6 0,0 0-6 15,23 5-2-15,-23-5-4 0,0 0 0 0,17 10-6 16,-17-10 0-16,17 12-7 0,-17-12 0 0,16 15 0 15,-5-8-3-15,-1 2 3 0,0 3-2 16,1 0 2-16,-3-2-1 0,2 3 12 0,-1 2 0 16,-1 0 4-16,0-1-1 0,0 1-1 0,0 2 1 0,-2 1 3 15,0-2-7-15,0 4-1 0,-2-4 0 0,1 3 0 16,-1-1-1-16,-2-2-1 0,2 3-1 0,0-2-2 16,-2 0-5-16,0-1-1 0,0-1-1 0,-2 1-5 0,2 0 0 15,-2-16 1-15,2 23-2 0,-2-23-2 0,0 24 2 16,0-24-4-16,-2 23 3 0,2-23-1 15,-2 23-1-15,2-23-1 0,-2 18-1 0,2-18 0 0,-2 17 1 16,2-17-1-16,-4 17 0 0,4-17 1 0,-2 13-4 16,2-13-10-16,-4 14-10 0,4-14-13 0,0 0-10 15,-4 15-9-15,4-15-10 0,0 0-19 0,0 0-18 16,-7 10-22-16,7-10-18 0,0 0-38 0,0 0-25 0,0 0-45 16,0 0-43-16,0 0-245 0,-6-10-44 0</inkml:trace>
  <inkml:trace contextRef="#ctx0" brushRef="#br0" timeOffset="175247.069">27723 2002 252 0,'0'0'263'0,"0"0"-46"0,0 0-42 0,0 0-6 15,0 0-15-15,0 0-20 0,0 0-23 0,-8 12 8 16,8-12-20-16,0 0 13 0,0 0-21 0,0 0 11 15,0 0-3-15,0 0-11 0,0 0-11 0,0 0-2 0,0 0-6 16,0 0-6-16,0 0-10 0,0 0-4 0,0 0 1 16,0 0-8-16,-23-1-5 0,23 1-5 0,0 0-2 15,0 0-1-15,0 0 0 0,-14-8-6 0,14 8-5 16,0 0-4-16,-9-10-1 0,9 10-4 0,0 0-3 16,-8-13-1-16,8 13-1 0,0 0-3 0,-2-15 2 15,2 15-1-15,-2-12 0 0,2 12-1 0,2-15 0 16,-2 15 1-16,2-13-3 0,-2 13-3 0,4-13 3 15,-4 13 3-15,9-12-6 0,-9 12 2 0,0 0-1 16,12-12-1-16,-12 12 0 0,0 0 3 0,14-9-3 0,-14 9-2 16,0 0-1-16,0 0 3 0,23 3 1 0,-23-3 1 15,0 0 1-15,17 10 0 0,-17-10 2 0,10 8 2 16,-10-8-5-16,10 14 3 0,-10-14 1 0,8 13 0 16,-8-13-1-16,6 13-2 0,-6-13 1 0,6 15 0 15,-6-15 1-15,4 13-2 0,-4-13 0 0,0 0 2 16,6 16 0-16,-6-16-7 0,0 0-5 0,0 0-12 0,0 0-1 15,4 10-7-15,-4-10 3 0,0 0 3 0,0 0-1 16,0 0 4-16,3-14 5 0,-3 14 1 16,0 0 1-16,4-16 2 0,-4 16 1 0,4-14 3 0,-4 14 0 15,2-10 5-15,-2 10-3 0,0 0 4 0,8-17-1 16,-8 17-1-16,0 0 1 0,8-15 6 0,-8 15-4 16,0 0 3-16,11-9 5 0,-11 9 2 0,0 0 2 15,0 0 5-15,0 0 1 0,0 0 3 0,23 4 7 0,-23-4 1 16,10 8-2-16,-10-8 1 0,8 10-2 15,-8-10 3-15,8 13 1 0,-8-13 3 0,11 15 0 0,-11-15 2 16,8 16-2-16,-8-16-1 0,5 19-1 16,-5-19-1-16,6 19-1 0,-6-19-5 0,7 18-4 0,-7-18-4 15,4 15-1-15,-4-15-5 0,2 13-1 0,-2-13-10 16,4 13-20-16,-4-13-21 0,0 0-30 0,0 0-34 16,0 16-40-16,0-16-59 0,0 0-56 0,0 0-93 15,0 0-247-15,0 0-115 0</inkml:trace>
  <inkml:trace contextRef="#ctx0" brushRef="#br0" timeOffset="176107.182">28223 2365 54 0,'0'0'288'0,"0"0"-55"0,0 0-32 0,0 0-5 15,-6-11-21-15,6 11-5 0,0 0-29 0,0 0 3 16,0 0-31-16,0 0 2 0,0 0-21 0,0 0 1 15,0 0-24-15,0 0 5 0,0 0-5 0,0 0-11 16,0 0-10-16,0 0 0 0,0 0 2 0,0 0-3 16,0 0 7-16,-12 11-8 0,12-11-6 0,0 0-6 15,0 23-4-15,0-23 3 0,2 16-4 0,-2-16-2 16,0 20-1-16,0-20 1 0,4 24-2 0,-4-9-2 16,2-1 3-16,0 3 0 0,2-4-1 0,-2 3-2 15,2-1 3-15,1-1-1 0,-1 1 2 0,-2 0 2 16,2-1 0-16,-2 1-5 0,2 0-4 0,0-2 1 0,-2 0-2 15,3-2 7-15,-5-11-14 0,6 25-1 0,-6-25-2 16,6 18-3-16,-6-18-1 0,4 15-2 0,-4-15-3 16,4 17-9-16,-4-17-17 0,2 12-13 0,-2-12-16 15,0 0-11-15,4 14-11 0,-4-14-7 0,0 0-14 16,0 0-18-16,5 15-24 0,-5-15-24 0,0 0-35 16,0 0-36-16,0 0-39 0,0 0-287 0,0 0-77 0</inkml:trace>
  <inkml:trace contextRef="#ctx0" brushRef="#br0" timeOffset="176636.418">28129 2606 303 0,'0'0'253'0,"0"0"-27"16,-14-8-29-16,14 8 3 0,0 0-32 0,0 0-4 16,0 0-25-16,0 0 2 0,0 0-10 0,0 0-14 15,0 0-3-15,0 0-14 0,0 0-12 0,0 0-6 16,0 0-7-16,-13-4-7 0,13 4 0 0,0 0-5 16,0 0-4-16,0 0-4 0,0 0-5 0,0 0 2 0,0 0 5 15,0 0 0-15,0 0 4 0,0 0 0 0,0 0-5 16,0 0-7-16,17-6-2 0,-17 6-9 0,0 0-7 15,0 0-5-15,23-3-6 0,-23 3-2 0,0 0-6 16,25-3-3-16,-25 3-1 0,0 0-1 0,31-5-1 16,-31 5-2-16,21-3 1 0,-21 3-5 0,25-4 1 15,-25 4 3-15,27-3-3 0,-27 3 0 0,23-2-1 16,-23 2 6-16,0 0-6 0,33-3 3 0,-33 3 4 16,0 0 7-16,26-3 4 0,-26 3 1 0,0 0 3 15,20-2-1-15,-20 2 3 0,0 0-2 0,0 0 0 0,0 0-2 16,27-1 1-16,-27 1 0 0,0 0 1 0,0 0-1 15,0 0-1-15,0 0-2 0,0 0 0 0,0 0 1 16,25 1-3-16,-25-1 1 0,0 0-4 0,0 0 1 16,0 0-4-16,0 0 0 0,0 0-3 0,0 0-1 15,0 0-1-15,0 0-2 0,0 0-2 0,0 0-6 16,0 0-17-16,0 0-18 0,0 0-23 0,0 0-24 16,19-3-23-16,-19 3-12 0,0 0-23 0,0 0-22 0,0 0-41 15,0 0-17-15,0 0-40 0,0 0-47 0,0 0-87 16,0 0-157-16,0 0-69 0</inkml:trace>
  <inkml:trace contextRef="#ctx0" brushRef="#br0" timeOffset="177696.413">28879 2369 164 0,'0'0'290'0,"0"0"-57"0,0 0-36 16,0 0-21-16,0 0-4 0,0 0-43 0,0 0-6 15,0 0-30-15,0 0-3 0,2-13-15 0,-2 13-1 16,0 0-26-16,0 0 21 0,-2-12-20 0,2 12 4 15,0 0-18-15,0 0 10 0,-4-17-22 0,4 17 15 16,0 0-20-16,-7-15 14 0,7 15-16 0,0 0 13 16,-8-17-20-16,8 17 17 0,-8-9-23 0,8 9 13 15,-11-9-15-15,11 9 14 0,-10-8-17 0,10 8 14 16,-12-7-16-16,12 7 17 0,0 0-19 0,-21-5 15 16,21 5-16-16,0 0 14 0,-24 3-15 0,24-3 14 0,-16 6-15 15,16-6 15-15,-17 11-13 0,17-11 14 0,-18 14-13 16,7-4 12-16,3 1-11 0,0-2 11 0,2 2-10 15,-3 1 19-15,3 0-14 0,0-1-3 0,2 2 11 16,0-2 26-16,4-11-18 0,-5 22 33 0,5-22-21 16,0 25-14-16,0-25 28 0,5 19 0 0,-5-19-2 15,10 23 1-15,-4-12 1 0,0-1 0 0,3-2 0 16,1 2-2-16,-10-10 3 0,19 16-2 0,-19-16-1 0,16 11-5 16,-16-11-3-16,19 10-2 0,-19-10-5 0,16 7 1 15,-16-7-4-15,0 0-4 0,20 7-2 0,-20-7-5 16,0 0-2-16,0 0-4 0,27 4-3 0,-27-4-10 15,0 0-17-15,0 0-33 0,0 0 3 0,27-1-43 16,-27 1-9-16,0 0-44 0,0 0-15 0,20-4-32 16,-20 4-24-16,0 0-25 0,0 0-28 0,21-4-237 15,-21 4-12-15</inkml:trace>
  <inkml:trace contextRef="#ctx0" brushRef="#br0" timeOffset="178310.295">29039 2611 329 0,'0'0'263'16,"0"0"-29"-16,0 0-26 0,0 0 4 0,-10-9-43 16,10 9 0-16,0 0-38 0,0 0-7 0,0 0-36 0,0 0 4 15,0 0-23-15,0 0 5 0,0 0-21 0,0 0 8 16,0 0-24-16,0 0 6 0,0 0-8 16,0 0 0-16,0 0-16 0,-7-11 19 0,7 11-24 0,0 0 17 15,0 0-19-15,0 0 16 0,13-9-20 0,-13 9 16 16,0 0-23-16,0 0 20 0,18-6-29 0,-18 6 26 15,0 0-22-15,18-3 20 0,-18 3-28 0,0 0 27 16,0 0-24-16,25-3 22 0,-25 3-21 0,0 0 19 16,0 0-23-16,25 4 21 0,-25-4-18 0,0 0 19 15,16 8-20-15,-16-8 21 0,0 0-15 0,12 9 21 16,-12-9-20-16,0 0 22 0,9 15-22 0,-9-15 23 0,4 11-19 16,-4-11 15-16,0 0-18 0,-2 21 20 0,2-21-3 15,-4 16-4-15,4-16 0 0,-4 17-1 0,4-17 3 16,-9 20-3-16,9-20 1 0,-8 18 2 0,8-18-3 15,-8 18-4-15,8-18 0 0,-6 17-3 0,6-17 3 16,-7 15-4-16,7-15-1 0,-4 11 2 16,4-11-2-16,0 0-1 0,-2 15 0 0,2-15 0 0,0 0 2 15,0 0 5-15,4 15-1 0,-4-15 2 0,0 0 3 0,0 0-2 16,6 11 2-16,-6-11 2 0,0 0-2 16,0 0-4-16,0 0 1 0,19 6-5 0,-19-6 8 0,0 0-10 15,0 0 0-15,0 0-4 0,25 0-7 0,-25 0-11 16,0 0-12-16,0 0-12 0,25-6-17 0,-25 6-5 15,0 0-32-15,20-6-8 0,-20 6-36 0,14-5-30 16,-14 5-52-16,14-8-52 0,-14 8-257 0,0 0-39 16</inkml:trace>
  <inkml:trace contextRef="#ctx0" brushRef="#br0" timeOffset="178826.421">29337 2527 211 0,'0'0'297'0,"0"0"-60"0,0 0-28 0,0 0-28 0,0 0-11 16,0 0-32-16,0 0-1 0,0 0-31 15,0 0 8-15,0 0-24 0,0 0 7 0,0 0-15 0,0 0 16 16,0 0-25-16,0 0 19 0,-17 6-31 0,17-6 23 16,0 0-28-16,0 0 14 0,0 0-27 15,0 0 15-15,-4 15-28 0,4-15 13 0,0 0-27 0,0 0 16 16,0 0-22-16,-4 17 14 0,4-17-21 0,0 0 19 15,0 0-21-15,0 0 17 0,4 12-22 0,-4-12 18 16,0 0-23-16,0 0 23 0,0 0-20 0,0 0 19 16,12 8-22-16,-12-8 20 0,0 0-16 0,0 0 18 0,0 0-21 15,0 0 19-15,11-9-19 0,-11 9 21 16,0 0-24-16,0 0 21 0,0 0-14 0,6-13 25 0,-6 13-17 16,0 0 24-16,0 0-14 0,0 0 18 0,-2-15-15 15,2 15 18-15,0 0-20 0,0 0 15 16,0 0-20-16,0 0 15 0,0 0-22 0,-8-9 11 0,8 9-19 15,0 0 5-15,0 0-33 0,0 0 2 0,0 0-44 16,0 0 6-16,0 0-40 0,0 0-5 0,0 0-42 16,0 0-22-16,-23 6-55 0,23-6-46 0,0 0-69 15,0 0-141-15,0 0 23 0</inkml:trace>
  <inkml:trace contextRef="#ctx0" brushRef="#br0" timeOffset="179550.4">29583 2057 365 0,'0'0'315'0,"0"0"-85"0,0 0 15 0,0 0-16 16,0 0-25-16,0 0-26 0,0 0-47 15,-13-8 2-15,13 8-35 0,0 0 6 0,0 0-32 0,0 0 13 16,-10 9-31-16,10-9 15 0,0 0-24 0,-8 15 18 16,8-15-25-16,-5 13 20 0,5-13-23 0,-4 16 19 15,4-16-22-15,-6 21 17 0,6-21-17 0,-6 26 15 16,4-13-20-16,0 2 18 0,-2 2-18 0,2-1 17 15,-3 2-17-15,3 0 15 0,0 2-24 0,0-3 13 16,0 4-21-16,0-2 12 0,1 2-16 0,1-2 12 16,0 0-18-16,0 1 14 0,0-3-17 0,1 2 19 15,1-3-20-15,0 1 16 0,2-3-14 0,0 2 13 16,1-4-17-16,1 1 16 0,0 0-16 0,2-2 17 16,-2 2-18-16,3-3 18 0,-1 0-20 0,0 1 15 0,3-3-14 15,-3 1 13-15,-8-9-23 0,16 15 0 0,-16-15-33 16,17 12 3-16,-17-12-36 0,14 8 4 0,-14-8-33 15,14 10-4-15,-14-10-31 0,12 7-12 0,-12-7-35 16,0 0-44-16,15 8-38 0,-15-8-279 0,0 0-72 16</inkml:trace>
  <inkml:trace contextRef="#ctx0" brushRef="#br0" timeOffset="179875.929">29677 2507 395 0,'0'0'379'0,"0"0"-81"16,0 0-19-16,0 0-49 0,0 0-6 0,0 0-43 0,0 0 3 15,0 0-36-15,0 0 0 0,0 0-33 0,0 0 14 16,10-6-21-16,-10 6 10 0,0 0-20 0,0 0 6 15,0 0-22-15,19-5 4 0,-19 5-28 0,0 0 3 16,0 0-24-16,24-2 7 0,-24 2-23 0,0 0 7 16,19-6-20-16,-19 6-1 0,0 0-33 0,21-5-5 0,-21 5-37 15,0 0-1-15,20-3-40 0,-20 3 7 16,0 0-39-16,20-6-2 0,-20 6-32 0,0 0-22 0,19-5-32 16,-19 5-45-16,0 0-50 0,16-6-202 15,-16 6-29-15</inkml:trace>
  <inkml:trace contextRef="#ctx0" brushRef="#br0" timeOffset="180343.94">29978 2469 263 0,'0'0'280'0,"0"0"-46"0,0 0-23 16,0 0-10-16,0 0-25 0,0 0-27 0,0 0-21 16,19-4-52-16,-19 4 18 0,0 0-16 0,0 0-16 15,8-14-11-15,-8 14-13 0,0 0-7 0,4-18-3 16,-4 18-10-16,0-14-5 0,0 14-8 0,0-15-10 0,0 15 0 16,-2-15-16-16,2 15-6 0,-4-16 1 15,4 16 0-15,-4-17 5 0,4 17 10 0,-4-12 0 16,4 12 2-16,-2-14 11 0,2 14-9 0,0 0 3 0,-6-17 4 15,6 17 1-15,0 0 6 0,0 0 0 0,-7-12-1 16,7 12 1-16,0 0 0 0,0 0 6 0,0 0 4 16,0 0 5-16,0 0 7 0,0 0 6 0,0 0 5 15,0 0 25-15,0 0-15 0,0 0 16 16,0 12-17-16,0-12 15 0,0 0-27 0,5 19 21 0,-5-19-23 16,4 13 30-16,-4-13-24 0,4 15 20 0,-4-15-21 15,4 16 19-15,-4-16-15 0,4 18 10 0,-4-18-19 0,6 16 16 16,-6-16-26-16,7 16 13 0,-7-16-24 0,4 18 13 15,-4-18-22-15,6 13 17 0,-6-13-23 0,6 16 14 16,-6-16-30-16,4 10-3 0,-4-10-40 0,0 0 4 16,8 13-37-16,-8-13-2 0,0 0-28 0,7 11-17 0,-7-11-16 15,0 0-26-15,0 0-28 0,6 12-25 16,-6-12-39-16,0 0-201 0,0 0 39 0</inkml:trace>
  <inkml:trace contextRef="#ctx0" brushRef="#br0" timeOffset="180848.99">30069 2164 200 0,'0'0'272'0,"0"0"-51"16,0 0-27-16,5-15-12 0,-5 15-14 0,0 0-29 15,0 0-18-15,6-13-12 0,-6 13-16 0,0 0-21 16,0 0 10-16,9-9-3 0,-9 9 9 0,0 0-21 16,0 0 6-16,0 0-22 0,21-2 18 0,-21 2-25 0,0 0 18 15,18 5-25-15,-18-5 17 0,13 9-25 0,-13-9 22 16,14 10-24-16,-14-10 22 0,15 11-22 15,-15-11 17-15,12 17-18 0,-12-17 14 0,14 18-20 0,-7-5 20 16,-1-4-25-16,0 4 25 0,-2 1-20 0,0-1 20 16,3-1-21-16,-5 2 35 0,1-1-41 0,-1 1 23 15,0 0-21-15,0 0 22 0,0-1-17 0,-2-13 15 16,2 25-16-16,-2-25 16 0,0 26-6 0,0-26 5 16,0 25-14-16,0-25 13 0,0 25-12 0,0-25 12 15,-2 24-18-15,2-24 12 0,-4 22-18 0,4-22 14 16,-2 21-18-16,2-21 12 0,-4 19-16 0,4-19 13 0,-3 16-17 15,3-16 13-15,-2 13-12 0,2-13 13 16,-5 12-18-16,5-12 9 0,0 0-30 0,-2 15 6 0,2-15-31 16,0 0 0-16,0 0-36 0,0 0 9 0,-4 13-36 15,4-13 2-15,0 0-33 0,0 0-19 0,0 0-28 16,0 0-41-16,0 0-47 0,0 0-63 0,0 0-156 16,0 0 7-16</inkml:trace>
  <inkml:trace contextRef="#ctx0" brushRef="#br0" timeOffset="181693.903">30322 1982 178 0,'0'0'211'0,"0"0"-39"16,0 0-12-16,0 0-15 0,0 0-8 0,0 0-22 15,-3 14 8-15,3-14-21 0,0 0-15 0,0 0 1 16,0 0-8-16,0 0-2 0,0 0-7 0,0 0-4 16,-2 14-1-16,2-14-4 0,0 0-4 0,0 0 9 15,0 0-16-15,0 0 11 0,0 0-21 0,0 0 14 16,0 0-27-16,0 0 19 0,0 0-20 0,-10-11 16 15,10 11-17-15,0 0 12 0,0 0-21 0,-8-15 16 0,8 15-28 16,0 0 20-16,-6-13-22 0,6 13 16 0,0 0-25 16,-5-16 22-16,5 16-20 0,0 0 19 0,-2-19-22 15,2 19 20-15,0 0-21 0,2-16 16 0,-2 16-16 16,0 0 18-16,3-15-19 0,-3 15 18 0,0 0-19 16,4-11 16-16,-4 11-17 0,0 0 16 0,10-10-19 15,-10 10 33-15,0 0-35 0,0 0 22 0,17-5-21 0,-17 5 15 16,0 0-15-16,0 0 19 0,0 0-18 15,0 0 20-15,26 2-20 0,-26-2 21 0,0 0-32 0,13 9 38 16,-13-9-15-16,0 0 20 0,10 15-17 0,-10-15 31 16,6 9-36-16,-6-9 18 0,0 0-18 0,6 17 17 15,-6-17-21-15,0 0 20 0,4 15-18 0,-4-15 18 16,0 0-23-16,2 14 15 0,-2-14-20 0,0 0 14 16,0 0-22-16,0 0 12 0,0 0-25 0,0 0 17 15,0 0-18-15,0 0 20 0,0 0-12 0,0 0 18 16,0 0-12-16,10-14 15 0,-10 14-9 0,2-12 22 0,-2 12-21 15,4-13 19-15,-4 13-14 0,4-13 15 0,-4 13-14 16,7-13 16-16,-7 13-15 0,0 0 15 16,8-14-13-16,-8 14 17 0,0 0-17 0,10-10 44 0,-10 10-39 15,0 0 26-15,0 0-12 0,19-7 17 0,-19 7-12 16,0 0 24-16,0 0-17 0,18 7 23 0,-18-7-21 16,0 0 23-16,13 12-17 0,-13-12 25 0,6 11-23 15,-6-11 23-15,6 14-20 0,-6-14 19 0,8 15-23 16,-8-15 15-16,3 15-26 0,-3-15 11 0,2 14-21 0,-2-14 14 15,2 15-25-15,-2-15 3 0,0 0-42 16,0 17-1-16,0-17-35 0,0 0-14 0,-4 12-46 16,4-12-28-16,0 0-47 0,0 0-71 0,-9 11-73 15,9-11-167-15,0 0-23 0</inkml:trace>
  <inkml:trace contextRef="#ctx0" brushRef="#br0" timeOffset="183801.943">30822 2441 145 0,'0'0'264'0,"0"0"-55"0,0 0-38 15,0 0-16-15,0 0-10 0,0 0-7 16,0 0-18-16,0 0-11 0,0 0-7 0,0 0-10 0,0 0-6 16,0 0-6-16,0 0-10 0,0 0 0 0,0 0-7 15,0 0 2-15,0 0-6 0,0 0 0 0,0 0 14 16,0 0-11-16,0 0-22 0,0 0 13 0,0 0-24 16,0 0 14-16,0 0-24 0,0 0 21 0,0 0-22 15,0 0 22-15,-4 13-26 0,4-13 20 0,0 0-22 16,2 17 13-16,-2-17-19 0,0 14 17 0,0-14-20 15,2 17 22-15,-2-17-23 0,4 19 21 0,-4-19-22 0,2 18 21 16,-2-18-17-16,6 20 19 0,-6-20-14 0,4 23 17 16,-4-23-19-16,7 24 23 0,-5-10-16 0,2-1 15 15,0 2-17-15,-2-2 26 0,2 2-24 0,-2 0 15 16,2-2-19-16,-2 2 13 0,2-2-21 0,-4-13 15 16,5 21-20-16,-5-21 19 0,6 18-10 0,-6-18 2 15,4 18-19-15,-4-18 10 0,4 13-28 0,-4-13 10 16,0 0-23-16,4 15 13 0,-4-15-28 0,0 0 14 15,0 0-26-15,6 10-1 0,-6-10-26 0,0 0-10 0,0 0-47 16,0 0-30-16,0 0-40 0,0 0-45 0,0 0-282 16,0 0-61-16</inkml:trace>
  <inkml:trace contextRef="#ctx0" brushRef="#br0" timeOffset="184330.611">30753 2623 190 0,'0'0'246'15,"0"0"-46"-15,0 0-28 0,0 0-17 0,0 0-6 16,0 0-8-16,0 0-13 0,0 0-8 0,0 0-8 16,0 0-2-16,0 0-3 0,0 0-3 0,0 0 12 15,0 0-28-15,0 0 17 0,0 0-28 0,0 0 9 16,0 0-26-16,0 0 20 0,0 0-23 0,0 0 22 16,0 0-27-16,0 0 16 0,0 0-22 0,0 0 17 15,0 0-21-15,10 9 14 0,-10-9-25 0,0 0 14 0,0 0-22 16,0 0 12-16,27 0-21 0,-27 0 15 15,0 0-21-15,22-3 18 0,-22 3-22 0,0 0 14 0,26-2-19 16,-26 2 16-16,0 0-18 0,29-1 18 0,-29 1-16 16,0 0 19-16,29-2-17 0,-29 2 19 0,0 0-13 15,27-1 2-15,-27 1 8 0,0 0 2 0,25 1 2 16,-25-1-1-16,0 0-3 0,0 0 0 0,28 2-3 16,-28-2-3-16,0 0 8 0,0 0-10 0,0 0 2 15,25 0-3-15,-25 0-1 0,0 0 0 0,0 0-4 16,0 0 0-16,0 0 1 0,0 0-2 0,0 0-1 15,0 0-1-15,24 0-12 0,-24 0-13 0,0 0-16 0,0 0-1 16,0 0-36-16,0 0 1 0,0 0-41 16,0 0 0-16,0 0-36 0,0 0-20 0,0 0-26 0,0 0-34 15,0 0-56-15,0 0-70 0,0 0-145 0,0 0 2 16</inkml:trace>
  <inkml:trace contextRef="#ctx0" brushRef="#br0" timeOffset="185600.822">31401 2269 16 0,'0'0'271'0,"0"0"-58"16,0 0-31-16,0 0-28 0,0 0-11 0,0 0-15 15,0 0-6-15,0 0-22 0,0 0-4 0,0 0-10 16,0 0-1-16,0 0-4 0,0 0 0 0,0 0-5 15,0 0 1-15,0 0-3 0,0 0-1 0,0 0-8 16,0 0-12-16,0 0-7 0,0 0-11 0,0 0 0 16,0 0-1-16,0 0 2 0,0 0-8 0,-2-15-6 0,2 15-1 15,0 0-6-15,0 0-3 0,-3-16 1 0,3 16-6 16,0 0 2-16,-3-19-9 0,3 19 4 0,-2-14-2 16,2 14-1-16,-2-16 3 0,2 16-4 0,-2-16 4 15,2 16-4-15,-2-13 1 0,2 13-3 0,-2-14 3 16,2 14 0-16,0 0-1 0,-2-18 3 0,2 18-5 15,0 0 5-15,0 0-6 0,-2-14 0 0,2 14 2 16,0 0 1-16,0 0-5 0,0 0 6 0,0 0-3 0,-2-15 1 16,2 15 2-16,0 0-1 0,0 0 4 0,0 0 5 15,0 0 4-15,0 0-4 0,0 0-1 0,0 0 1 16,-2 18-3-16,2-18 3 0,0 0 5 0,2 19-9 16,-2-19 8-16,4 16-8 0,-4-16 4 0,2 19-4 15,-2-19 2-15,6 20-12 0,-6-20 14 0,4 22-2 16,-4-22 1-16,6 20-3 0,-6-20 0 0,6 24 3 15,-6-24 1-15,8 20-9 0,-8-20 3 0,4 17 0 16,-4-17-3-16,6 13-2 0,-6-13 3 0,4 12-14 16,-4-12-6-16,7 11-12 0,-7-11-10 0,0 0-8 15,6 14-9-15,-6-14-5 0,0 0-26 0,8 8-34 0,-8-8-25 16,0 0-32-16,0 0-28 0,10 10-39 0,-10-10-196 16,0 0 84-16</inkml:trace>
  <inkml:trace contextRef="#ctx0" brushRef="#br0" timeOffset="185991.402">31321 2502 63 0,'0'0'352'16,"0"0"-74"-16,0 0-38 0,0 0-28 0,0 0-18 0,0 0-29 15,0 0-13-15,0 0-14 0,0 0-9 0,0 0-1 16,0 0-9-16,0 0-7 0,0 0-10 0,0 0 1 16,0 0 4-16,0 0-4 0,0 0-8 0,0 0-4 15,29 2-12-15,-29-2-8 0,0 0-4 0,29-2-8 16,-29 2-12-16,24-4-8 0,-24 4-6 0,29-3-8 15,-29 3-5-15,33-6-3 0,-33 6-6 0,33-4 0 16,-33 4 1-16,33-2-14 0,-33 2-7 0,30-6-3 16,-30 6-12-16,27-1-4 0,-27 1-5 0,22-3-7 0,-22 3-4 15,0 0-5-15,27-2-10 0,-27 2-11 0,0 0-11 16,0 0-27-16,0 0-30 0,25 2-32 0,-25-2-41 16,0 0-56-16,0 0-52 0,-2 12-215 0,2-12-41 15</inkml:trace>
  <inkml:trace contextRef="#ctx0" brushRef="#br0" timeOffset="186596.382">31338 2671 304 0,'0'0'262'0,"0"0"-40"0,0 0-30 15,0 0-12-15,0 0-25 0,0 0-15 0,0 0-23 16,0 0-9-16,0 0-17 0,0 0-2 0,0 0-16 15,0 0 3-15,0 0-5 0,0 0-6 0,0 0-8 16,0 0-9-16,0 0-5 0,0 0-11 0,0 0-5 16,0 0-6-16,16-8-7 0,-16 8 0 0,0 0-4 15,17-7 0-15,-17 7-3 0,0 0-1 0,20-4-10 0,-20 4 8 16,0 0-3-16,0 0 4 0,20-6-2 0,-20 6 0 16,0 0 6-16,0 0 2 0,0 0 7 0,0 0 9 15,21 4 4-15,-21-4 3 0,0 0-2 0,0 0-1 16,6 13-3-16,-6-13 2 0,0 0-6 0,-2 16-3 15,2-16-1-15,-2 13-10 0,2-13 3 0,-7 17 0 16,7-17-3-16,-6 18-2 0,6-18 5 0,-6 19-4 16,6-19 21-16,-6 18-24 0,6-18 23 0,-8 21-16 0,8-21 11 15,-6 18-18-15,6-18 19 0,-6 18-21 0,6-18 19 16,-6 18-19-16,6-18 19 0,-4 14-16 16,4-14 19-16,-2 13-21 0,2-13 19 0,0 0-18 0,-4 17 22 15,4-17-14-15,0 0 22 0,0 0-16 16,2 15 13-16,-2-15-21 0,0 0 17 0,0 0-19 0,8 9 13 15,-8-9-20-15,0 0 11 0,0 0-16 0,0 0 12 16,16 7-23-16,-16-7 6 0,0 0-27 0,0 0 9 0,0 0-29 16,0 0 7-16,26-3-38 0,-26 3 9 15,0 0-38-15,17-6-21 0,-17 6-29 0,0 0-32 16,16-9-48-16,-16 9-30 0,0 0-38 0,13-11-173 16,-13 11 28-16</inkml:trace>
  <inkml:trace contextRef="#ctx0" brushRef="#br0" timeOffset="187048.695">31539 2738 255 0,'0'0'314'0,"0"0"-68"0,0 0-31 0,0 0-29 15,0 0-50-15,0 0 5 0,0 0-7 0,0 0-13 16,0 0-14-16,-10 10-5 0,10-10 5 0,0 0-13 16,0 0-4-16,0 0-7 0,-2 16-5 0,2-16-2 15,0 0-4-15,2 18 4 0,-2-18 0 0,0 0-6 16,2 18-3-16,-2-18-4 0,4 14-7 0,-4-14-5 0,5 15-8 16,-5-15 13-16,6 15-22 0,-6-15 10 0,7 17-8 15,-7-17-23-15,8 12 13 0,-8-12-18 16,10 12 13-16,-10-12-7 0,13 11 2 0,-13-11-17 0,12 9 11 15,-12-9-14-15,0 0 15 0,19 9-17 0,-19-9 12 16,0 0-19-16,0 0-4 0,22 2-5 0,-22-2 0 16,0 0-8-16,15-9-1 0,-15 9-3 0,8-11 3 15,-8 11-1-15,6-11 2 0,-6 11 4 0,4-15 3 0,-4 15 3 16,2-15 8-16,-2 15 0 0,-4-14 4 0,4 14 5 16,-2-14 0-16,2 14 1 0,-6-14 4 0,6 14-1 15,-8-10-1-15,8 10-3 0,-11-9-7 0,11 9-17 16,0 0-14-16,-16-6-11 0,16 6-23 0,0 0-19 15,0 0-20-15,-23 4-18 0,23-4-31 0,-12 8-38 16,12-8-42-16,-13 9-54 0,13-9-181 0,-10 11 34 16</inkml:trace>
  <inkml:trace contextRef="#ctx0" brushRef="#br0" timeOffset="187795.279">31954 2467 9 0,'0'0'310'16,"0"0"-70"-16,0 0-42 0,0 0-26 0,0 0-18 16,0 0-8-16,0 0-26 0,0 0 1 0,0 0-13 15,0 0-2-15,0 0-10 0,0 0-4 0,0 0-7 16,0 0-8-16,0 0-13 0,0 0-2 0,0 0-14 16,0 0-6-16,0 0-10 0,0 0 4 0,0 0-10 0,0 0-3 15,-3 13-9-15,3-13 1 0,0 0-7 0,0 0 5 16,0 0-9-16,0 0 3 0,0 0-4 0,0 0 4 15,0 0-7-15,0 0 8 0,0 0-2 0,0 0 5 16,21-4-1-16,-21 4 10 0,0 0-7 0,0 0 1 16,0 0 3-16,0 0-1 0,0 0 4 0,-2-13 2 15,2 13 6-15,0 0-2 0,0 0 2 0,-8-11-3 16,8 11-2-16,0 0 1 0,0 0 0 0,-11-8 0 16,11 8-3-16,0 0-4 0,0 0-4 0,0 0-4 15,0 0-5-15,0 0-4 0,0 0-11 0,0 0 11 0,0 0-71 16,-20 4 15-16,20-4-20 0,0 0-23 15,-4 12-25-15,4-12-38 0,0 0-33 0,0 0-34 0,0 0-33 16,2 14-232-16,-2-14 13 0</inkml:trace>
  <inkml:trace contextRef="#ctx0" brushRef="#br0" timeOffset="188636.402">32142 2194 179 0,'0'0'311'15,"0"0"-58"-15,0 0-35 0,0 0-10 0,-22-3-27 16,22 3-13-16,0 0-14 0,0 0-10 15,0 0-20-15,0 0-12 0,0 0-23 0,0 0-9 0,0 0-23 16,-15-7-3-16,15 7-21 0,0 0-22 0,0 0 14 16,0 0 0-16,5-15-8 0,-5 15-3 0,0 0-4 15,12-14 5-15,-12 14-12 0,11-11 6 0,-11 11-12 16,15-12 5-16,-15 12-8 0,16-9 4 0,-16 9-7 16,17-9 3-16,-17 9-5 0,19-4 0 0,-19 4 8 15,0 0-8-15,22-2-2 0,-22 2 7 0,0 0 0 16,17 9 5-16,-17-9-5 0,8 10 8 0,-8-10-4 15,4 14 4-15,-4-14 0 0,0 16 10 0,0-16-7 16,-2 20 28-16,2-20-28 0,-6 18 10 0,6-18-6 0,-10 22 4 16,3-11-5-16,7-11 5 0,-10 17-9 0,10-17 7 15,-10 17-8-15,10-17 7 0,-11 15-1 0,11-15 2 16,-10 11-4-16,10-11 2 0,0 0-6 0,-10 11 3 16,10-11-9-16,0 0 8 0,0 0-11 0,0 0-3 15,0 0-5-15,0 0 2 0,0 0-4 0,0 0-4 0,0 0-13 16,0 0 6-16,12-11-7 0,-12 11 7 15,13-8-4-15,-13 8 5 0,16-6-3 0,-16 6-5 0,19-5-2 16,-19 5 3-16,18-3 5 0,-18 3 6 0,0 0 18 16,30-4-17-16,-30 4 6 0,0 0 7 0,27 0 2 15,-27 0 5-15,0 0 5 0,23 1 9 0,-23-1 3 16,0 0 7-16,16 8 10 0,-16-8 2 0,0 0 5 16,15 12-3-16,-15-12 7 0,4 12-5 0,-4-12 1 15,2 15-3-15,-2-15 18 0,0 14-11 0,0-14 8 16,-4 21-6-16,4-21 11 0,-8 22-9 0,1-11 8 15,1 0 0-15,-2 2 4 0,2-3-8 0,-2 1 0 16,-1-2-3-16,1 3 9 0,8-12-17 0,-19 12 0 16,19-12-9-16,-16 9-1 0,16-9-3 0,-16 6 0 0,16-6-8 15,0 0-5-15,-20 3-8 0,20-3-10 0,0 0-21 16,-19-3-10-16,19 3-14 0,0 0-10 0,-14-6-20 16,14 6 0-16,0 0-15 0,0 0-12 0,0 0-22 15,-17-5-19-15,17 5-30 0,0 0-34 0,0 0-32 0,0 0-25 16,0 0-265-16,0 0-37 0</inkml:trace>
  <inkml:trace contextRef="#ctx0" brushRef="#br0" timeOffset="189639.904">32454 1992 4 0,'0'0'255'0,"0"0"-49"0,0 0-31 15,0 0-23-15,0 0-10 0,0 0-8 0,0 0-11 16,0 0-13-16,0 0-11 0,0 0-12 0,0 0 0 15,0 0-10-15,0 0-5 0,0 0-1 0,0 0 4 16,0 0-14-16,0 0 1 0,-27-4-5 0,27 4-4 16,0 0-14-16,0 0 7 0,-10-10-10 0,10 10 5 0,0 0-2 15,-12-11 1-15,12 11-12 0,0 0 3 0,-6-10-11 16,6 10 1-16,-4-12 10 0,4 12-25 0,0 0 1 16,-4-16-2-16,4 16-1 0,-2-15 0 0,2 15-1 15,2-13 2-15,-2 13-9 0,4-15 9 0,-4 15-14 16,6-11 6-16,-6 11-4 0,8-12-3 0,-8 12-9 15,12-11 1-15,-12 11-2 0,12-8 1 0,-12 8-6 16,13-6 5-16,-13 6-1 0,0 0 10 0,20-7-5 16,-20 7 6-16,0 0-5 0,21-4 11 0,-21 4-5 15,0 0 8-15,0 0-4 0,18 4 11 0,-18-4-31 0,0 0 45 16,13 11-5-16,-13-11 9 0,0 0-5 0,6 16 9 16,-6-16-2-16,0 13 4 0,0-13-8 0,0 17 1 15,0-17-12-15,-4 17 8 0,4-17-15 0,-4 15 9 16,4-15-7-16,-6 12 3 0,6-12-5 0,-7 12-4 15,7-12-10-15,0 0-3 0,-6 13-14 0,6-13-5 16,0 0-7-16,0 0 4 0,0 0-3 0,0 0 3 16,0 0-3-16,0 0 2 0,0 0-5 0,6-13 1 0,-6 13-4 15,11-13 5-15,-11 13-3 0,12-14 7 0,-12 14 3 16,13-12 6-16,-13 12 13 0,12-13 1 0,-12 13-6 16,11-11 4-16,-11 11-24 0,13-10 41 0,-13 10 5 15,10-8 8-15,-10 8 6 0,12-8 10 0,-12 8 6 16,0 0 4-16,17-4 5 0,-17 4 4 0,0 0 8 15,0 0 0-15,23 1 5 0,-23-1-4 0,0 0 1 16,18 12-8-16,-18-12 5 0,9 9-6 0,-9-9 0 16,10 11-3-16,-10-11 4 0,6 12-11 0,-6-12-2 15,6 14-10-15,-6-14 3 0,4 13-11 0,-4-13 1 0,3 15-1 16,-3-15-39-16,0 0 26 0,4 19 0 0,-4-19-27 16,0 0-12-16,-2 18-28 0,2-18-22 0,-7 11-39 15,7-11-38-15,-8 13-59 0,8-13-76 0,-14 11-319 16,14-11-123-16</inkml:trace>
  <inkml:trace contextRef="#ctx0" brushRef="#br0" timeOffset="192122.402">20347 2667 207 0,'17'-6'210'15,"-17"6"-44"-15,0 0-32 0,2-15-14 0,-2 15-26 16,2-19-12-16,-2 19-24 0,2-21-5 0,1 9-20 16,-3-5 1-16,0 2-13 0,2-2-2 0,-2-4-11 0,0 3 1 15,-2-3-6-15,2 1 5 0,-3 0-10 16,1-2 5-16,0 1-5 0,0-1 6 0,-2-2-6 0,0 1 5 16,2 2-4-16,-2 3 5 0,1-2 3 0,-1 4 13 15,-1-1 3-15,3 4 19 0,-2 1-2 0,4 12 6 16,-6-21-17-16,6 21 2 0,-4-15-13 0,4 15 4 15,0 0-13-15,0 0 9 0,0 0-13 0,0 0 10 16,0 0-12-16,-15 15 11 0,15-15-10 0,0 24 11 16,2-10-11-16,1 5 13 0,1 0-24 0,0 4 29 15,2-2-9-15,0 5 12 0,2-2-13 0,1 2 10 0,0 2-16 16,1 1 16-16,1 0-14 0,1 0 15 0,-2 0-13 16,3-1 6-16,-3 0-45 0,1-4 51 0,-3-1-4 15,2 0-4-15,-2-1-4 0,-1-1-1 0,1-4-1 16,-2 1-2-16,-2-1 2 0,0-4-1 0,-1 0-4 15,-3-13 2-15,9 20-5 0,-9-20-13 0,2 18-15 16,-2-18-6-16,0 0-4 0,2 13 0 0,-2-13 0 16,0 0 6-16,0 0-10 0,0 0 10 0,-11-9-7 0,11 9 7 15,-2-13-6-15,2 13 13 0,-1-17-2 16,1 17 12-16,0-17-5 0,0 17 11 0,1-18-5 0,-1 18 7 16,5-18-3-16,-5 18 8 0,4-15-5 15,-4 15 10-15,8-13-5 0,-8 13 13 0,0 0 0 0,10-9 12 16,-10 9-3-16,0 0 12 0,0 0-10 0,15 5 12 15,-15-5-7-15,0 0 15 0,10 17-17 0,-10-17 8 16,6 13-2-16,-6-13-1 0,7 17-14 0,-7-17 12 16,8 20-3-16,-8-20 1 0,8 18-3 0,-2-5-3 15,-6-13-2-15,11 22-3 0,-3-10-6 0,-2-3 3 0,-6-9-2 16,17 19-2-16,-17-19-2 0,14 14 0 0,-14-14-3 16,16 11 2-16,-16-11 8 0,16 8-12 0,-16-8-1 15,0 0-3-15,0 0 0 0,33-4-9 0,-33 4-6 16,13-7-21-16,-13 7 4 0,12-9-8 0,-12 9-1 15,8-18-8-15,-8 18 3 0,4-18-8 0,-4 18 12 16,2-19-1-16,-2 19 13 0,-4-22 2 0,4 22 12 16,-8-22-1-16,8 22 13 0,-12-20 0 0,5 9 12 15,-1 1 1-15,0 1 13 0,8 9-5 0,-17-14 11 16,17 14-4-16,-16-13 9 0,16 13-11 0,-15-11 13 16,15 11-12-16,-15-7 12 0,15 7-18 0,-17-6 8 0,17 6-15 15,0 0 11-15,0 0-14 0,-27 0 11 0,27 0-13 16,0 0 10-16,-16 9-15 0,16-9 17 0,-10 7-4 15,10-7 21-15,-9 11-10 0,9-11 19 0,-8 12-15 16,8-12 10-16,-4 14-5 0,4-14-2 0,-2 15-4 16,2-15 9-16,2 13-12 0,-2-13-2 0,0 0 3 15,10 14 2-15,-10-14-3 0,0 0-3 0,19 5-5 16,-19-5-3-16,18-5 7 0,-18 5-15 0,23-14-21 0,-10 4-2 16,1-2-29-16,-1-3 0 0,2-2-22 0,-1-1 1 15,-1-2-16-15,-1 1 6 0,1-4-6 0,-3 1 9 16,-2 0-2-16,-2-1 8 0,1-1 0 0,-3-2 14 15,-4 2 7-15,0 1 12 0,-2-1 7 0,-2 0 20 16,-1 2 15-16,-1 1 17 0,-2-1 1 0,0 2 14 16,-1 1 2-16,1 2 10 0,0 1-1 0,0 5 8 15,-1-4-11-15,3 6 1 0,-2-3-16 0,8 12 3 0,-13-12-16 16,13 12 10-16,-10-8-16 0,10 8 10 16,0 0-8-16,0 0 23 0,-19 6-7 0,19-6 22 0,-11 14-29 15,11-14 46-15,-6 24-14 0,2-12 21 16,2 5-20-16,0-1 10 0,2 3-21 0,0 1 11 15,2 1-17-15,0 2 18 0,4 2-6 0,0-2 4 0,0 4-1 16,5-4-4-16,0 6-5 0,2-2-3 0,1-1-6 16,3-3-6-16,-1 0-4 0,1-1-5 0,-1-3-7 15,1-2 1-15,-1 2-1 0,1-5-4 0,-4-1-19 16,2-1-20-16,-1 0-29 0,-1-1-38 0,-3-2-34 16,0-1-51-16,-10-8-36 0,19 12-49 0,-19-12-247 0,14 12-12 15</inkml:trace>
  <inkml:trace contextRef="#ctx0" brushRef="#br0" timeOffset="192552.946">21149 2752 490 0,'0'0'430'15,"0"0"-77"-15,0 0-59 0,0 0-18 0,0 0-22 16,0 0-36-16,0 0-21 0,0 0-26 0,0 0-23 16,0 0-24-16,0 0-25 0,0 0-17 0,0 0-18 15,0 0-13-15,0 0-12 0,0 0-6 0,8-10-18 0,-8 10-26 16,0 0-30-16,0 0-25 0,0 0-21 0,0 0-20 15,0 0-23-15,0 0-25 0,0 0-39 0,0 0-26 16,0 0-62-16,0 0-65 0,0 0-184 0,2 15-35 16</inkml:trace>
  <inkml:trace contextRef="#ctx0" brushRef="#br0" timeOffset="193990.989">21299 2611 128 0,'0'0'293'0,"0"0"-58"0,-17-5-45 16,17 5-5-16,0 0-31 0,0 0-3 0,-16 9-22 15,16-9-5-15,-9 12-23 0,9-12 1 0,-6 19-31 16,6-19 7-16,-4 23-14 0,4-23-10 0,-2 23-9 15,2-23-8-15,2 25-9 0,2-10-3 0,-2-3-1 16,-2-12-8-16,10 23-3 0,-10-23 3 0,13 16-35 16,-13-16 41-16,14 13 0 0,-14-13-9 0,17 7 0 15,-17-7-7-15,0 0 4 0,25-1-4 0,-25 1-1 16,12-8-29-16,-12 8 32 0,12-11-4 0,-12 11-3 16,9-14-13-16,-9 14 0 0,5-19-18 0,-5 19 13 0,0-21-15 15,0 21 18-15,0-20-13 0,0 20 19 0,-4-20-12 16,4 20 19-16,-5-19-12 0,5 19 22 0,-9-18-16 15,9 18 20-15,-12-14-14 0,12 14 21 0,-17-12-17 16,17 12 20-16,-16-6-16 0,16 6 19 0,0 0-23 16,-27-1 14-16,27 1-12 0,-17 5 9 0,17-5-16 15,-16 8 12-15,16-8-12 0,-15 14 12 0,15-14-17 16,-11 13 14-16,11-13-3 0,-8 15 2 0,8-15-1 0,-4 17-2 16,4-17-5-16,0 16 0 0,0-16-1 15,4 13 1-15,-4-13-9 0,9 15 1 0,-9-15-2 16,15 13 2-16,-15-13-6 0,22 13 6 0,-22-13 11 0,27 13-9 15,-12-8 5-15,-1 4-4 0,1-3 2 0,1 3 1 16,-1 1 1-16,0 1 1 0,0 0-2 0,-1 2 11 16,1 2-12-16,-3-1 5 0,0 3 5 0,-1 0 4 15,-3 1 7-15,-2-1 3 0,0 0 5 0,-2 3 3 16,1-3-9-16,-3 2-5 0,0-1 0 0,0 0-4 16,-2 0-1-16,0-1-3 0,0 0 2 0,-2-3-5 15,0 0 6-15,2-14-4 0,-2 22 4 0,2-22-4 0,-7 16-2 16,7-16 0-16,0 0-11 0,-8 12-3 15,8-12 2-15,0 0-5 0,0 0 3 0,-14-8 4 0,14 8-4 16,-4-14-4-16,4 14-1 0,-7-21 2 0,7 8-3 16,-2 0-3-16,0-4 7 0,2 3-12 0,0-5-3 15,0 2-4-15,0 1-24 0,0-3 24 0,2 1 2 0,0-1-23 16,0 1 9-16,-2 1-7 0,2-2 12 16,1 1-10-16,-3 0 15 0,2-3-4 0,-2 3 12 0,2-1-3 15,-2 1 15-15,-2-1-6 0,2 3 14 0,-2-1-2 0,2 0 18 16,-3 1 3-16,1 1 22 0,-2 2-7 15,4 13 16-15,-4-22-7 0,4 22 16 0,-4-19-16 0,4 19 11 16,-4-12-22-16,4 12 16 0,0 0-29 0,-6-18 9 16,6 18-15-16,0 0 11 0,0 0-19 0,0 0 17 15,0 0-16-15,0 0 13 0,0 0-17 0,0 0 13 0,0 0-12 16,0 0 16-16,0 0-18 0,0 0 16 16,0 0-17-16,0 0 18 0,10 14-19 0,-10-14 16 0,0 0-15 15,14 5 10-15,-14-5-15 0,0 0 17 0,0 0-13 16,25 4 11-16,-25-4-15 0,0 0 11 0,0 0-9 0,25 0 15 15,-25 0-14-15,0 0 16 0,0 0-14 16,20 4 19-16,-20-4 1 0,0 0 25 0,10 13 5 0,-10-13-1 16,4 10 0-16,-4-10 4 0,2 15-10 0,-2-15 0 15,0 21-8-15,0-21-5 0,2 19-1 0,-2-19-7 16,2 18-2-16,-2-18-1 0,4 19-4 0,-4-19 0 0,5 14-4 16,-5-14-6-16,6 11-8 0,-6-11-5 15,0 0-2-15,8 13 5 0,-8-13-1 0,0 0 2 0,0 0 0 16,0 0-4-16,19-5-3 0,-19 5-1 0,6-11-5 15,-6 11 5-15,6-15-13 0,-6 15-5 0,6-17 15 16,-6 17 20-16,2-15-10 0,-2 15 14 0,2-15 8 0,-2 15 10 16,0 0-15-16,5-14 19 0,-5 14 1 0,0 0-3 15,0 0-4-15,0 0-3 0,2-13 4 0,-2 13-6 16,0 0 8-16,0 0-6 0,0 0 1 0,0 0 0 0,0 0-2 16,4 15-6-16,-4-15 2 0,0 0-2 0,6 12 0 15,-6-12-2-15,0 0-3 0,10 13 6 16,-10-13-3-16,0 0 7 0,17 11-10 0,-17-11 1 0,0 0-4 15,17 6 3-15,-17-6-5 0,0 0 5 0,21 4-1 16,-21-4-3-16,0 0 5 0,23-4-4 0,-23 4 2 16,14-7-4-16,-14 7 4 0,11-8-1 0,-11 8 2 0,10-9 0 15,-10 9-19-15,6-11 25 0,-6 11 1 0,0 0 2 16,6-17-4-16,-6 17 0 0,0 0 1 0,-4-19 0 16,4 19-3-16,-6-14 0 0,6 14-2 0,-12-13-3 0,12 13 3 15,-15-11 0-15,15 11-3 0,-16-9 0 0,16 9 0 16,-19-8-4-16,19 8 3 0,0 0-2 0,-26-1-2 15,26 1 3-15,-16 7-4 0,16-7-7 0,-15 11-2 16,15-11-6-16,-12 15-14 0,12-15 1 0,-6 14-2 0,6-14-5 16,-5 17-2-16,5-17-1 0,-2 17-6 0,2-17-5 15,0 0-14-15,2 19 8 0,-2-19-15 0,0 0-2 16,11 9-14-16,-11-9-2 0,0 0-22 0,0 0-4 16,25-6-20-16,-25 6-14 0,12-9-30 0,-12 9-138 15,13-13 221-15</inkml:trace>
  <inkml:trace contextRef="#ctx0" brushRef="#br0" timeOffset="194388.073">21717 2646 82 0,'0'0'295'0,"0"0"-42"0,0 0-56 16,0 0-13-16,0 0-28 0,0 0 2 0,0 0-34 16,0 0 8-16,0 0-26 0,0 0 3 0,0 0-22 0,0 13 3 15,0-13-18-15,0 0-11 0,2 17-11 0,-2-17-5 16,6 12-9-16,-6-12 0 0,9 10-3 0,-9-10-6 16,10 9-4-16,-10-9-3 0,0 0 0 0,21 8-1 0,-21-8-4 15,0 0-5-15,25 2 1 0,-25-2-3 16,15-6 2-16,-15 6-4 0,19-13-8 0,-11 4-30 0,2-3 6 15,-2 0-25-15,1-3-25 0,-1-2 4 0,0-1 13 16,3-2-20-16,-5-2 13 0,0-1-7 0,-2 0 13 16,0 0 2-16,-2-4 19 0,-2 4-2 0,0 1 20 0,-2-4 3 15,0 2 24-15,-2 0 2 0,-2 1 28 0,2 1-1 16,-4 4 23-16,1 1-10 0,-1 2 19 0,0 3-15 16,-1 0 8-16,1 1-19 0,8 11 4 0,-16-9-17 15,16 9 16-15,0 0-17 0,-24 4 16 0,24-4-15 16,-15 16 24-16,9-4 7 0,0 3-2 0,0-1-1 15,2 2-11-15,0 3-2 0,2 1-6 0,2 1-1 0,0 1-9 16,2 2-3-16,0 0-1 0,2 1 1 0,2-2-5 16,-4-1-1-16,6 1 20 0,-1-3-31 0,-1 0 1 15,0-3-2-15,-1-2-2 0,1 0 1 0,3-4-5 0,-3 1-8 16,0 0-21-16,-6-12-23 0,10 16-24 0,-10-16-26 16,9 14-19-16,-9-14-21 0,10 17-33 0,-10-17-16 15,8 12-37-15,-8-12-53 0,6 15-194 0,-6-15 40 0</inkml:trace>
  <inkml:trace contextRef="#ctx0" brushRef="#br0" timeOffset="194818.41">22107 2719 554 0,'8'-12'459'15,"-8"12"-97"-15,0 0-60 0,0 0-40 0,0 0-48 0,0 0-39 16,0 0-44-16,0 0-41 0,0 0-49 0,0 0-58 16,0 0-72-16,0 0-78 0,0 0-99 0,0 0-381 15,0 0-156-15</inkml:trace>
  <inkml:trace contextRef="#ctx0" brushRef="#br0" timeOffset="-214230.933">24076 4246 56 0,'0'0'298'0,"0"0"-83"16,0 0-32-16,-2-12-27 0,2 12-14 0,0 0-19 0,0 0-18 15,0 0-19-15,0 0-16 0,0 0-11 16,0 0-6-16,0 0-4 0,0 0 1 0,0 0 3 16,0 0 1-16,0 0 6 0,0 0 1 0,0 0 0 0,0 0 2 15,0 0-1-15,0 0 4 0,0 0-1 0,0 0 0 16,0 0-12-16,0 0-1 0,0 0-9 0,4 14 12 16,-4-14-15-16,0 15-17 0,0-15 1 0,0 16-3 15,0-16-1-15,0 21-9 0,0-21 3 0,0 21 0 16,0-21-3-16,2 27 0 0,-2-27-1 0,2 23 0 15,0-8 1-15,-2-1-3 0,4 0 6 0,0 0-5 16,-2-1-1-16,0-1 1 0,-2-12-4 0,7 23 0 16,-7-23 0-16,6 20 0 0,-6-20-1 0,8 18-1 0,-8-18 1 15,6 15 0-15,-6-15 0 0,8 11 0 0,-8-11 0 16,0 0 0-16,16 9-1 0,-16-9-1 0,0 0-1 16,17-5 3-16,-17 5-7 0,14-10 0 0,-14 10 1 15,10-18-12-15,-10 18 0 0,9-22 3 0,-5 10 0 16,-2-3 1-16,0 3 4 0,0-1 1 0,-2 13-2 15,2-24 9-15,-2 24-7 0,0-26 7 0,0 26-9 16,-4-22 9-16,4 22-9 0,-6-24 22 0,6 24-23 16,-6-20 9-16,6 20-9 0,-9-19 10 0,9 19-11 0,-8-18 11 15,8 18-10-15,-8-13 8 0,8 13-10 0,-9-13-4 16,9 13-1-16,-8-10 4 0,8 10 0 0,0 0 1 16,-12-11-1-16,12 11 4 0,0 0 0 0,0 0 9 15,0 0-7-15,-24 6-2 0,24-6 3 0,-8 9 1 16,8-9 3-16,-9 14 0 0,9-14 15 0,-10 23-22 15,6-10 6-15,0 0 2 0,2 2 0 0,-2 0 1 16,2-1-4-16,0 1 5 0,-1 0 1 0,3 2-1 16,-2-5 0-16,4 1-1 0,-2-13 3 0,3 25-3 0,-3-25-2 15,4 23-1-15,-4-23 2 0,6 18 2 0,-6-18 0 16,10 14 1-16,-10-14 2 0,13 10 0 0,-13-10-3 16,0 0-1-16,0 0 1 0,25-3-12 0,-25 3 9 15,15-6 4-15,-15 6-3 0,12-8 4 0,-12 8-4 16,11-11 3-16,-11 11-5 0,10-12 4 0,-10 12 0 15,6-8 0-15,-6 8 2 0,0 0 0 0,8-14 4 0,-8 14 4 16,0 0 0-16,0 0-2 0,9-11-1 16,-9 11 0-16,0 0-1 0,0 0-5 0,0 0-3 0,0 0-1 15,0 0 0-15,0 0 0 0,0 0-1 0,0 0 0 16,6 11 1-16,-6-11-9 0,0 0 7 0,2 22 2 16,-2-22 2-16,2 17 1 0,-2-17-4 0,4 19 4 15,-4-19-3-15,4 22 2 0,-4-22-2 0,9 19-2 16,-9-19 4-16,10 18 2 0,-10-18-1 0,10 15 8 15,-10-15 1-15,15 13 3 0,-15-13 2 0,12 7 5 16,-12-7 4-16,0 0-2 0,26 1 2 0,-26-1 0 16,19-3-3-16,-19 3-5 0,16-9 1 0,-16 9-3 0,15-11-4 15,-15 11-3-15,10-15-1 0,-10 15-1 16,12-15-2-16,-12 15 1 0,9-12-3 0,-9 12-10 0,8-14-17 16,-8 14-10-16,4-12-10 0,-4 12-24 0,0 0-28 15,6-13-29-15,-6 13-32 0,0 0-35 0,0 0-53 16,0 0-47-16,6-11-255 0,-6 11-56 0</inkml:trace>
  <inkml:trace contextRef="#ctx0" brushRef="#br0" timeOffset="-213773.001">24521 4534 65 0,'0'0'332'0,"0"0"-68"0,0 0-41 0,0 0-13 15,6-12-18-15,-6 12-12 0,0 0-16 0,0 0-9 16,0 0-11-16,0 0-7 0,0 0-11 0,0 0-9 16,0 0-16-16,0 0-11 0,0 0-8 0,0 0-9 15,0 0-7-15,0 0-5 0,0 0-1 0,0 0-5 16,0 0-4-16,-2 16 2 0,2-16-16 0,0 0 1 15,-4 19-4-15,4-19-7 0,0 0 6 0,0 21-7 16,0-21 7-16,0 14-17 0,0-14 0 0,6 13-3 0,-6-13-2 16,5 12-1-16,-5-12-2 0,6 12 1 15,-6-12-2-15,10 9 1 0,-10-9-1 0,0 0 0 0,16 8 1 16,-16-8-1-16,0 0 0 0,20-6-1 0,-20 6 0 16,13-6-2-16,-13 6 0 0,10-12-2 0,-10 12-1 15,10-17 2-15,-10 17-2 0,4-17 3 0,-4 17-1 16,0-18-3-16,0 18 3 0,-2-18 0 0,2 18 2 15,-4-18 3-15,4 18 2 0,-10-18 4 0,10 18-2 16,-15-14-4-16,15 14-3 0,-14-14-2 0,14 14-4 16,-16-6-12-16,16 6-20 0,0 0-24 0,-26 0-23 0,26 0-25 15,-15 6-28-15,15-6-25 0,-12 14-39 16,8-2-43-16,4-12-62 0,-7 20-95 0,7-20-150 16,-2 15-57-16</inkml:trace>
  <inkml:trace contextRef="#ctx0" brushRef="#br0" timeOffset="-212969.859">24890 4517 47 0,'0'0'436'0,"0"0"-105"15,0 0-45-15,0 0-36 0,0 0-15 0,0 0-18 16,0 0-24-16,0 0-19 0,0 0-22 0,0 0-28 16,0 0-15-16,0 0-12 0,0 0-9 0,0 0-14 15,0 0-6-15,0 0-5 0,0 0-5 0,0 0-6 16,0 0-7-16,0 0 0 0,0 0-6 0,0 0-7 15,0 0-6-15,0 0-3 0,0 0-2 0,0 0 8 16,0 0 6-16,0 0 7 0,0 0-4 0,0 0-5 0,0 0-5 16,0 0-5-16,0 0-2 0,17 9-4 15,-17-9-2-15,0 0-4 0,25 0-2 0,-25 0-1 0,0 0-2 16,28 0-2-16,-28 0-9 0,0 0-15 0,31-4-16 16,-31 4-13-16,0 0-9 0,26-5-24 0,-26 5-12 15,0 0-7-15,21-3-13 0,-21 3-13 0,0 0-15 16,0 0-32-16,19-3-41 0,-19 3-39 0,0 0-49 15,0 0-268-15,0 0-87 0</inkml:trace>
  <inkml:trace contextRef="#ctx0" brushRef="#br0" timeOffset="-212646.851">24861 4407 35 0,'0'0'401'16,"0"0"-93"-16,-9-9-40 0,9 9-18 0,0 0-22 0,0 0-15 16,-12-7-22-16,12 7-22 0,0 0-21 0,0 0-20 15,0 0-24-15,0 0-14 0,0 0-9 16,-11-9-13-16,11 9-7 0,0 0-14 0,0 0-8 0,0 0-7 16,0 0-5-16,0 0 21 0,0 0 5 0,0 0-3 15,0 0-4-15,0 0-3 0,0 0-2 0,19 4-12 16,-19-4-3-16,0 0-4 0,19 6-2 0,-19-6-5 15,0 0-3-15,25 4-3 0,-25-4-1 0,0 0 0 0,29 4-2 16,-29-4-2-16,0 0-4 0,29 2-24 0,-29-2-21 16,0 0-22-16,25 1-27 0,-25-1-21 15,0 0-31-15,0 0-29 0,25 0-43 0,-25 0-56 0,0 0-91 16,0 0-198-16,0 0-78 0</inkml:trace>
  <inkml:trace contextRef="#ctx0" brushRef="#br0" timeOffset="-210114.873">25365 4350 201 0,'0'0'218'0,"0"0"-46"15,0 0-23-15,0 0-22 0,0 0-14 0,0 0-12 16,0 0-10-16,0 0-12 0,0 0-12 0,0 0-6 16,0 0-3-16,0 0 0 0,0 0 4 0,0 0 4 15,0 0-4-15,16-8 0 0,-16 8 3 0,0 0-5 16,0 0 6-16,0 0-5 0,0 0-1 0,0 0 2 16,8-8-7-16,-8 8-1 0,0 0-4 0,0 0-10 0,0 0-8 15,0-14-24-15,0 14 19 0,0 0-5 16,-4-11-3-16,4 11-4 0,0 0-2 0,-8-15-4 15,8 15-1-15,0 0 1 0,-10-15 0 0,10 15-2 0,0 0 5 16,-15-9-2-16,15 9-2 0,0 0-3 0,-16-7-1 16,16 7 0-16,0 0-6 0,0 0 4 0,-25 1-2 15,25-1-1-15,0 0 2 0,-19 14-1 0,19-14-2 16,-11 11 0-16,11-11 0 0,-8 14 2 0,8-14 6 0,-9 20-2 16,9-20-1-16,-6 23 3 0,6-23 0 15,-4 24 5-15,4-24 0 0,0 26-3 0,2-11 2 0,2 0 0 16,0 0 0-16,3-1 3 0,-3 1 0 0,4-1 6 15,-2-2-5-15,1 1 4 0,4-2 6 16,-3 1 2-16,2-4 0 0,3 0 1 0,-3-1-2 0,-10-7-3 16,23 11 1-16,-23-11-4 0,23 6-3 0,-23-6 1 15,0 0-4-15,28 0-2 0,-28 0-4 0,18-5-3 16,-18 5 1-16,17-7-6 0,-17 7-24 0,16-11-27 16,-16 11-23-16,15-9-29 0,-15 9-37 0,10-6-51 15,-10 6-70-15,0 0-82 0,12-17-207 0,-12 17-63 16</inkml:trace>
  <inkml:trace contextRef="#ctx0" brushRef="#br0" timeOffset="-209550.357">25683 4546 267 0,'0'0'318'0,"0"0"-60"0,0 0-34 16,0 0-17-16,0 0-27 0,0 0-18 0,0 0-20 15,0 0-17-15,0 0-14 0,12 7-13 0,-12-7-12 16,0 0-21-16,0 0 11 0,-2 14-13 0,2-14-2 16,0 0-8-16,-4 14-3 0,4-14-3 0,0 0-4 15,-2 18-4-15,2-18-4 0,0 0-2 0,-6 18-7 0,6-18-6 16,-4 12 0-16,4-12-5 0,-4 13-4 15,4-13 0-15,0 0-2 0,-5 13-3 0,5-13 3 0,0 0-7 16,0 0-2-16,-4 12-2 0,4-12-9 16,0 0-8-16,0 0-10 0,0 0-5 0,0 0 0 15,0 0-3-15,-2-18 0 0,2 18 3 0,2-15 0 0,-2 15 12 16,4-20-4-16,-4 20 10 0,5-22 0 0,-5 22 8 16,4-20-5-16,-4 20 3 0,4-19 6 0,-4 19 1 15,2-18 2-15,-2 18 2 0,4-13 6 0,-4 13 6 16,0 0 17-16,2-17-19 0,-2 17 2 0,0 0-2 0,4-13-2 15,-4 13-1-15,0 0 1 0,0 0 9 0,0 0 10 16,0 0 5-16,0 0-3 0,0 0-1 16,0 0 3-16,0 0-3 0,0 0 1 0,0 0 0 0,17 10 0 15,-17-10-2-15,0 0-3 0,4 14-2 0,-4-14-4 16,6 13-3-16,-6-13 1 0,4 13 0 0,-4-13-3 16,8 15 2-16,-8-15-2 0,6 16 2 0,-6-16-10 15,8 17 13-15,-8-17-1 0,8 17-6 0,-8-17-2 16,9 15-2-16,-9-15 0 0,8 13-3 0,-8-13-3 15,6 11-15-15,-6-11-27 0,0 0-24 0,8 13-30 16,-8-13-28-16,0 0-31 0,0 0-37 0,11 7-38 0,-11-7-65 16,0 0-330-16,0 0-132 0</inkml:trace>
  <inkml:trace contextRef="#ctx0" brushRef="#br0" timeOffset="-209157.897">25898 4540 286 0,'0'0'302'0,"0"0"-57"0,0 0-24 0,0 0-19 16,10-6-23-16,-10 6-19 0,0 0-13 0,0 0-13 15,0 0-14-15,0 0-13 0,0 0-5 0,0 0-11 16,0 0-10-16,0 0 0 0,0 0-6 0,0 0-2 0,0 0-6 15,0 0-2-15,0 0-5 0,0 0 1 16,0 0 0-16,0 0-1 0,0 0-8 0,13 6-9 0,-13-6-9 16,0 0 0-16,0 0-14 0,0 0-4 0,0 0-14 15,0 0 11-15,6 12-5 0,-6-12-3 0,0 0 1 16,0 0-4-16,0 0 1 0,0 0 3 0,0 0-2 16,0 0 1-16,0 0 11 0,18-6-14 0,-18 6-2 15,0 0 5-15,0 0-1 0,5-11 2 0,-5 11-3 16,0 0 3-16,0 0-4 0,0 0 3 0,0-15-1 15,0 15 0-15,0 0-4 0,0 0 2 0,-9-9-4 0,9 9-4 16,0 0-14-16,0 0-20 0,0 0-32 16,0 0-10-16,0 0-28 0,0 0-30 0,-22 2-26 0,22-2-26 15,0 0-33-15,0 0-48 0,-7 15-55 0,7-15-184 16,0 0-11-16</inkml:trace>
  <inkml:trace contextRef="#ctx0" brushRef="#br0" timeOffset="-208396.337">26245 4202 278 0,'0'0'287'0,"0"0"-51"0,0 0-29 15,-2-13-12-15,2 13-23 0,0 0-6 0,0 0-18 0,0 0-6 16,0 0-11-16,0 0-11 0,0 0-12 0,-6-11-3 16,6 11-14-16,0 0-7 0,0 0-10 0,0 0-10 15,0 0-8-15,0 0-9 0,0 0-5 0,0 0-1 16,-8 14-3-16,8-14 0 0,-4 14-1 0,4-14 4 16,-5 18-4-16,5-18-3 0,-2 24-1 0,0-11-1 15,2-13-5-15,2 28 1 0,-2-10-4 0,2-2-4 16,-2 3-3-16,2-2-3 0,3 2-2 0,-1-3-6 0,0 3 1 15,0-3-1-15,2 1-1 0,-2 0-2 0,5-2 0 16,-3-1-2-16,2-1-1 0,-2-1-2 16,3 0-6-16,1-1-8 0,-2-2-8 0,-8-9-18 0,18 14-16 15,-18-14-17-15,16 10-22 0,-16-10-35 0,19 5-29 16,-19-5-31-16,0 0-43 0,23 1-50 0,-23-1-320 16,0 0-119-16</inkml:trace>
  <inkml:trace contextRef="#ctx0" brushRef="#br0" timeOffset="-208131.488">26391 4472 319 0,'0'0'390'0,"0"0"-71"0,0 0-45 0,0 0-35 15,0 0-24-15,0 0-22 0,0 0-33 16,0 0-21-16,0 0-26 0,0 0-21 0,0 0-14 15,0 0-9-15,0 0-12 0,0 0-1 0,6-11 8 0,-6 11 5 16,0 0-1-16,0 0-6 0,0 0-17 16,0 0-7-16,23-6-9 0,-23 6-4 0,0 0-3 0,21-3-7 15,-21 3 0-15,0 0-14 0,21-4-31 0,-21 4-33 16,0 0-37-16,21-4-46 0,-21 4-49 0,0 0-47 16,19-3-73-16,-19 3-340 0,0 0-164 0</inkml:trace>
  <inkml:trace contextRef="#ctx0" brushRef="#br0" timeOffset="-207569.372">26582 4366 120 0,'0'0'407'0,"0"0"-90"0,0 0-40 16,-6-13-30-16,6 13-24 0,0 0-28 0,0 0-27 16,0 0-22-16,0 0-28 0,0 0-23 0,0 0-20 0,0 0-16 15,0 0-14-15,0 0-7 0,0 0-18 0,0 0-2 16,0 0 0-16,0 0 1 0,4-12 2 0,-4 12 1 16,0 0-4-16,12-9 1 0,-12 9-2 0,0 0-2 15,16-9-5-15,-16 9-3 0,0 0 0 0,23-5-1 16,-23 5-2-16,0 0-1 0,25-7-1 0,-25 7-1 15,0 0 0-15,22-6-1 0,-22 6 0 0,0 0 0 16,0 0 1-16,27 0 1 0,-27 0 9 0,0 0 4 16,0 0 11-16,21 6 3 0,-21-6 3 0,0 0-3 15,8 12-2-15,-8-12-9 0,4 13 3 0,-4-13-2 16,2 16-3-16,-2-16-2 0,0 18-4 0,0-18-3 0,-2 16-1 16,2-16 1-16,-2 21-3 0,2-21-4 0,-4 22 4 15,4-22-1-15,-2 23 0 0,2-23 1 0,-4 18 2 16,4-18 3-16,-4 18-1 0,4-18-1 0,-4 15 0 15,4-15-3-15,0 14-2 0,0-14-1 0,0 0 0 16,-3 18 1-16,3-18 1 0,0 0-6 0,-2 13 3 16,2-13 11-16,0 0-10 0,0 0 1 0,0 0 3 15,9 11-2-15,-9-11-1 0,0 0 4 0,0 0-1 0,0 0 2 16,26 0-1-16,-26 0 0 0,0 0-1 16,26-6 1-16,-26 6-4 0,19-5 1 0,-19 5-1 0,19-6 2 15,-19 6-2-15,16-4 0 0,-16 4 0 0,0 0-1 16,23-4-8-16,-23 4-5 0,0 0-6 0,0 0-11 15,21-6-14-15,-21 6-24 0,0 0-28 0,0 0-40 16,0 0-30-16,0 0-34 0,0 0-47 0,0 0-42 16,0 0-305-16,0 0-105 0</inkml:trace>
  <inkml:trace contextRef="#ctx0" brushRef="#br0" timeOffset="-207062.678">26807 4165 219 0,'-8'-13'369'0,"8"13"-75"0,0 0-30 15,0 0-35-15,-6-11-26 0,6 11-23 0,0 0-25 16,0 0-28-16,0 0-21 0,0 0-13 0,0 0-4 0,0 0-9 16,0 0-4-16,0 0-10 0,0 0-1 0,0 0-11 15,12 11-6-15,-12-11-5 0,11 11-8 0,-11-11-1 16,16 15-4-16,-16-15-4 0,19 17-3 0,-19-17-6 15,21 16-1-15,-11-7-3 0,1 0 1 0,2 1 3 16,-1-1 4-16,0 2-1 0,-1 0 2 0,1 3 1 16,-4-4 6-16,3 5-1 0,-3-3 1 0,0 2 2 15,1 3-3-15,-5-3-5 0,2 4 0 0,-2-2-6 16,0-2-2-16,-2 4-1 0,0-2-5 0,-2 0-1 0,2-1-1 16,-2 0-3-16,0 0 1 0,0-15-3 0,0 26 1 15,0-26 1-15,0 22 0 0,0-22-1 0,-2 19 0 16,2-19-11-16,-2 16-8 0,2-16-12 0,0 13-11 15,0-13-15-15,0 0-26 0,-2 15-16 0,2-15-21 16,0 0-29-16,0 0-28 0,0 0-37 0,0 0-53 16,-6 11-54-16,6-11-246 0,0 0-80 0</inkml:trace>
  <inkml:trace contextRef="#ctx0" brushRef="#br0" timeOffset="-206403.822">27032 4054 49 0,'0'0'347'0,"0"0"-87"0,0 0-44 16,0 0-14-16,-17-6-15 0,17 6-27 0,0 0-15 15,0 0-15-15,0 0-13 0,0 0-13 0,0 0-5 16,0 0-4-16,0 0-3 0,-23 5-1 0,23-5-3 15,0 0-5-15,0 0 1 0,-6 10-10 0,6-10-5 16,0 0-12-16,-2 15-5 0,2-15-2 0,0 0-5 16,2 18-6-16,-2-18-8 0,4 13-3 0,-4-13-7 15,0 0-1-15,11 15-3 0,-11-15-4 0,10 10 0 16,-10-10-2-16,15 5-2 0,-15-5 0 0,0 0-3 16,25 2-1-16,-25-2 1 0,17-4 0 0,-17 4-3 15,16-5 2-15,-16 5 1 0,15-8 0 0,-15 8 0 0,12-9-1 16,-12 9 4-16,7-12-5 0,-7 12 0 0,0 0-1 15,0-19 0-15,0 19-1 0,-7-16 0 0,7 16-2 16,-10-14 1-16,10 14-3 0,-14-13 2 0,14 13-2 16,-15-13-17-16,15 13-19 0,-16-7-24 0,16 7-15 15,0 0-31-15,-21-4-27 0,21 4-25 0,0 0-35 16,-18 12-61-16,18-12-66 0,-8 16-244 0,8-16-80 16</inkml:trace>
  <inkml:trace contextRef="#ctx0" brushRef="#br0" timeOffset="-205600.482">27452 4344 175 0,'0'0'290'15,"0"0"-51"-15,0 0-24 0,0 0-7 0,-2-15-18 16,2 15-19-16,0 0-22 0,0 0-11 0,0 0-20 16,0 0-12-16,0 0-20 0,0 0-3 0,0 0-12 0,0 0-19 15,0 0 24-15,0 0-1 0,0 0 0 0,0 0-9 16,0 0-9-16,9 10-9 0,-9-10-4 0,4 16-3 15,-4-16-4-15,6 21 2 0,-3-6-4 0,1-3-3 16,2 3-1-16,-2 1-5 0,3-2-5 0,-1 1-4 0,0 0-4 16,0-1 0-16,3 1-3 0,-3-2-3 15,0 2 0-15,0-4-1 0,2 2-4 0,-1-2-17 16,-7-11-14-16,10 18-17 0,-10-18-15 0,8 15-33 0,-8-15 13 16,9 11-10-16,-9-11-17 0,0 0-38 0,0 0-18 15,8 12-33-15,-8-12-15 0,0 0-8 0,0 0-9 16,-8-12-4-16,8 12-128 0,-11-11 180 0</inkml:trace>
  <inkml:trace contextRef="#ctx0" brushRef="#br0" timeOffset="-205373.091">27520 4563 536 0,'0'0'113'0,"-17"-11"4"0,17 11-1 0,-17-14 7 16,17 14 2-16,-15-9 32 0,15 9 0 0,-14-9 10 15,14 9 0-15,-15-9 5 0,15 9-9 0,0 0-7 0,-14-11-10 16,14 11-6-16,0 0-3 0,-13-8-5 0,13 8-4 16,0 0-10-16,0 0-5 0,-10-7-20 0,10 7-11 15,0 0-17-15,0 0-14 0,0 0-6 0,0 0 2 16,0 0 4-16,0 0 1 0,0 0-14 0,0 0-1 15,12-9-12-15,-12 9-2 0,0 0-5 0,29-4-2 16,-29 4-7-16,23-5-16 0,-23 5-41 0,30-3-40 16,-30 3-42-16,33-5-35 0,-33 5-28 0,35-4-42 0,-35 4-42 15,35-3-49-15,-35 3-88 0,28-6-199 16,-28 6-125-16</inkml:trace>
  <inkml:trace contextRef="#ctx0" brushRef="#br0" timeOffset="-204932.932">28050 4350 218 0,'0'0'232'0,"2"-16"-30"0,-2 16-19 0,0 0-10 15,-2-16-3-15,2 16-15 0,0 0-12 0,-4-15-4 16,4 15-9-16,0 0-3 0,-9-14-10 0,9 14-6 0,-8-11-17 16,8 11-5-16,-10-10-15 0,10 10-3 0,-11-9-10 15,11 9-7-15,-14-7-13 0,14 7 4 0,0 0-8 16,-23-4-4-16,23 4 2 0,0 0-4 0,-25-2-4 15,25 2-1-15,-18 6-4 0,18-6 1 0,-17 5-3 16,17-5-10-16,-15 11 7 0,15-11-4 0,-15 11 5 16,15-11-2-16,-10 17 0 0,10-17 8 0,-10 15-10 15,10-15 3-15,-4 18 3 0,4-18-1 0,0 21 3 16,0-21-5-16,4 20-1 0,-4-20 6 0,10 21-9 16,-10-21 2-16,17 16-11 0,-17-16 13 0,19 14-1 15,-19-14-2-15,25 13-6 0,-25-13 1 0,23 5 0 0,-23-5-3 16,0 0-1-16,31 2 2 0,-31-2-2 0,0 0 0 15,29 1-20-15,-29-1-27 0,0 0-27 0,0 0-34 16,29 0-36-16,-29 0-38 0,0 0-42 0,0 0-60 16,19-3-82-16,-19 3-226 0,0 0-98 0</inkml:trace>
  <inkml:trace contextRef="#ctx0" brushRef="#br0" timeOffset="-204382.931">28196 4450 28 0,'0'0'361'15,"0"0"-59"-15,0 0-50 0,0 0-10 0,0 0-28 16,0 0-19-16,0 0-21 0,0 0-17 0,0 0-15 16,0 0-19-16,0 0-7 0,0 0-23 0,0 0-6 15,0 0-15-15,0 0-11 0,0 0-9 0,-7-11-11 16,7 11-9-16,0 0-8 0,0 0-6 0,0 0-3 16,0 0-7-16,0 0 0 0,7-11-4 0,-7 11-2 15,0 0 1-15,9-10-2 0,-9 10 2 0,0 0-2 0,16-9-5 16,-16 9 6-16,0 0-6 0,19-9 3 0,-19 9 1 15,0 0 3-15,23-4-2 0,-23 4 0 0,0 0-1 16,0 0 0-16,27 0 0 0,-27 0 2 0,0 0 7 16,18 9 4-16,-18-9-2 0,8 9 4 0,-8-9-1 15,9 12 0-15,-9-12-1 0,4 15-4 0,-4-15 4 16,2 16-7-16,-2-16 0 0,2 19-2 0,-2-19-3 16,-2 20 3-16,2-20 1 0,-2 20 2 0,2-20 1 15,-4 22 5-15,4-22-1 0,-4 21 6 0,4-21-1 0,-5 20-3 16,5-20-3-16,-2 17-2 0,2-17-2 0,-2 14-4 15,2-14 1-15,-2 13-5 0,2-13 2 0,0 0 1 16,0 15 0-16,0-15 1 0,0 0-1 0,0 0 3 16,9 11-3-16,-9-11 0 0,0 0-2 0,0 0-7 15,0 0-14-15,24-3-20 0,-24 3-15 0,14-8-18 16,-14 8-24-16,14-7-27 0,-14 7-5 0,17-8-29 16,-17 8-29-16,14-7-48 0,-14 7-44 0,15-6-250 0,-15 6-33 15</inkml:trace>
  <inkml:trace contextRef="#ctx0" brushRef="#br0" timeOffset="-203992.365">28581 4498 193 0,'0'0'375'15,"0"0"-79"-15,0 0-16 0,0 0-42 0,0 0-4 16,0 0-25-16,0-14-22 0,0 14-22 0,0 0-18 16,0 0-21-16,0 0-10 0,0 0-6 0,0 0-12 15,0 0-13-15,0 0-7 0,0 0-12 0,0 0-8 16,0 0-11-16,0 0-7 0,0 0-7 0,0 0-7 16,0 0-4-16,0 0-6 0,0 0-5 0,0 0-3 15,0 0-3-15,0 0 1 0,0 0-3 0,4 10-1 16,-4-10 2-16,0 0-1 0,0 0-1 0,0 0 0 15,15 9 3-15,-15-9-2 0,0 0 0 0,0 0-1 0,0 0 1 16,20-7 0-16,-20 7 14 0,0 0-12 0,13-10-1 16,-13 10 0-16,0 0 4 0,3-13 2 15,-3 13 0-15,0 0-3 0,0 0 0 0,-2-12-5 0,2 12-2 16,0 0-13-16,0 0-15 0,0 0-26 0,-16-8-15 16,16 8-24-16,0 0-28 0,0 0-33 0,-18 8-46 15,18-8-32-15,0 0-63 0,-13 9-88 0,13-9-161 16,0 0-53-16</inkml:trace>
  <inkml:trace contextRef="#ctx0" brushRef="#br0" timeOffset="-203331.402">28989 4107 319 0,'0'0'275'0,"0"0"-26"0,0 0-34 15,0 0-2-15,0 0-73 0,0 0 41 0,-22-1-33 16,22 1 1-16,0 0-16 0,0 0-11 0,-11 11-8 0,11-11-12 15,0 0-14-15,-10 18-3 0,10-18-6 0,-6 15-7 16,6-15 0-16,-7 20-7 0,7-20-5 16,-6 26-2-16,4-13-4 0,1 4-10 0,-1-1-6 0,0 1-7 15,2 2-3-15,-2-3-5 0,4 3-2 0,-2 0-5 16,2-1-4-16,0 2-1 0,1-4-18 0,1 3 18 16,1-3-19-16,1 2 19 0,0-2-19 0,2 1 16 15,-2-4-23-15,3 2 2 0,-1-2-32 0,0-3-1 0,3 2-37 16,-3-1-1-16,2-2-38 0,-10-9-15 15,19 18-39-15,-19-18-33 0,16 12-68 0,-16-12-70 16,17 9-176-16,-17-9-23 0</inkml:trace>
  <inkml:trace contextRef="#ctx0" brushRef="#br0" timeOffset="-203041.389">29087 4448 327 0,'0'0'352'0,"0"0"-74"0,0 0-10 0,0 0-51 16,0 0-4-16,-8-9-35 0,8 9-12 0,0 0-26 16,0 0-20-16,0 0-21 0,0 0-4 0,0 0 1 15,0 0 2-15,0 0-1 0,0 0-8 0,0 0-1 16,0 0-8-16,21-5-12 0,-21 5-7 0,0 0-13 15,0 0-11-15,27-2-4 0,-27 2-10 0,0 0-3 16,25-9-11-16,-25 9-34 0,0 0-33 0,26-5-34 0,-26 5-32 16,0 0-63-16,29-2-34 0,-29 2-54 0,0 0-66 15,26-3-281-15,-26 3-132 0</inkml:trace>
  <inkml:trace contextRef="#ctx0" brushRef="#br0" timeOffset="-202634.667">29377 4461 371 0,'0'0'334'0,"0"0"-67"0,0 0-7 16,0 0-48-16,12-8 0 0,-12 8-43 0,0 0-7 15,11-9-26-15,-11 9-28 0,0 0-20 0,8-16-22 16,-8 16-16-16,4-14-10 0,-4 14-5 0,6-14-6 0,-6 14-10 15,4-16-5-15,-4 16-4 0,2-20-9 16,-2 20 2-16,2-18-6 0,-2 18 1 0,0-17 3 0,0 17-1 16,0-18 2-16,0 18 0 0,0-13-5 0,0 13 4 15,-2-14 2-15,2 14 0 0,0 0 5 16,-2-14-3-16,2 14-2 0,0 0 2 0,0 0 2 0,0 0 2 16,0 0 7-16,0 0 1 0,0 0 8 0,0 0 1 15,0 0 1-15,0 0 2 0,-6 12 3 0,6-12-2 16,0 0-2-16,2 20 1 0,-2-20-5 0,4 16 1 15,-4-16 4-15,7 18 1 0,-7-18-3 0,6 19 0 0,-6-19-1 16,8 18-2-16,-8-18-5 0,8 19-3 16,-8-19-3-16,9 19-18 0,-9-19 17 0,10 15-19 15,-10-15 4-15,10 13-40 0,-10-13-8 0,9 13-44 0,-9-13-18 16,8 9-46-16,-8-9-23 0,0 0-51 0,9 9-75 16,-9-9-307-16,0 0-128 0</inkml:trace>
  <inkml:trace contextRef="#ctx0" brushRef="#br0" timeOffset="-202289.367">29501 4232 98 0,'0'0'390'0,"0"0"-86"15,0 0-73-15,0 0 1 0,0 0-36 0,0 0-4 16,0 0-21-16,0 0-18 0,0 0-23 0,0 0-21 15,0 0-8-15,0 0-19 0,20 4-14 0,-20-4-8 16,14 6-15-16,-14-6-6 0,19 8-7 0,-19-8-9 0,20 9-2 16,-20-9-3-16,23 9-5 0,-23-9-15 0,25 14 30 15,-25-14-17-15,23 12 29 0,-23-12-7 0,21 15 26 16,-10-6-11-16,-3-1 17 0,0 1-20 0,0 2 13 16,-1 2-21-16,-1-2 10 0,-2 4-24 0,0-2 13 15,-2 2-20-15,0 1 10 0,-2-1-20 0,0 2 13 16,0-2-24-16,-2 1 2 0,0-1-25 0,0 0 12 15,2-15-29-15,-2 24 11 0,2-24-24 0,-4 21 24 16,4-21-25-16,-4 19 22 0,4-19-35 0,-4 15 2 16,4-15-26-16,-5 13 16 0,5-13-56 0,0 0-23 0,0 0-39 15,-6 9-50-15,6-9-64 0,0 0-193 16,0 0-2-16</inkml:trace>
  <inkml:trace contextRef="#ctx0" brushRef="#br0" timeOffset="-201814.983">29804 3957 185 0,'0'0'332'0,"0"0"-57"0,0 0-35 16,0 0-22-16,0 0-10 0,0 0-28 0,0 0 5 0,0 0-29 15,0 0 7-15,-22 5-39 0,22-5 14 0,0 0-39 16,-6 12 10-16,6-12-29 0,-4 14 9 0,4-14-26 15,-2 13 7-15,2-13-29 0,2 14 8 0,-2-14-24 16,4 14 12-16,-4-14-24 0,6 13 16 0,-6-13-14 16,10 12 8-16,-10-12-21 0,12 5 19 0,-12-5-21 15,0 0 16-15,0 0-18 0,31-2 17 0,-31 2-19 16,14-4 19-16,-14 4-18 0,13-12 17 0,-13 12-19 0,8-12 18 16,-8 12-16-16,6-14 16 0,-6 14-17 0,0-14 15 15,0 14-17-15,-4-16 17 0,4 16-18 0,-8-12 13 16,8 12-14-16,-13-16 6 0,13 16-30 0,-14-9-9 15,14 9-42-15,-15-6-1 0,15 6-41 0,0 0-15 16,0 0-39-16,-28 3-31 0,28-3-38 0,-10 11-50 16,10-11-263-16,-10 17-76 0</inkml:trace>
  <inkml:trace contextRef="#ctx0" brushRef="#br0" timeOffset="-200736.421">29983 4346 283 0,'0'0'295'0,"0"0"-51"16,0 0-3-16,0 0-36 0,-7-11-6 0,7 11-32 15,0 0-3-15,0 0-40 0,0 0-3 0,0 0-32 16,0 0 6-16,0 0-30 0,0 0 19 0,0 0-19 16,0 0 27-16,0 0-22 0,0 0 15 0,0 0-26 15,7 17 7-15,-7-17-27 0,6 18 10 0,-6-18-25 16,8 22 11-16,-4-9-21 0,0 2 14 0,0 0-21 16,3-2 15-16,-1 0-19 0,0-1 14 0,0 1-20 15,0 1 17-15,1-1-9 0,-1-4 6 0,2 3-18 0,-8-12 3 16,10 15-34-16,-10-15 2 0,11 14-37 0,-11-14 3 15,9 13-33-15,-9-13-14 0,0 0-23 0,8 10-18 16,-8-10-32-16,0 0-9 0,0 0 1 0,0 0 8 16,0 0 13-16,0 0 23 0,0 0 16 0,-10-8 28 15,10 8 32-15,-11-11 45 0,11 11 42 0,-15-8 25 16,15 8 27-16,-16-10 25 0,16 10 18 0,-15-11 16 16,15 11 15-16,-14-6 13 0,14 6 27 0,-15-9-21 15,15 9 16-15,-12-7-26 0,12 7 16 0,0 0-30 0,-15-7 17 16,15 7-20-16,0 0 10 0,0 0-21 15,-14-7 10-15,14 7-31 0,0 0 3 0,0 0-31 0,0 0 0 16,0 0-24-16,0 0 10 0,0 0-14 0,0 0 14 16,0 0-18-16,0 0 10 0,0 0-19 0,0 0 9 15,0 0-18-15,0 0 8 0,29-2-16 0,-29 2 8 16,0 0-28-16,33-4-28 0,-33 4-66 0,27-4-27 16,-27 4-56-16,31-4-15 0,-31 4-49 0,28-4-43 15,-28 4-59-15,29-6-375 0,-29 6-234 0</inkml:trace>
  <inkml:trace contextRef="#ctx0" brushRef="#br0" timeOffset="-200269.366">30603 4268 128 0,'0'0'352'0,"-2"-18"-67"15,2 18-49-15,0 0-6 0,-5-11-38 0,5 11-5 16,0 0-34-16,-8-13-4 0,8 13-40 0,-6-13 2 0,6 13-37 15,-8-15 4-15,8 15-26 0,-9-16 9 0,9 16-25 16,-8-23 25-16,4 10-28 0,-2-1 18 0,2 0-23 16,0 0 21-16,-3-1-24 0,7 15 18 0,-8-24-21 15,5 12 22-15,3 12-20 0,-6-21 20 0,6 21-21 16,-6-19 13-16,6 19-27 0,-5-12 11 0,5 12-23 16,0 0 21-16,-4-12-23 0,4 12 20 0,0 0-27 15,0 0 26-15,0 0-22 0,0 0 20 0,0 17-21 0,0-17 19 16,2 17-19-16,-2-17 21 0,5 22-20 15,-5-22 20-15,6 25-21 0,-4-11 21 0,2 0-22 16,0-1 22-16,-1 2-22 0,-1 0 21 0,2 0-26 0,1-3 10 16,-1-1-34-16,0 2 4 0,0 1-36 15,-4-14 3-15,8 22-40 0,-8-22-6 0,8 18-46 0,-8-18-41 16,7 17-40-16,-7-17-44 0,6 16-231 16,-6-16-15-16</inkml:trace>
  <inkml:trace contextRef="#ctx0" brushRef="#br0" timeOffset="-199984.727">30473 4455 161 0,'0'0'435'0,"0"0"-105"0,0 0-43 16,0 0-30-16,0 0-41 0,0 0-5 0,0 0-43 0,0 0 10 15,0 0-41-15,0 0 0 0,0 0-27 16,0 0 12-16,0 0-32 0,23-2 7 0,-23 2-31 0,0 0 1 16,25 2-23-16,-25-2 7 0,0 0-23 0,32 0 9 15,-32 0-23-15,25-3 13 0,-25 3-19 0,31-4 13 16,-31 4-34-16,31-6-2 0,-31 6-43 0,30-6 3 16,-30 6-36-16,31-4 6 0,-31 4-40 0,27-6-2 15,-27 6-46-15,22-6-26 0,-22 6-38 0,0 0-22 0,23-4-35 16,-23 4-198-16,0 0 17 0</inkml:trace>
  <inkml:trace contextRef="#ctx0" brushRef="#br0" timeOffset="-199495.861">30447 4722 257 0,'0'0'281'0,"0"0"-54"16,0 0-22-16,0 0-8 0,0 0-19 0,0 0-12 0,0 0-24 16,0 0-7-16,0 0-26 0,0 0-19 15,0 0-8-15,0 0-9 0,10-8-6 0,-10 8-7 0,0 0 8 16,16-9-32-16,-16 9 11 0,15-9-29 0,-15 9 16 15,19-10-26-15,-19 10 14 0,21-10-24 0,-21 10 23 16,25-15-23-16,-25 15 10 0,23-6-11 0,-23 6 17 16,20-7-21-16,-20 7 19 0,19-2-17 0,-19 2 18 15,0 0-13-15,0 0 22 0,27 2-17 0,-27-2 23 16,0 0-21-16,12 11 26 0,-12-11-20 0,4 13 25 16,-4-13-38-16,0 0 39 0,-2 24-25 0,2-24 21 0,-6 18-28 15,6-18 22-15,-8 22-28 0,4-9 22 0,-2-2-18 16,-1 2 24-16,1 0-16 0,0 0 24 0,0-1-19 15,2 0 21-15,-3 1-22 0,1 0 16 0,6-13-25 16,-8 21 16-16,8-21-23 0,-6 20 17 0,6-20-20 16,-4 16 15-16,4-16-15 0,0 16 16 0,0-16-14 15,0 0 16-15,2 14-20 0,-2-14 19 0,0 0-22 16,10 9 14-16,-10-9-32 0,0 0-2 0,0 0-40 16,0 0-9-16,25 2-48 0,-25-2-32 0,0 0-35 15,21-9-47-15,-21 9-56 0,12-9-315 0,-12 9-120 0</inkml:trace>
  <inkml:trace contextRef="#ctx0" brushRef="#br0" timeOffset="-199129.518">30750 4705 204 0,'0'0'380'0,"0"0"-85"0,0 0-19 15,0 0-57-15,0 0-15 0,-18 5-22 0,18-5 1 0,0 0-41 16,-8 16 4-16,8-16-44 0,-7 12 5 0,7-12-31 16,-4 13 7-16,4-13-27 0,-2 16 6 0,2-16-30 15,0 15 13-15,0-15-28 0,2 17 17 0,-2-17-22 16,4 15 15-16,-4-15-19 0,9 14 19 0,-9-14-23 0,12 8 18 16,-12-8-20-16,15 6 20 0,-15-6-23 0,0 0 20 15,28 1-22-15,-28-1 18 0,0 0-18 0,27-7 16 16,-27 7-17-16,18-7 23 0,-18 7-22 0,16-12 9 15,-16 12-11-15,13-13 20 0,-13 13-20 0,10-16 21 16,-10 16-21-16,2-16 20 0,-2 16-14 0,0-15 21 0,0 15-18 16,-6-19 18-16,6 19-21 0,-10-16 19 0,10 16-20 15,-13-13 13-15,13 13-22 0,-16-10 9 0,16 10-41 16,0 0-1-16,-24-3-41 0,24 3-3 0,-19 5-47 16,19-5-28-16,-16 9-41 0,16-9-63 0,-17 12-86 15,17-12-201-15,-14 16-63 0</inkml:trace>
  <inkml:trace contextRef="#ctx0" brushRef="#br0" timeOffset="-198479.401">31119 4394 28 0,'0'0'378'0,"0"0"-91"0,0 0-43 16,0 0-24-16,0 0-27 0,0 0-3 0,0 0-33 15,-19 4-17-15,19-4-20 0,0 0-15 0,0 0-14 16,0 0 4-16,0 0-28 0,-11 7 9 0,11-7-29 16,0 0 15-16,0 0-31 0,0 0 17 0,-2 15-30 15,2-15 18-15,0 0-29 0,0 0 19 0,9 12-23 16,-9-12 21-16,0 0-27 0,0 0 21 0,11 7-21 15,-11-7 19-15,0 0-21 0,0 0 21 0,0 0-23 16,0 0 19-16,19-4-23 0,-19 4 25 0,0 0-24 0,0 0 27 16,6-14-26-16,-6 14 25 0,0 0-25 0,0 0 22 15,-2-12-21-15,2 12 20 0,0 0-19 0,0 0 19 16,-13-11-23-16,13 11 20 0,0 0-23 0,0 0 17 16,0 0-27-16,-13-6 1 0,13 6-33 0,0 0-20 15,0 0-20-15,0 0-23 0,0 0-32 0,0 0-31 16,-15 8-37-16,15-8-39 0,0 0-228 0,0 0 23 15</inkml:trace>
  <inkml:trace contextRef="#ctx0" brushRef="#br0" timeOffset="-197765.915">31366 4137 185 0,'0'0'318'0,"0"0"-71"0,0 0-38 0,-14-5-13 15,14 5-15-15,0 0-14 0,0 0-8 0,0 0-15 16,-17-8-36-16,17 8 9 0,0 0-12 0,0 0 6 0,0 0-35 16,0 0 8-16,-14-6-35 0,14 6 10 15,0 0-31-15,0 0 13 0,0 0-27 0,0 0 15 0,0 0-26 16,0-14 16-16,0 14-19 0,0 0 15 0,12-13-20 16,-12 13-2-16,15-12 0 0,-15 12 0 0,16-5-8 15,-16 5-7-15,21-7-6 0,-21 7-6 0,20-5 4 16,-20 5-1-16,0 0 3 0,31-3 7 0,-31 3 6 15,18 4-1-15,-18-4 6 0,17 7 2 0,-17-7 2 16,12 9 21-16,-12-9-14 0,9 13 6 0,-9-13 2 16,4 15 0-16,-4-15 0 0,0 16 15 0,0-16-16 0,-4 18 11 15,4-18-18-15,-9 18 21 0,9-18-24 0,-8 17 16 16,8-17-18-16,-8 15 17 0,8-15-21 16,-11 13 17-16,11-13-16 0,-10 13 15 0,10-13-7 15,-10 7 2-15,10-7-13 0,0 0 14 0,-13 10-26 16,13-10-5-16,0 0-3 0,0 0 2 0,0 0 2 0,0 0 3 15,0 0-1-15,0 0-5 0,0 0-6 0,0 0-3 16,0 0-4-16,0 0 2 0,23-6 4 0,-23 6 7 16,0 0 3-16,0 0 7 0,33 0 3 0,-33 0 1 15,0 0 6-15,25 6 2 0,-25-6 10 0,16 5 20 16,-16-5 27-16,15 7 13 0,-15-7 11 0,11 7 10 0,-11-7 23 16,11 10-17-16,-11-10 21 0,6 10-10 0,-6-10 12 15,0 0 4-15,-2 19-9 0,2-19-13 0,-8 15-12 16,8-15-10-16,-13 14 12 0,13-14-26 0,-17 15-4 15,17-15-17-15,-21 16 9 0,8-9-8 0,13-7-6 16,-24 11-7-16,24-11-8 0,-27 9-1 0,27-9-5 16,-23 6-17-16,23-6-18 0,-20 7-20 15,20-7-24-15,-16 4-19 0,16-4-6 0,0 0-44 0,-23 7 9 0,23-7-44 16,0 0-29-16,0 0-31 0,-18 6-36 0,18-6-62 16,0 0-282-16,0 0-122 0</inkml:trace>
  <inkml:trace contextRef="#ctx0" brushRef="#br0" timeOffset="-197243.39">31719 3895 60 0,'0'0'340'16,"0"0"-78"-16,0 0-42 0,-21-3-9 0,21 3-17 15,0 0-15-15,0 0-21 0,-21 6-12 0,21-6-17 16,0 0-15-16,-15 11-7 0,15-11-6 0,-10 10-9 16,10-10-17-16,-9 13-7 0,9-13 0 0,-8 13-17 15,8-13 4-15,-4 17-11 0,4-17-15 0,0 14 0 16,0-14-8-16,2 16-5 0,-2-16-2 0,8 12-2 16,-8-12 2-16,13 9-7 0,-13-9 4 0,16 5-4 0,-16-5-3 15,0 0-4-15,30-1-1 0,-30 1-1 0,19-5-2 16,-19 5 1-16,19-9 19 0,-19 9-22 0,14-12 5 15,-14 12-3-15,12-13 5 0,-12 13-2 0,7-15 1 16,-7 15 8-16,2-15 1 0,-2 15 28 0,-2-16-15 16,2 16 1-16,-7-15 4 0,7 15-1 0,-12-13-7 15,12 13-4-15,-14-12-2 0,14 12-8 0,-17-8-17 16,17 8-18-16,0 0-22 0,-27 0-23 0,27 0-26 16,-15 7-32-16,15-7-34 0,-19 18-55 0,9-6-66 15,1-1-328-15,1 2-124 0</inkml:trace>
  <inkml:trace contextRef="#ctx0" brushRef="#br0" timeOffset="-195689.207">24326 5736 268 0,'0'0'262'0,"0"0"-44"0,0 0-32 0,0 0-13 16,0 0-16-16,0 0-16 0,0 0-7 0,0 0-8 16,0 0-13-16,0 0-7 0,0 0-6 0,-13 6-9 15,13-6 6-15,0 0-15 0,0 0 6 0,-4 15-20 16,4-15 1-16,0 0-16 0,-2 15 5 0,2-15-12 16,-2 14 7-16,2-14-14 0,0 21 5 0,0-21-17 15,2 21 11-15,-2-21-16 0,4 22 10 0,1-9-16 0,-3-1 9 16,4 2-17-16,-2-3 13 0,2 0-16 15,0-2 11-15,-6-9-15 0,17 19 13 0,-17-19-13 0,14 11 20 16,-14-11-23-16,17 5 13 0,-17-5-16 0,0 0 3 16,27-3-23-16,-27 3 3 0,13-11-21 0,-5-1 7 15,1 3-13-15,-3-2 5 0,0-2-5 0,-2 1 0 16,0-2 7-16,-4 14 1 0,2-24 8 0,-2 24 7 16,-2-24 6-16,-2 9 2 0,0 2-1 0,-2 3 14 15,0-4-6-15,-3 5 10 0,1-2-10 0,8 11 14 16,-13-16-12-16,13 16 10 0,-15-14-8 0,15 14 8 15,-12-7-7-15,12 7 4 0,0 0-6 0,-19-7 9 0,19 7-5 16,0 0 4-16,0 0-8 0,-20 5 10 16,20-5-3-16,0 0 2 0,-15 15 3 0,15-15 10 0,-8 15-1 15,8-15 10-15,-10 18-8 0,5-5 10 0,1-1-9 16,0 2 8-16,0-1-13 0,0-1 7 0,2 4-12 16,0-5 7-16,2-11-11 0,-2 22 5 0,2-22-13 15,2 20 4-15,-2-20-14 0,4 17 6 0,-4-17-16 16,6 11-2-16,-6-11-5 0,0 0-5 0,12 9-8 15,-12-9-10-15,0 0-7 0,0 0-14 0,0 0-12 16,0 0-21-16,0 0-28 0,21-4-35 0,-21 4-50 0,0 0-248 16,0 0 45-16</inkml:trace>
  <inkml:trace contextRef="#ctx0" brushRef="#br0" timeOffset="-193562.252">24888 5920 5 0,'0'0'296'0,"0"0"-70"0,-18-4-49 15,18 4-33-15,0 0-14 0,0 0-13 0,0 0-10 16,0 0-15-16,0 0-15 0,0 0-10 0,-20-3-15 16,20 3-9-16,0 0-6 0,0 0-1 0,0 0-4 15,0 0 6-15,0 0 3 0,0 0 5 0,0 0-2 0,0 0 5 16,-23 0-12-16,23 0 6 0,0 0 1 16,0 0 3-16,0 0 8 0,0 0 5 0,0 0 2 0,0 0 1 15,0 0-5-15,0 0-7 0,0 0-10 16,0 0 1-16,0 0-3 0,0 0-7 0,0 0 0 15,0 0-3-15,0 0-4 0,0 0-3 0,0 0-4 0,0 0-5 16,0 0 3-16,0 0-1 0,0 0 12 0,0 0 10 16,0 0 2-16,0 0 0 0,0 0-3 0,0 0-4 15,2 12-2-15,-2-12-4 0,0 0-4 0,23 9-4 16,-23-9 0-16,15 7-1 0,-15-7-6 0,19 3-2 0,-19-3-2 16,21 6-2-16,-21-6-1 0,20 5 2 15,-20-5-1-15,21 6 0 0,-21-6 0 0,0 0-1 16,29 0 0-16,-29 0 1 0,0 0-1 0,26 0 0 0,-26 0-3 15,0 0-16-15,21-6-16 0,-21 6-21 0,0 0-19 16,18-5-35-16,-18 5-51 0,0 0-47 0,0 0-62 16,8-11-73-16,-8 11-249 0,0 0-102 0</inkml:trace>
  <inkml:trace contextRef="#ctx0" brushRef="#br0" timeOffset="-193298.724">24909 5800 116 0,'0'0'449'0,"0"0"-99"0,0 0-49 16,0 0-44-16,0 0-23 0,0 0-19 0,-2-14-18 16,2 14-37-16,0 0-22 0,0 0-26 0,0 0 17 0,0 0-14 15,0 0-10-15,0 0-9 0,18 6-8 0,-18-6-11 16,0 0-15-16,19 6-12 0,-19-6-6 0,0 0-10 15,25 5-2-15,-25-5-9 0,22 4-4 0,-22-4-4 16,22 2-3-16,-22-2-36 0,25 4-40 0,-25-4-39 16,27 1-43-16,-27-1-57 0,27 4-61 0,-27-4-72 15,25 0-392-15,-25 0-233 0</inkml:trace>
  <inkml:trace contextRef="#ctx0" brushRef="#br0" timeOffset="-186225.85">25756 5818 104 0,'-4'-13'302'0,"4"13"-68"0,0 0-41 0,0 0-28 0,0 0-18 16,0 0-22-16,0 0-16 0,0 0-11 0,0 0-5 16,0 0 1-16,0 0-29 0,0 0-6 0,0 0-3 15,0 0-1-15,0 0 2 0,0 0 0 0,0 0-1 16,0 0-6-16,0 0 3 0,0 0-2 0,0 0-1 16,0 0-8-16,0 0 0 0,0 0-2 0,0 0 0 0,0 0-4 15,0 0 5-15,0 0-6 0,0 0-2 16,0 0-5-16,0 0-5 0,4-13-1 0,-4 13-2 0,0 0-3 15,0 0-1-15,0 0-5 0,0 0 1 0,0-14-7 16,0 14 5-16,0 0-3 0,0 0-1 0,0 0 4 16,-2-15 1-16,2 15 2 0,0 0-4 0,0 0 0 15,-4-15-4-15,4 15-1 0,0 0 0 0,-8-9-1 16,8 9-1-16,0 0 6 0,0 0-8 0,-10-11 1 16,10 11 0-16,0 0-2 0,0 0 1 0,-16-8 1 15,16 8-3-15,0 0 0 0,0 0 1 0,0 0 0 0,0 0-1 16,-27 2 0-16,27-2 2 0,0 0-1 0,-16 6 0 15,16-6-3-15,0 0 3 0,-17 8 2 16,17-8 0-16,0 0-2 0,-14 14-2 0,14-14 4 0,-11 9-3 16,11-9 1-16,-8 9-1 0,8-9-1 0,-6 11 3 15,6-11-2-15,-6 12 0 0,6-12 4 0,-7 11 3 16,7-11-2-16,0 0 5 0,-2 18 3 0,2-18 1 16,-2 15 4-16,2-15 3 0,4 15 1 0,-4-15 2 0,7 14 1 15,-7-14 0-15,8 15-2 0,-8-15-3 0,10 13-2 16,-10-13 0-16,13 13 0 0,-13-13-3 15,12 11 2-15,-12-11-1 0,12 7-1 0,-12-7 0 0,15 8 2 16,-15-8 0-16,0 0 3 0,23 8-1 0,-23-8-3 16,0 0 1-16,22-3-4 0,-22 3-4 0,0 0-1 15,22-5-2-15,-22 5-1 0,17-6 0 0,-17 6 1 16,16-5-1-16,-16 5-2 0,17-7-3 0,-17 7-18 16,14-8-18-16,-14 8-25 0,0 0-19 0,21-7-15 15,-21 7-23-15,0 0-14 0,18-7-21 0,-18 7-14 16,0 0-37-16,0 0-32 0,15-6-41 0,-15 6-241 0,0 0-20 15</inkml:trace>
  <inkml:trace contextRef="#ctx0" brushRef="#br0" timeOffset="-185544.827">26044 5818 67 0,'0'0'262'0,"0"0"-62"0,0 0-29 0,0 0-23 0,0 0-10 15,0 0-6-15,0 0-4 0,0 0-13 0,0 0-8 16,0 0-5-16,0 0-4 0,0 0 2 0,0 0-5 16,0 0 1-16,8 11-12 0,-8-11-1 0,0 0-11 15,0 0-4-15,0 0-10 0,-4 15-5 0,4-15-9 16,0 0-14-16,0 0 10 0,-6 15-5 0,6-15 5 16,0 0-16-16,-5 11-2 0,5-11 2 0,0 0-2 15,-6 14 0-15,6-14-5 0,0 0 2 0,-6 12-1 0,6-12-2 16,0 0-2-16,-6 13-5 0,6-13 5 15,0 0-1-15,-5 11 2 0,5-11-3 0,0 0-1 0,0 0 1 16,0 0 1-16,-7 11-1 0,7-11-1 0,0 0-1 16,0 0-3-16,0 0-2 0,0 0-2 0,0 0-1 15,0 0-3-15,0 0 1 0,0 0 1 0,3-15-2 16,-3 15 1-16,0 0 0 0,4-13-1 0,-4 13-1 16,0 0 1-16,5-14 0 0,-5 14-7 0,0 0 8 15,8-16 0-15,-8 16-1 0,0 0-1 0,4-12 2 16,-4 12-2-16,0 0-2 0,0 0 2 0,9-11-1 0,-9 11 1 15,0 0 5-15,0 0-6 0,0 0 1 16,0 0 12-16,0 0 8 0,0 0-2 0,0 0 3 16,0 0 1-16,0 0-1 0,20 5-3 0,-20-5-3 0,0 0 0 15,11 15-1-15,-11-15-1 0,8 14-1 0,-8-14 4 16,10 12-3-16,-10-12 0 0,10 15-3 0,-10-15 3 16,11 14 0-16,-11-14 3 0,8 16-3 0,-8-16-2 15,10 12 2-15,-10-12-1 0,11 13 0 0,-11-13-2 0,8 12-1 16,-8-12-1-16,8 8-2 0,-8-8 0 15,0 0 1-15,10 14-19 0,-10-14 19 0,0 0-2 16,8 9-18-16,-8-9-17 0,0 0-15 0,0 0-22 0,0 0-20 16,8 8-29-16,-8-8-47 0,0 0-51 0,0 0-77 15,0 0-395-15,0 0-196 0</inkml:trace>
  <inkml:trace contextRef="#ctx0" brushRef="#br0" timeOffset="-182042.434">26783 5848 87 0,'0'0'248'0,"0"0"-50"0,0 0-26 0,0 0-22 0,0 0-10 16,0 0-5-16,0 0-7 0,0 0-8 0,0 0-8 16,0 0-7-16,0 0-5 0,4-12 11 0,-4 12-25 15,0 0-5-15,0 0-5 0,0 0-3 0,0 0-3 16,0 0-11-16,0 0 0 0,0 0-11 0,0 0-1 15,0 0-5-15,0 0-8 0,0 0 4 0,0 0-3 0,0 0-1 16,0 0-4-16,0 0-2 0,0 0-2 16,0 0-2-16,0 0-4 0,0 0-4 0,0 0 0 0,0 0-4 15,0 0-3-15,0 0-2 0,0 0-2 0,0 0-3 16,0 0-1-16,0 0 4 0,0 0-8 0,0 0-4 16,0 0 4-16,0 0 1 0,0 0 1 0,0 0 5 15,0 0-1-15,2 14 2 0,-2-14-1 0,0 0 0 16,4 18-1-16,-4-18-1 0,4 17 0 0,-4-17 1 15,4 18 2-15,-4-18-1 0,6 20-2 0,-6-20 0 16,9 23 6-16,-5-10-6 0,0-2 1 0,-4-11-3 0,6 24 3 16,0-13 0-16,-1 0 0 0,-5-11 2 15,10 22-4-15,-10-22 2 0,6 21-1 0,-6-21 2 16,8 16-1-16,-8-16 2 0,4 15-4 0,-4-15 3 0,7 13 0 16,-7-13-4-16,0 0 4 0,6 14 1 0,-6-14 1 15,0 0 1-15,6 12 1 0,-6-12-1 0,0 0-5 16,0 0-9-16,0 0-10 0,0 0-7 0,0 0-5 15,0 0 1-15,0 0-14 0,0 0 12 0,0 0-1 16,-14-12-2-16,14 12 5 0,-11-12-20 0,11 12 25 16,-10-13 0-16,10 13 3 0,-10-14 1 0,10 14 6 0,-13-15 1 15,13 15 4-15,-12-16-1 0,12 16 4 0,-15-13-2 16,15 13 4-16,-12-12-2 0,12 12 6 0,-10-11-1 16,10 11 7-16,-13-8 7 0,13 8 5 0,0 0-1 15,-12-11 2-15,12 11-1 0,0 0-1 0,0 0 0 16,-14-8-6-16,14 8 2 0,0 0 2 0,0 0-3 15,0 0 0-15,-10-11 1 0,10 11-5 0,0 0 3 16,0 0-1-16,0 0-3 0,0 0 7 0,0 0 13 16,0 0-8-16,0 0-2 0,0 0-3 0,0 0 0 15,0 0-1-15,0 0 2 0,0 0-3 0,0 0 2 16,2 13-4-16,-2-13-2 0,0 0-9 0,0 0 10 16,14 10 0-16,-14-10 0 0,0 0-5 0,18 6 1 0,-18-6 0 15,0 0-2-15,21 3-1 0,-21-3 1 0,0 0-2 16,23-2 3-16,-23 2-3 0,0 0 0 0,24-1 0 15,-24 1-2-15,0 0 1 0,23-8-12 0,-23 8-20 16,0 0-13-16,23-3-14 0,-23 3-15 0,0 0-12 16,19-5-22-16,-19 5-20 0,0 0-37 0,0 0-49 15,0 0-48-15,23-1-296 0,-23 1-73 0</inkml:trace>
  <inkml:trace contextRef="#ctx0" brushRef="#br0" timeOffset="-181505.813">27397 5818 152 0,'0'0'261'0,"0"0"-67"0,0 0-30 15,0 0-22-15,0-15-5 0,0 15-10 0,0 0-16 0,0 0-13 16,-5-12-12-16,5 12-5 0,0 0-11 16,-6-12-7-16,6 12-4 0,0 0 0 0,-6-12-3 15,6 12-1-15,0 0-5 0,-10-11-7 0,10 11-8 0,0 0 0 16,-13-14 4-16,13 14 6 0,0 0-4 0,-14-11-5 15,14 11-9-15,0 0-1 0,-17-7-12 0,17 7 3 16,0 0-8-16,-19-4-2 0,19 4 0 0,0 0 3 16,-25 2-8-16,25-2 3 0,-17 6-3 0,17-6 2 15,-18 8-3-15,18-8 2 0,-19 16-29 0,9-9 35 16,2 2 0-16,-1 2 5 0,1-1 0 0,0 1 5 16,0-2 3-16,4 2 0 0,-2 0 9 0,6-11-1 0,-8 21-4 15,8-21 1-15,0 21-4 0,0-21 2 0,0 23-1 16,0-23-2-16,6 20-4 0,-6-20 3 0,10 19-6 15,-10-19 1-15,14 15-4 0,-14-15 1 0,16 13-1 16,-16-13 3-16,19 9-8 0,-19-9 5 0,19 6-1 16,-19-6-1-16,0 0-4 0,26 3 1 0,-26-3-2 15,0 0 0-15,25-6-3 0,-25 6-7 0,0 0-22 16,23-5-20-16,-23 5-31 0,0 0-24 0,20-7-33 0,-20 7-42 16,0 0-62-16,16-6-48 0,-16 6-261 15,0 0-57-15</inkml:trace>
  <inkml:trace contextRef="#ctx0" brushRef="#br0" timeOffset="-180926.167">27577 5942 16 0,'0'0'337'16,"0"0"-81"-16,0 0-55 0,0 0-21 0,0 0-24 16,0 0-6-16,0 0-29 0,0 0 1 0,0 0-8 15,0 0-7-15,0 0-5 0,0 0-5 0,0 0-6 16,0 0-6-16,0 0 3 0,0 0-3 0,0 0-8 16,0 0-3-16,0 0-3 0,0 0-2 0,0 0-4 15,0 0-6-15,0 0-6 0,0 0-11 0,-24-1-3 0,24 1-8 16,0 0-10-16,0 0-6 0,0 0-4 0,0 0 7 15,0 0-14-15,0 0 1 0,0 0-3 0,0 0 2 16,10-10-7-16,-10 10 4 0,0 0 1 0,17-8-4 16,-17 8 2-16,0 0-2 0,16-7 2 0,-16 7-3 15,0 0 1-15,20-3 0 0,-20 3-1 0,0 0 2 16,0 0 0-16,0 0 3 0,27 1-1 0,-27-1 1 16,0 0 0-16,12 9 1 0,-12-9 1 0,0 0 2 0,6 19-5 15,-6-19 4-15,2 15 3 0,-2-15-3 0,0 18 3 16,0-18-1-16,-2 21 0 0,2-21-2 0,-2 20-1 15,2-20 0-15,-4 22-1 0,4-22 4 0,-4 19 3 16,4-19 0-16,-4 16 0 0,4-16 0 0,-2 15-4 16,2-15-1-16,0 0-3 0,-2 19-2 0,2-19 1 15,0 0 2-15,-3 12-1 0,3-12 1 0,0 0 1 16,0 0 1-16,9 15 1 0,-9-15-4 0,0 0 3 0,0 0 0 16,0 0-4-16,27 1 1 0,-27-1 0 0,0 0-5 15,22-1 4-15,-22 1 1 0,0 0 0 16,25-5-4-16,-25 5 0 0,0 0-3 0,23-4-16 0,-23 4-13 15,0 0-20-15,22-2-11 0,-22 2-18 0,0 0-15 16,0 0-27-16,24-6-26 0,-24 6-47 0,0 0-56 16,0 0-63-16,21-4-221 0,-21 4-46 0</inkml:trace>
  <inkml:trace contextRef="#ctx0" brushRef="#br0" timeOffset="-177858.535">28187 5964 68 0,'0'0'222'0,"0"0"-44"0,0 0-21 16,0 0-22-16,0 0 5 0,0 0-11 0,0-14 3 15,0 14-13-15,0 0 7 0,0 0-12 0,0 0 3 0,0 0 4 16,0 0-6-16,0 0-6 0,0 0-10 0,0 0-2 16,0 0-11-16,0 0-13 0,0 0-10 15,0 0-10-15,0 0-11 0,0 0-7 0,0 0-8 0,0 0-7 16,0 0-5-16,0 0-3 0,0 0 0 0,0 0-3 15,0 0 0-15,0 0-1 0,0 0 2 0,0 0-1 16,4 14 1-16,-4-14 9 0,2 14-12 0,-2-14 3 16,5 14-1-16,-5-14 0 0,5 17 0 0,-5-17-5 15,8 16 3-15,-8-16-3 0,10 17 5 0,-10-17-5 16,9 17-1-16,-9-17 0 0,10 16-3 0,-10-16 1 16,10 13-1-16,-10-13 3 0,9 13-1 0,-9-13-1 15,0 0-1-15,10 13 2 0,-10-13 0 0,0 0 3 0,8 9-2 16,-8-9-3-16,0 0-18 0,0 0 2 0,0 0-5 15,0 0-7-15,0 0-3 0,0 0-8 0,0 0-2 16,0 0-3-16,-8-13-1 0,8 13 6 0,0 0 2 16,-19-11 6-16,19 11 1 0,-14-5 2 0,14 5 10 15,-19-8-4-15,19 8 14 0,0 0-7 0,-26-2 5 16,26 2 1-16,0 0 6 0,-26-3 15 0,26 3 10 16,0 0 0-16,-23-2 2 0,23 2 2 0,0 0-2 15,0 0-4-15,0 0-1 0,-25 0 9 0,25 0-23 0,0 0-2 16,0 0 1-16,0 0 12 0,0 0 13 0,0 0 5 15,0 0-5-15,0 0 6 0,0 0 2 0,0 0 2 16,0 0 4-16,0 0-2 0,25 2-4 0,-25-2-4 16,0 0-6-16,29-2-2 0,-29 2-4 0,0 0-6 15,30-1-1-15,-30 1-4 0,18-5 1 0,-18 5-2 16,21-1-3-16,-21 1-2 0,0 0 0 0,27-6 0 16,-27 6-9-16,0 0-23 0,23-3-26 0,-23 3-31 15,0 0-37-15,0 0-43 0,22-3-26 0,-22 3-52 16,0 0-47-16,0 0-272 0,0 0-78 0</inkml:trace>
  <inkml:trace contextRef="#ctx0" brushRef="#br0" timeOffset="-177278.444">28698 5753 311 0,'0'0'273'0,"0"0"-38"0,0 0-39 15,0 0-5-15,0 0-36 0,0 0-11 0,0 0-19 16,0 0-3-16,0 0-33 0,0 0-1 0,-2-14-49 16,2 14 38-16,0 0-20 0,0 0 8 0,-6-11-19 0,6 11 12 15,0 0-10-15,-7-15-13 0,7 15-4 16,-4-13-6-16,4 13-8 0,-6-15 0 0,6 15-2 0,-4-18-2 15,4 18 1-15,-6-17-3 0,6 17 1 0,-4-15-1 16,4 15-1-16,-5-12-4 0,5 12-1 0,0 0-3 16,-6-16-4-16,6 16 1 0,0 0-6 0,0 0 3 15,-4-12 0-15,4 12-12 0,0 0 15 0,0 0-1 16,0 0 3-16,0 0 0 0,0 0-1 0,-4 11 3 16,4-11 4-16,0 0-1 0,0 20-5 0,0-20 4 15,2 19 0-15,-2-19-1 0,2 20-2 0,-2-20-3 16,4 21 4-16,-4-21-18 0,4 23 21 0,-4-23-19 0,4 22 18 15,-4-22-18-15,7 21 21 0,-7-21-18 0,6 18 7 16,-6-18-27-16,4 16 2 0,-4-16-30 0,6 17-4 16,-6-17-31-16,4 15-5 0,-4-15-29 0,4 13-23 15,-4-13-32-15,5 13-42 0,-5-13-235 0,4 15 63 16</inkml:trace>
  <inkml:trace contextRef="#ctx0" brushRef="#br0" timeOffset="-176961.772">28642 6005 261 0,'0'0'340'0,"0"0"-83"0,0 0-23 0,0 0-32 16,0 0-11-16,0 0-36 0,0 0-8 0,0 0-36 0,0 0 6 15,0 0-22-15,0 0 16 0,0 0-9 0,0 0-12 16,14 6-7-16,-14-6-10 0,0 0-9 0,0 0-10 16,0 0-5-16,29 0-8 0,-29 0-10 0,19-2-5 15,-19 2-7-15,21-6-2 0,-21 6-1 0,20-6-5 16,-20 6-2-16,27-6-4 0,-27 6-6 0,24-6-17 16,-24 6-9-16,25-7-16 0,-25 7-26 0,23-6 6 15,-23 6-21-15,20-5 9 0,-20 5-26 0,0 0-2 16,25-1-31-16,-25 1-16 0,0 0-39 0,0 0-31 15,19 7-53-15,-19-7-157 0,0 0 100 0</inkml:trace>
  <inkml:trace contextRef="#ctx0" brushRef="#br0" timeOffset="-176394.951">28694 6172 161 0,'0'0'316'0,"-19"3"-76"15,19-3-33-15,0 0-31 0,0 0-10 0,0 0-32 0,0 0-7 16,0 0-33-16,0 0-3 0,0 0-31 0,0 0 23 16,0 0-34-16,0 0 21 0,0 0-22 15,0 0 12-15,0 0-26 0,0 0 7 0,0 0-20 0,21-6 8 16,-21 6-18-16,0 0 10 0,20-9-17 0,-20 9 14 16,15-5-50-16,-15 5 51 0,16-4-17 0,-16 4 10 15,0 0-14-15,25-5 18 0,-25 5-12 0,0 0 24 16,0 0-6-16,24 0 26 0,-24 0-15 0,0 0 17 0,12 9-2 15,-12-9-8-15,2 12-5 0,-2-12 1 16,0 15-5-16,0-15-2 0,-4 19 1 0,4-19-8 16,-6 18-2-16,6-18-2 0,-6 21-1 0,6-21 2 0,-8 20 3 15,8-20 0-15,-7 19-1 0,7-19 4 16,-7 20-2-16,7-20-4 0,-6 18-2 0,6-18-1 0,-8 15 0 16,8-15 0-16,-4 15 3 0,4-15-2 0,-7 13-1 15,7-13-4-15,0 0-2 0,-4 19-2 0,4-19-4 16,0 0 3-16,-4 11-1 0,4-11-2 0,0 0 1 15,0 0-1-15,4 13 3 0,-4-13-3 0,0 0-2 16,0 0 0-16,0 0-14 0,0 0-15 0,21 3-19 16,-21-3-18-16,0 0-24 0,15-5-26 0,-15 5-21 15,0 0-31-15,21-9-13 0,-21 9-38 0,13-8-31 0,-13 8-54 16,12-9-180-16,-12 9 33 0</inkml:trace>
  <inkml:trace contextRef="#ctx0" brushRef="#br0" timeOffset="-175979.504">28967 6196 145 0,'0'0'347'0,"0"0"-81"0,0 0-29 15,0 0-42-15,0 0-10 0,0 0-38 0,0 0-2 16,0 0-24-16,-17 5 2 0,17-5-21 0,0 0 2 16,-10 10-6-16,10-10-5 0,0 0-10 0,-11 17-5 0,11-17-6 15,-5 12-5-15,5-12-4 0,-6 11-7 16,6-11-8-16,-4 15-4 0,4-15 0 0,-2 13-4 0,2-13-4 16,0 14-7-16,0-14-5 0,2 16-5 0,-2-16-2 15,6 13-4-15,-6-13 0 0,7 10-1 0,-7-10-3 16,13 10-2-16,-13-10 2 0,0 0-1 0,24 3-2 15,-24-3-2-15,19-3 3 0,-19 3-3 0,19-8-2 16,-19 8 2-16,16-11-2 0,-16 11 3 0,15-14-4 16,-15 14 4-16,12-13 0 0,-12 13-1 0,8-17 0 15,-8 17 0-15,5-13-1 0,-5 13-2 0,-3-15-2 0,3 15 0 16,-4-13 0-16,4 13-1 0,-10-9-5 0,10 9-4 16,0 0-16-16,-19-10-16 0,19 10-18 0,0 0-21 15,-22 3-28-15,22-3-33 0,-15 7-19 0,15-7-51 16,-12 11-67-16,12-11-80 0,-15 15-158 0,15-15-19 15</inkml:trace>
  <inkml:trace contextRef="#ctx0" brushRef="#br0" timeOffset="-172891.949">29484 6046 293 0,'-2'-12'242'0,"2"12"-52"0,0 0-18 0,0 0-21 16,0 0 0-16,0 0-25 0,0 0-9 16,0 0-19-16,0 0 4 0,0 0-23 0,0 0 9 0,0 0-9 15,0 0 17-15,0 0-19 0,0 0 8 0,0 0-17 16,0 0 25-16,0 0-27 0,0 0-28 0,0 0 22 16,0 0-3-16,0 0-2 0,0 0 3 0,0 0-26 15,0 0 18-15,17-5-24 0,-17 5 12 0,0 0-20 16,0 0 14-16,0 0-25 0,26 2 20 0,-26-2-23 0,0 0 18 15,20 3-22-15,-20-3 16 0,0 0-20 0,25 1 19 16,-25-1-20-16,0 0 21 0,23 0-23 16,-23 0 17-16,0 0-26 0,0 0 8 0,29-1-32 0,-29 1 6 15,0 0-29-15,21-5 2 0,-21 5-57 0,0 0 16 16,15-6-47-16,-15 6-46 0,0 0-57 0,0 0-54 16,0 0-194-16,0 0 7 0</inkml:trace>
  <inkml:trace contextRef="#ctx0" brushRef="#br0" timeOffset="-172559.233">29539 5936 218 0,'0'0'338'0,"0"0"-61"15,0 0-55-15,0 0-3 0,0 0-37 0,0 0-2 16,-16-5-30-16,16 5-3 0,0 0-33 0,0 0 6 15,0 0-38-15,0 0 8 0,0 0-31 0,0 0 6 0,0 0-25 16,0 0 16-16,0 0-23 0,0 0 18 0,0 0-26 16,0 0 17-16,0 0-24 0,0 0 16 0,0 0-17 15,0 0 25-15,0 0 0 0,0 0-4 0,0 0-22 16,0 0 13-16,-2 13-19 0,2-13 15 0,0 0-23 16,14 6 17-16,-14-6-20 0,0 0 19 0,21 3-20 15,-21-3 17-15,0 0-22 0,27 0 21 0,-27 0-37 16,0 0 5-16,28-1-40 0,-28 1 8 0,0 0-26 15,27-5 2-15,-27 5-27 0,0 0-1 0,24-3-31 16,-24 3-7-16,0 0-28 0,17-3-20 0,-17 3-34 0,0 0-40 16,0 0-187-16,14-7 75 0</inkml:trace>
  <inkml:trace contextRef="#ctx0" brushRef="#br0" timeOffset="-172108.4">29679 5859 132 0,'0'0'281'0,"0"0"-62"0,0 0-36 0,0 0-11 0,0 0-7 16,0 0 2-16,-9-11-26 0,9 11 10 0,0 0-23 16,0 0-14-16,0 0 7 0,0 0 6 0,0 0-27 15,0 0 9-15,0 0-36 0,0 0 11 0,0 0-25 16,0 0 10-16,0 0-31 0,0 0 13 0,0 0-29 16,0 0 15-16,0 0-22 0,0 0 26 0,0 0-20 15,0 0 18-15,0 0-21 0,0 0 11 0,0 0-21 16,21 7 18-16,-21-7-25 0,0 0 17 0,17 8-19 15,-17-8 17-15,0 0-18 0,22 7 18 0,-22-7-23 16,17 8 20-16,-17-8-20 0,21 3 21 0,-21-3-24 16,18 8 20-16,-18-8-18 0,20 3 19 0,-20-3-22 0,18 4 22 15,-18-4-20-15,17 6 18 0,-17-6-19 0,0 0 21 16,21 7-19-16,-21-7 20 0,0 0-18 0,14 11 34 16,-14-11-29-16,0 0 24 0,6 11-20 0,-6-11 23 15,0 0-23-15,2 16 22 0,-2-16-17 0,0 0 19 16,-4 19-16-16,4-19 19 0,-4 15-16 0,4-15 15 15,-8 13-9-15,8-13 9 0,-6 15-13 0,6-15 17 16,-11 14-18-16,11-14 20 0,-10 15-18 0,10-15 13 16,-8 15-15-16,8-15 18 0,-11 14-24 0,11-14 13 15,-10 14-16-15,10-14 10 0,-8 11-16 0,8-11 10 0,-7 11-14 16,7-11 15-16,0 0-28 0,-9 11-1 0,9-11-35 16,0 0-3-16,0 0-42 0,-10 11 3 15,10-11-36-15,0 0 3 0,0 0-38 0,0 0-23 0,0 0-58 16,0 15-79-16,0-15-309 0,0 0-147 0</inkml:trace>
  <inkml:trace contextRef="#ctx0" brushRef="#br0" timeOffset="-171002.598">30350 5905 101 0,'0'0'199'0,"0"0"-50"0,0 0-29 0,0 0-11 16,0 0-12-16,0 0-9 0,0 0-5 0,0 0 0 16,0 0-1-16,9-9-1 0,-9 9-3 0,0 0-29 15,0 0 33-15,0 0 0 0,0 0-3 0,0 0 2 0,0 0-6 16,0 0-7-16,0 0-7 0,12-10-2 16,-12 10-2-16,0 0-4 0,0 0-8 0,0 0-2 15,0 0 4-15,0 0-29 0,0-16 15 0,0 16-22 0,0 0 13 16,0 0-17-16,-6-11 15 0,6 11-22 0,0 0 14 15,0 0-15-15,-10-11 15 0,10 11-19 0,0 0-5 16,-13-9 10-16,13 9 13 0,0 0-13 0,0 0 13 16,-18-5-19-16,18 5 18 0,0 0-16 0,0 0 15 0,-23 1-11 15,23-1 19-15,0 0-14 0,-17 9 18 16,17-9-15-16,-10 8 14 0,10-8-13 0,-8 12 12 16,8-12-21-16,-11 11 21 0,11-11-20 0,-4 16 20 15,4-16-20-15,-4 14 19 0,4-14-18 0,-4 15 19 16,4-15-17-16,2 16 20 0,-2-16-18 0,2 16 16 0,-2-16-17 15,4 14 26-15,-4-14-20 0,9 15 23 0,-9-15-25 16,8 11 19-16,-8-11-23 0,10 11 19 0,-10-11-24 16,15 8 20-16,-15-8-22 0,14 5 21 0,-14-5-25 15,0 0 22-15,23 1-25 0,-23-1 19 0,0 0-34 16,23-3-2-16,-23 3-44 0,0 0-11 0,22-3-42 16,-22 3-31-16,0 0-36 0,20-9-40 0,-20 9-48 15,0 0-219-15,16-10 9 0</inkml:trace>
  <inkml:trace contextRef="#ctx0" brushRef="#br0" timeOffset="-170563.788">30557 6011 228 0,'0'0'268'0,"0"0"-54"0,0 0-36 0,0 0-19 15,0 0-19-15,0 0-18 0,0 0-12 0,0 0-11 16,0 0-12-16,0 0-22 0,0 0 12 0,17-4-7 16,-17 4-9-16,0 0-8 0,0 0-7 0,0 0-4 15,6-13-8-15,-6 13 1 0,0 0 2 0,0 0 11 16,4-16 8-16,-4 16-2 0,0 0-23 0,0 0 13 0,0 0-24 15,2-15 21-15,-2 15-23 0,0 0 15 0,0 0-23 16,0 0 14-16,0 0-24 0,0 0 20 0,6-11-20 16,-6 11 24-16,0 0-17 0,0 0 31 0,0 0-20 15,0 0 24-15,7 11-21 0,-7-11 21 0,0 0-20 16,4 15 29-16,-4-15-18 0,4 13 27 0,-4-13-20 16,2 14 11-16,-2-14-12 0,2 17 13 0,-2-17-17 15,2 16 3-15,-2-16-6 0,2 17 12 0,-2-17-28 16,2 18 13-16,-2-18-22 0,2 13 16 0,-2-13-27 15,4 13 6-15,-4-13-44 0,0 0-2 0,4 15-45 0,-4-15-3 16,0 0-59-16,9 11-35 0,-9-11-67 0,0 0-77 16,0 0-333-16,0 0-172 0</inkml:trace>
  <inkml:trace contextRef="#ctx0" brushRef="#br0" timeOffset="-169411.775">30988 5848 237 0,'0'0'263'0,"0"0"-46"0,4-13-32 0,-4 13-12 16,0 0-16-16,0 0-37 0,0 0 16 0,0 0-10 15,0 0-9-15,0 0-11 0,0 0-10 0,0 0-10 16,2-13-6-16,-2 13-35 0,0 0 22 0,0 0 14 16,0 0-14-16,0 0 19 0,0 0-22 0,0 0 17 0,7 14-28 15,-7-14 16-15,2 12-28 0,-2-12 12 0,2 16-24 16,-2-16 11-16,2 20-26 0,-2-20 16 16,4 21-22-16,-4-21 12 0,4 24-19 0,-4-24 16 0,6 21-22 15,-6-21 21-15,6 22-21 0,-6-22 17 0,9 20-25 16,-9-20 16-16,6 15-27 0,-6-15 14 0,8 15-31 15,-8-15 20-15,6 9-23 0,-6-9 8 0,0 0-27 16,0 0-9-16,13 11-12 0,-13-11-9 0,0 0-19 16,0 0-22-16,0 0-19 0,0 0-6 0,8-11-16 15,-8 11-10-15,0 0-9 0,-6-17-14 0,6 17-161 16,-8-9 174-16</inkml:trace>
  <inkml:trace contextRef="#ctx0" brushRef="#br0" timeOffset="-169174.704">31015 5970 438 0,'0'0'153'15,"0"0"-13"-15,-16-9-8 0,16 9-9 0,0 0 4 16,-17-6 10-16,17 6 0 0,0 0 1 0,0 0-7 15,-19-3 0-15,19 3-5 0,0 0 8 0,0 0-28 16,0 0 15-16,0 0-39 0,0 0 19 0,-19-5-31 16,19 5 15-16,0 0-28 0,0 0 15 0,0 0-29 15,0 0 11-15,0 0-28 0,0 0 15 0,0 0-25 0,0 0 18 16,0 0-25-16,0 0 17 0,0 0-26 0,0 0 22 16,8 12-23-16,-8-12 19 0,0 0-19 0,24 2 17 15,-24-2-23-15,20-4 4 0,-20 4-43 0,25-2-4 16,-25 2-41-16,25-3-24 0,-25 3-20 0,27-2-21 15,-27 2-31-15,23-4-44 0,-23 4-33 0,21-2-284 16,-21 2-62-16</inkml:trace>
  <inkml:trace contextRef="#ctx0" brushRef="#br0" timeOffset="-168656.404">31448 5879 5 0,'0'0'287'0,"0"0"-64"0,0 0-38 0,0 0-21 16,0 0-13-16,-6-11-9 0,6 11-21 0,0 0-17 0,0 0-11 15,0 0-6-15,0 0-11 0,-4-11-2 16,4 11-10-16,0 0-3 0,0 0-3 0,0 0-9 16,-4-15-2-16,4 15-1 0,0 0-5 0,0 0 2 0,-2-13 0 15,2 13 4-15,0 0 4 0,0 0-4 0,-5-15-2 16,5 15-2-16,0 0-3 0,-4-11-1 0,4 11 0 15,0 0-13-15,0 0 16 0,-12-11-20 0,12 11-1 16,0 0-3-16,0 0 0 0,-15-6-1 0,15 6-4 16,0 0-1-16,0 0-5 0,0 0 23 0,-27 5-23 15,27-5 0-15,-13 7-1 0,13-7 22 0,-10 9-23 16,10-9 1-16,-13 11 14 0,13-11-14 0,-8 16 8 16,8-16 0-16,-8 14 2 0,8-14-1 0,-6 18-4 15,6-18 2-15,-4 18 0 0,4-18-3 0,0 19 0 0,0-19-2 16,2 17-1-16,-2-17-1 0,4 19 1 0,-4-19-3 15,8 14 4-15,-8-14-2 0,12 11 0 0,-12-11 2 16,17 9-6-16,-17-9 2 0,21 5 1 0,-21-5-5 16,0 0-4-16,34 0-20 0,-34 0-30 0,22-3-24 15,-22 3-25-15,23-3-33 0,-23 3-33 0,23-5-49 16,-23 5-64-16,21-4-329 0,-21 4-122 0</inkml:trace>
  <inkml:trace contextRef="#ctx0" brushRef="#br0" timeOffset="-167975.787">31631 6022 242 0,'0'0'230'0,"0"0"-38"0,0 0-50 15,0 0 20-15,0 0-10 0,0 0-15 0,0 0-14 16,0 0-15-16,0 0-4 0,0 0-12 0,6-15-2 16,-6 15-15-16,0 0-9 0,0 0-10 0,15-5-6 15,-15 5-5-15,0 0 16 0,0 0-30 0,20-6-26 16,-20 6 28-16,0 0-2 0,0 0 1 0,24-2-1 0,-24 2 3 15,0 0 0-15,0 0-1 0,27 2-1 0,-27-2 0 16,0 0 0-16,0 0-2 0,23 4-2 0,-23-4 4 16,0 0 0-16,16 5 2 0,-16-5 6 0,0 0 4 15,11 9-3-15,-11-9-4 0,0 0 4 0,6 14 7 16,-6-14 3-16,0 0-6 0,2 18-4 0,-2-18-1 16,-4 17-6-16,4-17-5 0,-8 16-2 0,8-16-7 15,-11 20-3-15,5-9 0 0,0 1 1 0,0 0 16 16,6-12-19-16,-11 17 11 0,11-17-18 0,-8 16 12 15,8-16-22-15,-8 18 13 0,8-18-16 0,-4 11 17 0,4-11-18 16,0 0 18-16,0 15-19 0,0-15 18 0,0 0-16 16,0 0 19-16,14 11-21 0,-14-11 3 0,0 0-4 15,25-3-1-15,-25 3-17 0,21-3-14 0,-21 3-9 16,20-7-10-16,-20 7 5 0,19-4-9 0,-19 4-1 16,18-4-5-16,-18 4-4 0,0 0-4 0,24-4-14 15,-24 4-10-15,0 0-15 0,0 0-26 0,27-1-42 16,-27 1-40-16,0 0-53 0,0 0-235 0,0 0-9 0</inkml:trace>
  <inkml:trace contextRef="#ctx0" brushRef="#br0" timeOffset="-167350.896">32070 6007 38 0,'0'0'314'0,"0"0"-69"16,0 0-29-16,0 0-21 0,0 0-7 0,0 0-21 0,0 0-5 16,0 0-14-16,0 0-12 0,0 0-9 0,0 0-9 15,0 0-10-15,0 0-3 0,0 0-8 0,0 0-3 16,0 0-6-16,0 0 1 0,0 0-7 0,0 0-9 16,0 0-4-16,0 0 2 0,0 0-18 0,0 0-10 15,0 0-5-15,0 0-8 0,0 0-5 0,0 0-8 16,0 0 0-16,0 0 10 0,0 0 7 0,0 0 6 15,0 0 6-15,0 0 3 0,19 4-5 0,-19-4-7 16,0 0-6-16,0 0-7 0,33 2-4 0,-33-2-2 0,0 0-6 16,30 0-3-16,-30 0-1 0,0 0-2 15,29 0-4-15,-29 0-11 0,0 0-12 0,27 0-15 0,-27 0-10 16,0 0-18-16,0 0-3 0,29-2-18 0,-29 2-10 16,0 0-8-16,0 0-14 0,0 0-30 0,20-2-34 15,-20 2-34-15,0 0-55 0,0 0-41 0,0 0-248 16,0 0-74-16</inkml:trace>
  <inkml:trace contextRef="#ctx0" brushRef="#br0" timeOffset="-167088.611">32019 5892 212 0,'0'0'410'0,"-13"-7"-90"0,13 7-50 15,0 0-40-15,0 0-6 0,0 0-19 0,0 0-15 16,0 0-13-16,0 0-24 0,0 0-14 0,0 0-8 16,13 7-5-16,-13-7-4 0,0 0-11 0,0 0-11 15,27 2-12-15,-27-2-14 0,0 0-16 0,28-2-12 0,-28 2-7 16,23-3-12-16,-23 3-9 0,26-4-34 0,-26 4-42 16,25-4-42-16,-25 4-32 0,27-2-36 0,-27 2-43 15,25 0-61-15,-25 0-86 0,0 0-324 0,33 2-190 16</inkml:trace>
  <inkml:trace contextRef="#ctx0" brushRef="#br0" timeOffset="-166146.398">32450 5922 19 0,'0'0'413'0,"0"0"-103"0,0 0-54 16,0 0-25-16,0 0-37 0,0 0-21 0,0 0-18 16,0 0-23-16,0 0-16 0,0 0-22 0,0 0-8 15,0 0-12-15,-17 3-3 0,17-3-9 0,0 0-3 16,0 0-5-16,0 0 4 0,0 0 4 0,0 0 7 0,0 0 5 16,0 0 5-16,0 0 14 0,0 0-12 15,0 0-5-15,0 0-5 0,21 4-5 0,-21-4-10 0,0 0-2 16,0 0-9-16,23 5-6 0,-23-5-10 0,0 0-3 15,22 5-7-15,-22-5-2 0,0 0-5 0,27 5 1 16,-27-5-6-16,0 0 1 0,31 6-12 0,-31-6-15 16,0 0-23-16,30 0-14 0,-30 0-26 0,0 0-12 15,31 0-21-15,-31 0-12 0,23-6-32 0,-23 6-29 16,21-5-42-16,-21 5-69 0,18-8-88 0,-18 8-160 16,15-6-56-16</inkml:trace>
  <inkml:trace contextRef="#ctx0" brushRef="#br0" timeOffset="-165536.405">32972 5794 334 0,'0'0'328'0,"0"0"-63"0,0 0-31 0,0 0-31 16,0 0-30-16,0 0-29 0,0 0-17 0,8-9-22 15,-8 9-9-15,0 0-16 0,0 0-7 0,4-15-12 16,-4 15-8-16,4-13-12 0,-4 13-4 0,2-15-10 16,-2 15 1-16,2-16-9 0,-2 16 3 0,2-22-11 15,-2 22 3-15,-2-25-8 0,2 25 3 0,-4-27-4 16,4 11 5-16,-4 0-9 0,2 2 0 0,-2-1-3 0,0 0 3 15,0 0-1-15,-1 2-1 0,1 0 2 0,4 13 7 16,-8-20 5-16,8 20 1 0,-6-17 2 0,6 17-1 16,-6-14-7-16,6 14 7 0,0 0-14 0,-9-10 2 15,9 10 1-15,0 0 3 0,0 0-4 0,0 0 0 16,-12 10 5-16,12-10 0 0,-6 13-3 0,6-13 0 16,-2 16-2-16,2-16 2 0,2 21 1 0,-2-21-3 15,0 22 2-15,0-22-7 0,4 23 7 0,-4-23-10 0,4 25 9 16,0-12-6-16,2-2 5 0,-6-11-3 15,9 22 0-15,-9-22-2 0,8 18 1 0,-8-18-10 16,12 18-2-16,-12-18-13 0,11 16-6 0,-11-16-15 0,12 15-12 16,-12-15-17-16,10 12-11 0,-10-12-22 0,10 12-24 15,-10-12-28-15,10 11-28 0,-10-11-30 0,0 0-254 16,12 12 45-16</inkml:trace>
  <inkml:trace contextRef="#ctx0" brushRef="#br0" timeOffset="-165158.781">32914 5918 390 0,'0'0'323'0,"0"0"-44"15,0 0-32-15,0 0-43 0,0 0-3 0,-23-2-10 16,23 2-16-16,0 0-14 0,0 0-20 0,0 0-23 0,0 0-27 16,0 0-16-16,0 0-16 0,0 0-6 0,0 0-1 15,0 0 13-15,0 0 6 0,0 0 1 0,0 0-6 16,0 0-2-16,19 4-10 0,-19-4-5 0,0 0-11 16,29 0-2-16,-29 0-11 0,24 2 0 0,-24-2-11 15,27 0 0-15,-27 0-4 0,32 0 13 0,-32 0-20 16,35 0 1-16,-35 0-1 0,33 0-4 0,-33 0-17 15,31-2-8-15,-31 2-11 0,28 2-4 0,-28-2-3 0,25-2 2 16,-25 2-12-16,0 0 1 0,33 0-10 16,-33 0 5-16,0 0-13 0,25 0-11 0,-25 0-25 15,0 0-40-15,0 0-52 0,0 0-79 0,0 0-82 0,10 9-176 16,-10-9-42-16</inkml:trace>
  <inkml:trace contextRef="#ctx0" brushRef="#br0" timeOffset="-164512.605">32852 6128 72 0,'0'0'378'0,"0"0"-83"0,0 0-47 16,0 0-34-16,0 0-22 0,0 0-19 0,0 0-5 15,0 0-18-15,0 0-11 0,0 0-22 0,0 0-6 16,0 0-23-16,0 0-9 0,0 0-12 0,0 0-7 15,0 0-16-15,0 0 1 0,-3-12-6 0,3 12 5 16,0 0-9-16,0 0 2 0,13-9-7 0,-13 9 1 16,0 0-10-16,19-10 0 0,-19 10-8 0,0 0 7 0,24-7-9 15,-24 7 3-15,0 0-9 0,23-4 7 16,-23 4 1-16,0 0 5 0,0 0 1 0,27 4 6 16,-27-4-3-16,0 0 6 0,15 9-2 0,-15-9 4 0,0 0-6 15,10 15-2-15,-10-15-1 0,0 0 4 0,6 15 0 16,-6-15 4-16,2 15-4 0,-2-15 0 0,0 15-7 15,0-15 0-15,-2 16-20 0,2-16 17 0,-4 19-4 16,4-19-3-16,-8 22-1 0,1-10 0 0,1-2-2 0,0 1 1 16,0 0 1-16,0 1-4 0,-3-2 0 15,9-10 0-15,-12 19-1 0,12-19 0 0,-12 16 1 16,12-16-2-16,-9 14-3 0,9-14 1 0,-8 9-5 0,8-9-2 16,0 0-8-16,-8 14-1 0,8-14 1 15,0 0 1-15,0 0 7 0,0 0-1 0,0 0 0 16,0 0 0-16,4 13-10 0,-4-13-23 0,0 0 13 0,0 0-3 15,0 0 0-15,27 0 0 0,-27 0-1 0,0 0 0 16,23 0-7-16,-23 0-2 0,0 0-1 0,26-3 4 16,-26 3-4-16,0 0-1 0,30-4 0 0,-30 4-2 15,0 0-6-15,27-1 1 0,-27 1-14 0,0 0-6 16,23-6-7-16,-23 6-11 0,0 0-24 0,19-4-34 16,-19 4-46-16,0 0-70 0,0 0-249 0,0 0-11 0</inkml:trace>
  <inkml:trace contextRef="#ctx0" brushRef="#br0" timeOffset="-164019.405">33178 6201 61 0,'0'0'312'16,"0"0"-77"-16,0 0-40 0,0 0-20 0,0 0-2 15,-8-9-9-15,8 9-14 0,0 0-8 0,0 0-12 0,0 0 1 16,0 0-12-16,-14-7 1 0,14 7-14 0,0 0-3 16,0 0-28-16,0 0 2 0,0 0-8 0,0 0-1 15,-20 3-6-15,20-3 5 0,0 0-11 0,0 0 15 16,-12 9-22-16,12-9-2 0,0 0-5 0,-7 12-2 15,7-12 2-15,0 0-4 0,-4 16-9 0,4-16 3 16,0 15-10-16,0-15-2 0,0 17-1 0,0-17-2 16,4 12 0-16,-4-12 1 0,7 15-2 0,-7-15 0 15,8 13-1-15,-8-13-2 0,9 12 1 0,-9-12-2 16,15 8-1-16,-15-8-1 0,18 5 0 0,-18-5-1 0,0 0 7 16,29 0-10-16,-29 0 25 0,21-5-32 15,-21 5 2-15,18-7-1 0,-18 7-8 0,17-9-7 16,-17 9-10-16,12-13 2 0,-12 13-7 0,11-15 4 0,-11 15-6 15,3-16 3-15,-3 16-3 0,-3-21 8 0,1 10 3 16,2 11 8-16,-11-18-3 0,11 18 5 0,-18-15-2 16,18 15 3-16,-25-11-3 0,25 11-5 0,-27-3-10 15,27 3-12-15,-29 1-19 0,29-1-4 0,-31 9-27 16,18-1-20-16,-4-1-45 0,5 0-47 0,-3 2-91 16,1 3-361-16,1-1-164 0</inkml:trace>
  <inkml:trace contextRef="#ctx0" brushRef="#br0" timeOffset="-158372.917">23236 4213 401 0,'0'0'324'0,"0"0"-54"0,0 0-19 0,0 0-35 0,0 0-17 16,0 0-17-16,0 0-23 0,0 0-19 0,0 0-21 16,0 0-22-16,0 0-15 0,0 0-13 0,0 0-14 15,0 0-9-15,0 0-7 0,0 0 0 0,0 0 0 16,0 0-5-16,0 0-6 0,13-9-3 0,-13 9-6 16,0 0-1-16,22-2-3 0,-22 2-6 0,0 0 0 15,31 4-6-15,-31-4 6 0,24 3-2 0,-24-3 1 16,27 8-4-16,-10-4 3 0,-1 3 0 0,0 1-5 15,-2-2 0-15,1 4 1 0,-1-1 1 0,3 1-9 16,-1 3 11-16,-1-1-2 0,-1 1 0 0,-1-1 1 0,-1 2-4 16,-2 1 1-16,0-2 1 0,0 0 1 15,-4 2 1-15,3 1-2 0,-3-2-11 0,0 4 16 0,-2-2-1 16,0 2-1-16,-2 0-2 0,0-2 1 0,0 3-1 16,-2-1-3-16,0 1 2 0,-2-1 1 0,0-1-2 15,0 1-3-15,0 1 3 0,0-1 0 0,-2-1 2 16,-2 1-2-16,2-1 0 0,-1-2-2 0,1 1 2 15,0-1-2-15,0 1 0 0,0-2 4 0,0-2-3 16,0 2 0-16,4-14 0 0,-6 22 2 0,6-22 0 16,-6 16-1-16,6-16 1 0,-6 15 0 0,6-15 0 0,-4 13 0 15,4-13-1-15,0 0-10 0,-6 17 12 0,6-17-3 16,0 0-11-16,-4 11-11 0,4-11-9 0,0 0-12 16,0 0-21-16,-5 10-31 0,5-10-40 0,0 0-50 15,0 0-48-15,0 0-63 0,0 0-315 0,0 0-121 16</inkml:trace>
  <inkml:trace contextRef="#ctx0" brushRef="#br0" timeOffset="-156623.451">23339 8389 182 0,'0'0'227'0,"0"0"-48"15,0 0-29-15,0 0-13 0,2-15-4 0,-2 15-5 16,0 0-4-16,0 0-12 0,0 0-6 0,-4-12-14 16,4 12-8-16,0 0-3 0,0 0-18 0,0 0 4 15,0 0-5-15,-15-6 4 0,15 6-16 0,0 0-5 16,0 0-9-16,0 0 2 0,0 0-10 0,-16 4 3 15,16-4-9-15,0 0 6 0,0 0-7 0,-11 9 10 16,11-9-9-16,0 0 4 0,0 0-6 0,-10 14 14 0,10-14-16 16,0 0 11-16,-4 14-12 0,4-14 6 0,0 0-12 15,-2 13 5-15,2-13-9 0,0 0 6 0,0 0-13 16,2 14 10-16,-2-14-10 0,0 0 8 0,8 9-9 16,-8-9 11-16,0 0-14 0,0 0 14 0,19 6-12 15,-19-6 7-15,0 0-8 0,0 0 1 0,20-2-4 16,-20 2 12-16,0 0-14 0,17-7 12 0,-17 7-7 15,0 0 9-15,12-8-9 0,-12 8 9 0,0 0-8 0,9-9 5 16,-9 9-4-16,0 0 7 0,0 0-8 16,6-13 9-16,-6 13-12 0,0 0 9 0,0 0-10 0,-2-17 11 15,2 17-25-15,0 0 29 0,-6-11-9 0,6 11 5 16,0 0-4-16,-11-10 8 0,11 10-11 0,0 0 11 16,0 0 3-16,-12-11 9 0,12 11-8 0,0 0 13 15,0 0-21-15,0 0 6 0,0 0-15 0,-15-4 10 16,15 4-2-16,0 0 0 0,0 0-11 0,0 0 10 0,0 0-8 15,-8 10 19-15,8-10-23 0,0 0 11 16,0 0-8-16,-2 15 9 0,2-15-11 0,0 0 12 0,0 0-13 16,4 13 10-16,-4-13-6 0,0 0 3 15,0 0-4-15,0 0 8 0,15 8-11 0,-15-8 7 0,0 0-8 16,0 0 9-16,0 0-6 0,18-5 8 0,-18 5-8 16,0 0 13-16,0 0-9 0,15-10 8 0,-15 10-8 15,0 0 9-15,0 0-6 0,6-10 6 0,-6 10-11 16,0 0 14-16,0 0-10 0,0 0 6 0,-2-17-11 15,2 17 13-15,0 0-9 0,0 0 10 0,0 0-9 0,0 0 11 16,-13-8-9-16,13 8 9 0,0 0-13 16,0 0 10-16,0 0-13 0,0 0 3 0,0 0-18 0,0 0-10 15,0 0-26-15,0 0-9 0,0 0-26 0,0 0-12 16,-18 6-20-16,18-6-9 0,0 0-21 0,0 0-13 16,0 0-19-16,0 0-30 0,0 0-210 0,0 0 110 15</inkml:trace>
  <inkml:trace contextRef="#ctx0" brushRef="#br0" timeOffset="-156148.958">23253 8084 200 0,'0'0'333'15,"-10"-10"-71"-15,10 10-32 0,0 0-13 0,0 0-33 0,-9-11-15 16,9 11-17-16,0 0-31 0,0 0-15 0,0 0-33 16,0 0-2-16,0 0-9 0,0 0 12 0,0 0-5 15,0 0-5-15,7-12-17 0,-7 12-7 0,0 0-3 16,0 0-3-16,28 0-4 0,-28 0 0 0,22 2-5 15,-22-2-4-15,27 7-5 0,-27-7-10 0,31 9 6 16,-14-3-8-16,-1 1 6 0,1 0-9 0,0 4 7 16,0 0-6-16,1 2 9 0,-1-1-5 0,0 2 9 15,-1 2-10-15,-1 2 8 0,-1-2-6 0,0 3 9 16,0 0-9-16,-2 0 12 0,-1 2-10 0,-1 0 10 0,0-1-13 16,-1 0 12-16,-1 1-9 0,-2-1 17 0,0-1-11 15,0-5 13-15,-1 3-13 0,-1 2 13 0,-2-5-17 16,2 1 17-16,-2-2-15 0,0 0 13 0,-2-13-15 15,4 22 13-15,-4-22-17 0,0 18 12 0,0-18-16 16,0 19 13-16,0-19-17 0,-2 16 11 0,2-16-17 16,0 15 2-16,0-15-25 0,0 0 0 0,-4 17-33 15,4-17-7-15,0 0-35 0,0 13-18 0,0-13-36 0,0 0-30 16,0 0-42-16,-2 14-43 0,2-14-309 0,0 0-96 16</inkml:trace>
  <inkml:trace contextRef="#ctx0" brushRef="#br0" timeOffset="-152561.99">24074 8126 126 0,'0'0'226'15,"0"0"-58"-15,0 0-25 0,0 0-24 0,0 0-11 16,0 0-10-16,2-13-9 0,-2 13-9 0,0 0-8 15,0 0-14-15,0 0-6 0,0 0-7 0,0 0-9 16,0 0-5-16,0 0-7 0,0 0-5 0,0 0-4 0,4-13-3 16,-4 13-2-16,0 0-1 0,0 0 0 0,0 0 3 15,0 0 1-15,0 0 1 0,0 0 1 16,0 0 3-16,0 0-2 0,0 0 1 0,0 0-3 0,0 0 2 16,2-12-4-16,-2 12 2 0,0 0-5 0,0 0 5 15,0 0 0-15,0 0 6 0,0 0-3 0,0 0 16 16,0 0-17-16,0 0 5 0,0 0-5 0,0 0 6 15,0 0-5-15,0 0 4 0,0 0-6 0,0 0 5 0,0 0-4 16,0 0 9-16,0 0-12 0,0 0 8 16,0 0-5-16,0 0 4 0,0 0-5 0,0 0 5 15,0 0-6-15,0 0 6 0,0 0-9 0,0 0 9 0,0 0-7 16,0 0 4-16,0 0-10 0,0 0 9 0,0 0-7 16,0 0 9-16,0 0-12 0,0 0 8 0,0 0-7 15,0 0 8-15,0 18-3 0,0-18 4 0,0 0-10 16,-2 18 14-16,2-18-3 0,0 0 9 0,0 19-9 15,0-19 6-15,2 14-11 0,-2-14 8 0,2 18-13 16,-2-18 10-16,6 14-11 0,-6-14 1 0,4 15-7 16,-4-15 11-16,9 14-13 0,-9-14 11 0,6 12-12 15,-6-12 11-15,0 0-8 0,12 11 8 0,-12-11-12 16,0 0 13-16,0 0-12 0,18 6 11 0,-18-6-10 0,0 0 8 16,14-6-12-16,-14 6 7 0,11-8-13 0,-11 8 6 15,10-12-11-15,-10 12 5 0,8-15-15 0,-8 15 4 16,6-17-10-16,-6 17 6 0,5-18-3 0,-5 18 8 15,2-18-7-15,-2 18 5 0,2-21-3 0,-2 21 10 16,-2-19-3-16,2 19 8 0,-5-18-1 0,5 18 8 16,-8-15-11-16,8 15 8 0,-8-12-6 0,8 12 4 15,-10-12-8-15,10 12 2 0,0 0-6 0,-15-9 1 0,15 9-3 16,0 0 6-16,0 0 0 0,-26 6 6 0,26-6-3 16,-10 8 7-16,10-8 3 0,-12 14 1 0,12-14-7 15,-13 17 6-15,13-17-2 0,-8 19 4 0,8-19-1 16,-8 21-1-16,8-21 3 0,-7 18-1 0,7-18 7 15,-4 19-2-15,4-19 0 0,0 19 2 0,0-19 0 16,2 16 1-16,-2-16-1 0,4 12 3 0,-4-12 1 16,0 0 6-16,15 9-3 0,-15-9-3 0,0 0-3 15,0 0 11-15,25-4-13 0,-25 4 5 0,14-8-5 16,-14 8 5-16,12-12-9 0,-12 12 5 0,12-12-4 0,-12 12 5 16,12-13-4-16,-12 13 3 0,9-13-1 0,-9 13 11 15,8-9 3-15,-8 9 15 0,0 0-4 0,8-11 10 16,-8 11-7-16,0 0 4 0,0 0-16 0,0 0 1 15,0 0-8-15,0 0 4 0,0 0-5 0,0 0 10 16,0 0-6-16,11 11 9 0,-11-11-9 0,0 0 13 16,2 21-8-16,-2-21 11 0,4 14-16 0,-4-14 6 15,4 17-11-15,-4-17 7 0,6 16-11 0,-6-16 4 0,8 16-8 16,-8-16 12-16,9 11-8 0,-9-11 11 0,10 11-7 16,-10-11 7-16,0 0-4 0,19 9 12 0,-19-9-11 15,0 0 8-15,18 5-15 0,-18-5 9 0,0 0-11 16,18-5 7-16,-18 5-10 0,0 0 8 0,14-6-21 15,-14 6-16-15,0 0-32 0,15-7-21 0,-15 7-31 16,0 0-31-16,10-9-42 0,-10 9-50 0,0 0-79 16,0 0-185-16,8-11 9 0</inkml:trace>
  <inkml:trace contextRef="#ctx0" brushRef="#br0" timeOffset="-152161.881">24463 8266 69 0,'0'0'369'0,"0"0"-100"16,0 0-59-16,0 0-35 0,0 0-24 0,11-12-32 15,-11 12-20-15,0 0-17 0,4-15-17 0,-4 15-14 16,2-13-10-16,-2 13-8 0,4-13-6 0,-4 13-35 15,4-16 31-15,-4 16-5 0,2-13-1 0,-2 13-2 16,4-15 12-16,-4 15-5 0,0 0 3 0,2-15 4 16,-2 15 2-16,0 0 2 0,0 0 2 0,5-15 1 15,-5 15-3-15,0 0 9 0,0 0 14 0,0 0-2 0,0 0 11 16,0 0-9-16,0 0 7 0,0 0-10 0,8 11 8 16,-8-11-9-16,0 0 10 0,2 18-17 0,-2-18 6 15,4 16-22-15,-4-16 8 0,4 15-16 0,-4-15 8 16,6 17-17-16,-6-17 9 0,7 17-13 0,-7-17 8 15,6 18-14-15,-6-18 9 0,8 18-13 0,-8-18 13 16,8 17-14-16,-8-17 9 0,9 11-27 0,-9-11-6 16,5 10-33-16,-5-10-23 0,0 0-39 0,10 14-28 15,-10-14-34-15,0 0-42 0,0 0-30 0,12 7-65 16,-12-7-152-16,0 0 43 0</inkml:trace>
  <inkml:trace contextRef="#ctx0" brushRef="#br0" timeOffset="-151864.138">24734 8257 65 0,'0'0'353'0,"10"-7"-75"0,-10 7-37 16,0 0-25-16,0 0-17 0,0 0-16 0,0 0-13 15,0 0-9-15,13-5-1 0,-13 5-24 0,0 0 4 16,0 0-18-16,0 0 11 0,0 0-21 0,0 0 9 15,18-6-19-15,-18 6 8 0,0 0-29 0,0 0 8 16,0 0-30-16,25-1 5 0,-25 1-25 0,0 0 4 16,0 0-20-16,27 0 7 0,-27 0-18 0,0 0 10 0,0 0-16 15,30 0 12-15,-30 0-19 0,0 0 10 16,23 0-33-16,-23 0-5 0,0 0-34 0,0 0-3 0,29 0-27 16,-29 0 0-16,0 0-32 0,0 0-19 0,0 0-22 15,25-2-25-15,-25 2-45 0,0 0-57 16,0 0-328-16,0 0-130 0</inkml:trace>
  <inkml:trace contextRef="#ctx0" brushRef="#br0" timeOffset="-151598.849">24773 8141 423 0,'0'0'426'16,"0"0"-68"-16,0 0-58 0,0 0-44 0,0 0-35 15,0 0-4-15,-8-9-40 0,8 9-13 0,0 0-39 16,0 0 2-16,0 0-33 0,13-11-3 0,-13 11-31 16,0 0 3-16,18-10-25 0,-18 10 5 0,17-5-22 15,-17 5-19-15,18-3-55 0,-18 3-26 0,21-8-61 16,-21 8-68-16,22-3-81 0,-22 3-124 0,22-6-224 16,-22 6-149-16</inkml:trace>
  <inkml:trace contextRef="#ctx0" brushRef="#br0" timeOffset="-147353.634">25219 8095 69 0,'0'0'125'0,"0"0"-23"15,0 0-25-15,0 0-19 0,0 0-13 0,0 0-9 16,0 0-9-16,0 0-4 0,0 0-8 0,0 0-7 0,0 0-11 15,0 0-2-15,0 0-3 0,0 0-5 16,0 0 7-16,0 0 6 0,-17-3 9 0,17 3 3 16,0 0 23-16,0 0 8 0,0 0 1 0,0 0-4 0,0 0 2 15,0 0-5-15,0 0 3 0,0 0-2 16,0 0-2-16,0 0 0 0,0 0 4 0,0 0-4 0,0 0 10 16,0 0 5-16,0 0 8 0,0 0 3 0,0 0 2 15,0 0 7-15,0 0 6 0,0 0 2 0,0 0 2 16,0 0-2-16,0 0 0 0,0 0-5 0,0 0 0 15,0 0-3-15,0 0 0 0,0 0-3 0,0 0-4 16,0 0 3-16,0 0-29 0,0 0 23 0,0 0-11 0,0 0 7 16,0 0-17-16,0 0 7 0,0 0-16 15,0 0 15-15,0 0-14 0,0 0 7 0,0 0-19 0,0 0 5 16,0 0-14-16,0 0 8 0,-12-10-18 0,12 10 14 16,0 0-13-16,0 0 11 0,0 0-14 0,-6-10 11 15,6 10-14-15,0 0 11 0,0 0-9 0,0 0 9 16,-11-15-13-16,11 15 8 0,0 0-17 0,0 0 2 15,0 0-10-15,-12-6 10 0,12 6-5 0,0 0-5 16,0 0 8-16,0 0 6 0,0 0-3 0,0 0 10 16,-26 2-9-16,26-2 11 0,0 0-10 0,-14 8 13 0,14-8-11 15,-9 11 6-15,9-11-3 0,-8 10 6 16,8-10-6-16,-8 13 8 0,8-13-10 0,-8 16 10 0,8-16-9 16,-7 17 9-16,7-17-8 0,-6 17 1 0,6-17-2 15,-4 18 4-15,4-18 3 0,-2 15 2 0,2-15 7 16,-2 17 9-16,2-17 0 0,2 18 9 0,-2-18-13 15,4 15 16-15,-4-15-13 0,10 17 14 0,-10-17-10 16,15 11 12-16,-15-11-12 0,19 12 14 0,-19-12-14 0,22 8 9 16,-22-8-20-16,26 10 10 0,-26-10-14 15,25 5 11-15,-25-5-16 0,25 3 14 0,-25-3-18 0,22 3 15 16,-22-3-14-16,0 0 12 0,31 0-14 16,-31 0 5-16,0 0-37 0,26 0-3 0,-26 0-32 15,0 0-18-15,21-8-44 0,-21 8-30 0,0 0-40 0,17-11-51 16,-17 11-52-16,0 0-252 0,8-12-72 0</inkml:trace>
  <inkml:trace contextRef="#ctx0" brushRef="#br0" timeOffset="-146818.443">25436 8283 58 0,'0'0'290'16,"0"0"-84"-16,0 0-27 0,0 0-15 0,0 0-21 15,0 0-23-15,25 0-19 0,-25 0-15 0,0 0-14 16,0 0-12-16,0 0 0 0,0 0-17 0,0 0 23 16,20-3-1-16,-20 3 0 0,0 0-8 0,0 0-1 15,13-6-8-15,-13 6-4 0,0 0-7 0,8-12-5 0,-8 12-5 16,0 0-6-16,6-17-4 0,-6 17-5 16,4-12-4-16,-4 12-2 0,5-15-1 0,-5 15-7 0,2-14 2 15,-2 14 2-15,2-13-6 0,-2 13 4 0,0 0-3 16,4-16 0-16,-4 16 3 0,0 0 0 15,2-14 1-15,-2 14 0 0,0 0 3 0,0 0 3 0,0 0 8 16,0 0 6-16,0 0 7 0,0 0 4 0,0 0 1 16,0 0 4-16,0 0-2 0,0 0 3 0,0 0-1 15,0 0 10-15,6 14-14 0,-6-14 5 0,0 0-11 16,4 18 5-16,-4-18-9 0,2 14 3 0,-2-14-13 0,4 15 10 16,-4-15-14-16,7 16 10 0,-7-16-13 15,4 13 5-15,-4-13-10 0,6 15 9 0,-6-15-11 16,4 12 10-16,-4-12-7 0,0 0 6 0,8 13-25 0,-8-13-15 15,0 0-31-15,0 0-20 0,9 15-26 0,-9-15-24 16,0 0-44-16,0 0-46 0,0 0-63 0,0 0-228 16,0 0-11-16</inkml:trace>
  <inkml:trace contextRef="#ctx0" brushRef="#br0" timeOffset="-146357.693">25729 8132 355 0,'0'0'318'0,"0"0"-74"15,0 0-18-15,0 0-29 0,0 0-26 16,0 0-20-16,0 0-13 0,0 0-15 0,0 0-11 0,0 0-12 15,0 0-6-15,0 0-7 0,0 0-8 0,0 0 2 16,0 0-15-16,0 0 2 0,0 0-14 0,0 0 9 16,0 0-20-16,0 0 9 0,0 0-22 0,0 0-4 15,0 0-5-15,0 0-3 0,0 0-4 0,-3 15-3 16,3-15-4-16,0 0-3 0,0 0 0 0,0 0-2 0,0 0 9 16,1 14-13-16,-1-14 1 0,0 0-1 15,0 0 0-15,0 0 3 0,0 0 1 0,0 0 2 0,0 0-2 16,0 0 1-16,0 0-1 0,0 0 1 0,0 0 0 15,0 0-2-15,0 0 3 0,0 0-1 0,0 0 2 16,0 0-4-16,15-7 2 0,-15 7-1 0,0 0-1 16,0 0-2-16,0 0 1 0,0 0 2 0,-4-13-3 15,4 13 13-15,0 0-14 0,0 0-2 0,0 0 15 16,0 0-16-16,-11-9-6 0,11 9-12 0,0 0 5 16,0 0-9-16,0 0-25 0,0 0-8 0,0 0-31 0,0 0-17 15,0 0-21-15,0 0-33 0,0 0-43 0,0 0-38 16,0 0-60-16,0 0-194 0,0 0 12 0</inkml:trace>
  <inkml:trace contextRef="#ctx0" brushRef="#br0" timeOffset="-145921.605">26021 7746 248 0,'0'0'303'0,"0"0"-53"0,-4-15-34 15,4 15-25-15,0 0-33 0,0 0-20 0,0 0-17 16,0 0-13-16,0 0-12 0,0 0-8 0,0 0-2 15,-22 4-5-15,22-4 1 0,-8 8-16 0,8-8 20 16,-8 14-31-16,8-14 9 0,-11 18-12 0,11-18 8 16,-8 22-12-16,4-9 6 0,0 1-11 0,0 0 10 15,-1 1-17-15,1 1 12 0,0 1-14 0,2 0-3 16,0-1-3-16,0 1-3 0,2 0-2 0,0-1-3 0,0-1-17 16,2 2 14-16,-2-5-3 0,4 6-1 15,-2-6-3-15,2 1-2 0,3 0-2 0,-1-2 0 16,2 1-1-16,0-1 1 0,1-1-1 0,1 1-3 15,0-1 1-15,1-1-2 0,0 1-7 0,-1-2-17 16,-10-8-20-16,23 14-17 0,-23-14-22 0,21 14-26 0,-21-14-18 16,18 10-22-16,-18-10-27 0,17 8-43 0,-17-8-32 15,14 6-44-15,-14-6-196 0,0 0 23 0</inkml:trace>
  <inkml:trace contextRef="#ctx0" brushRef="#br0" timeOffset="-145560.43">26161 8072 113 0,'0'0'365'0,"0"0"-76"15,-4-15-45-15,4 15-22 0,0 0-29 16,0 0-18-16,0 0-12 0,0 0-35 0,0 0 7 16,0 0-10-16,0 0-13 0,0 0-12 0,0 0-12 0,0 0-10 15,0 0-10-15,0 0-10 0,0 0 1 0,0 0 10 16,0 0 0-16,4-10 0 0,-4 10-5 0,0 0-12 16,0 0-8-16,0 0-7 0,20-5-8 0,-20 5-7 15,0 0-3-15,0 0-1 0,25-6-5 0,-25 6-4 0,0 0-3 16,23-5-11-16,-23 5-21 0,0 0-21 15,22-6-19-15,-22 6-19 0,0 0-20 0,23-6-11 16,-23 6-23-16,0 0-15 0,19-6-24 0,-19 6-29 0,0 0-24 16,0 0-33-16,17-3-241 0,-17 3-1 0</inkml:trace>
  <inkml:trace contextRef="#ctx0" brushRef="#br0" timeOffset="-145042.904">26407 8042 65 0,'0'0'373'0,"0"0"-81"0,0 0-51 16,0 0-23-16,0 0-32 0,0 0-26 0,0 0-17 15,0 0-20-15,0 0-23 0,0 0-16 0,0 0-12 16,0 0-13-16,0 0-11 0,0 0-10 0,5-16-11 16,-5 16-3-16,0 0 14 0,2-13-26 0,-2 13-1 15,0 0-4-15,2-14-2 0,-2 14 1 0,2-13-2 16,-2 13-3-16,0 0 2 0,2-20 1 0,-2 20-2 15,0 0 0-15,0-17-1 0,0 17 2 0,0 0 0 16,2-13 0-16,-2 13-3 0,0 0 0 0,0 0 4 16,2-12-9-16,-2 12 6 0,0 0 0 0,0 0 11 0,0 0 6 15,0 0 8-15,0 0 5 0,0 0 1 0,0 0-1 16,0 0 3-16,0 0-1 0,8 14-1 0,-8-14-8 16,4 11-1-16,-4-11-5 0,5 14-1 0,-5-14-2 15,6 18 0-15,-6-18 0 0,6 18-1 0,-6-18-2 16,5 14 2-16,-5-14-2 0,8 18-1 0,-8-18-2 15,9 14-1-15,-9-14-2 0,6 15 0 0,-6-15-2 16,6 12-2-16,-6-12 0 0,0 0-15 0,6 10-17 0,-6-10-23 16,0 0-13-16,0 0-49 0,6 13-30 0,-6-13-53 15,0 0-48-15,0 0-53 0,0 0-224 16,0 0-23-16</inkml:trace>
  <inkml:trace contextRef="#ctx0" brushRef="#br0" timeOffset="-144518.453">26497 7772 290 0,'0'0'257'0,"-6"-12"-54"0,6 12-29 0,0 0-20 16,0 0-6-16,0 0-26 0,0 0-16 0,0 0-12 16,0 0-12-16,-6-13-12 0,6 13-14 0,0 0-1 0,0 0 0 15,0 0 4-15,0 0-4 0,0 0-2 0,0 0-4 16,0 0-7-16,0 0-4 0,0 0-5 0,25 4 0 16,-25-4-1-16,0 0-1 0,16 7-1 0,-16-7-1 15,13 8 8-15,-13-8-3 0,14 12 12 0,-14-12-5 16,15 12 5-16,-15-12-16 0,14 17 16 0,-6-8-8 15,1 3-9-15,-2-4 3 0,-1 5 0 0,2-2-3 16,-1 4 4-16,-1-2 5 0,-2 2-3 0,2 0-1 16,-2-1-3-16,0 1-4 0,-2-1-7 0,3 6-2 15,-3-6-3-15,2 1-2 0,-2 1 0 0,0 0 0 0,-2-2 3 16,0 2 0-16,0-16 2 0,2 23-2 0,-2-23 1 16,0 23 1-16,0-23 4 0,0 20 0 15,0-20-3-15,-2 16-2 0,2-16-3 0,-2 15-3 0,2-15-4 16,-2 15 1-16,2-15-2 0,0 0-1 0,-4 15 0 15,4-15-1-15,0 0-2 0,-2 14-6 0,2-14-8 16,0 0-5-16,0 0-6 0,-5 12-8 0,5-12-4 16,0 0-8-16,0 0-8 0,0 0-11 0,0 0-4 0,-4 13-5 15,4-13-28-15,0 0 12 0,0 0-8 0,0 0-27 16,0 0-19-16,0 0-44 0,0 0-34 0,0 0-44 16,0 0-267-16,0 0-36 0</inkml:trace>
  <inkml:trace contextRef="#ctx0" brushRef="#br0" timeOffset="-143353.272">26430 7947 130 0,'0'0'243'16,"0"0"-53"-16,0 0-36 0,0 0-21 0,0 0-15 15,0 0-9-15,0 0-16 0,0 0-14 0,0 0-17 16,-12-7-9-16,12 7-14 0,0 0-2 0,0 0 1 0,0 0 9 16,0 0 3-16,0 0 9 0,0 0 7 0,0 0 4 15,0 0-3-15,-8-11 5 0,8 11 1 0,0 0-3 16,0 0 2-16,0 0 3 0,0 0-5 0,0 0-4 15,0 0-10-15,0 0-3 0,0 0-6 0,0 0-5 16,0 0-6-16,0 0-6 0,0 0-4 0,0 0-9 16,0 0 2-16,0 0-13 0,0 0 2 0,0 0-4 15,0 0-4-15,0 0 3 0,0 0-2 0,0 0 2 16,0 0-1-16,0 0-2 0,8-10 1 0,-8 10 6 16,0 0-6-16,0 0-3 0,0 0-9 0,16-6 13 15,-16 6 0-15,0 0-4 0,0 0 2 0,0 0-1 0,22-2-2 16,-22 2-4-16,0 0-1 0,0 0 1 15,0 0-1-15,25 2 1 0,-25-2 2 0,0 0 4 0,0 0-3 16,16 11 5-16,-16-11-3 0,0 0 2 0,11 8 0 16,-11-8-1-16,0 0 2 0,8 11 0 0,-8-11 2 15,0 0 3-15,4 17-7 0,-4-17-13 0,0 0 17 16,2 14-2-16,-2-14 0 0,0 0-1 0,0 16-1 16,0-16 0-16,0 0-2 0,-6 13-1 0,6-13 2 0,0 0-1 15,-10 15 2-15,10-15 3 0,-9 10-1 0,9-10 0 16,-10 10 8-16,10-10-1 0,-12 9-3 0,12-9-1 15,-11 9-2-15,11-9 2 0,-11 10 1 0,11-10 1 16,-10 9 6-16,10-9-6 0,-9 9-2 0,9-9 2 16,0 0-1-16,-12 13-13 0,12-13 12 0,0 0-4 15,-8 10 5-15,8-10-3 0,0 0 2 0,-9 12 0 16,9-12-2-16,0 0 3 0,0 0 3 0,-8 13-1 0,8-13 4 16,0 0-4-16,0 0 0 0,0 0-2 15,-2 13 0-15,2-13 1 0,0 0-5 0,0 0 6 0,0 0 5 16,6 11 5-16,-6-11 4 0,0 0 2 0,0 0 0 15,0 0-2-15,21 4-7 0,-21-4-1 16,0 0-3-16,0 0-9 0,0 0 9 0,29 0-1 0,-29 0-3 16,0 0 1-16,0 0-1 0,22-3-2 0,-22 3 1 15,0 0-2-15,0 0 1 0,20-3-3 0,-20 3-9 16,0 0 11-16,0 0-3 0,21-4 2 0,-21 4-1 16,0 0-1-16,0 0 1 0,0 0-3 0,21-3-16 0,-21 3-21 15,0 0-24-15,0 0-30 0,0 0-39 16,0 0-37-16,0 0-50 0,18-4-62 0,-18 4-340 15,0 0-131-15</inkml:trace>
  <inkml:trace contextRef="#ctx0" brushRef="#br0" timeOffset="-141826.779">26670 7536 117 0,'0'0'212'15,"0"0"-45"-15,0 0-18 0,0 0-18 0,0 0-7 16,0 0-2-16,0 0-9 0,0 0 0 0,0 0-13 16,0 0-3-16,0 0-5 0,0 0-3 0,0 0-3 15,0 0-5-15,0 0 0 0,0 0-3 0,0 0-8 16,0 0 4-16,0 0-11 0,0 0-4 0,0 0-3 15,0 0 0-15,0 0-2 0,0 0-7 0,4 16-2 16,-4-16-4-16,0 0-7 0,2 12-2 0,-2-12-3 16,2 14-3-16,-2-14-8 0,2 14 7 0,-2-14-12 0,4 18 0 15,-4-18 0-15,3 19 1 0,-3-19-6 0,4 17 9 16,-4-17-10-16,2 18 9 0,-2-18-14 0,4 14 10 16,-4-14-11-16,0 0 9 0,2 18-10 0,-2-18 11 15,0 0-12-15,4 12 11 0,-4-12-20 0,0 0 2 0,0 0-24 16,0 0-14-16,2 16-31 0,-2-16-20 15,0 0-26-15,0 0-29 0,0 0-33 0,0 0-34 16,0 0-32-16,0 0-259 0,0 0-6 0</inkml:trace>
  <inkml:trace contextRef="#ctx0" brushRef="#br0" timeOffset="-141424.956">26678 7531 191 0,'0'0'191'0,"0"0"-44"0,0 0-15 0,0 0-16 15,0 0-6-15,0 0-8 0,0 0-5 0,0 0-6 16,0 0-6-16,0 0-12 0,-6-9-1 0,6 9-4 15,0 0 1-15,0 0 0 0,0 0 0 0,0 0 0 16,0 0 4-16,0 0 2 0,0 0 7 0,0 0-7 0,0 0 6 16,0 0-5-16,0 0-11 0,0 0-11 0,0 0-2 15,0 0-8-15,0 0-7 0,-12 7-3 16,12-7-1-16,0 0-7 0,-9 9-3 0,9-9-5 0,0 0-6 16,-10 14 1-16,10-14-3 0,-8 8-2 0,8-8-11 15,-8 12 11-15,8-12-2 0,-9 10 1 0,9-10-1 16,-8 10 3-16,8-10-4 0,-6 11 0 0,6-11-2 15,-5 10 1-15,5-10-4 0,0 0 3 0,-9 12-4 16,9-12-13-16,0 0-15 0,0 0-21 0,-6 11-18 16,6-11-21-16,0 0-32 0,0 0-54 0,0 0-56 15,0 0-83-15,0 0-188 0,0 0 2 0</inkml:trace>
  <inkml:trace contextRef="#ctx0" brushRef="#br0" timeOffset="-140131.066">26941 7990 308 0,'0'0'258'0,"0"0"-37"0,0 0-28 16,0 0-10-16,0 0-23 0,0 0-13 0,0 0-12 0,-2-15-11 15,2 15-12-15,0 0-8 0,0 0-16 0,0 0-11 16,0 0-6-16,0 0-11 0,0 0-7 16,0 0-7-16,0 0-6 0,0 0-1 0,0 0 11 0,4 18-17 15,-4-18-1-15,2 17-2 0,-2-17-1 0,4 21 7 16,-4-21-4-16,6 23-1 0,-4-8-4 0,2 0-5 15,-1 1-4-15,1 0-2 0,0 0-5 0,-2-1-1 16,2 1-1-16,0-1-3 0,2 0-1 0,-2-1 1 16,-1 1-4-16,-3-15-2 0,6 23-9 0,-6-23-8 15,6 18-17-15,-6-18-9 0,6 17-9 0,-6-17-12 16,4 13-9-16,-4-13-18 0,0 0-13 0,4 13-31 0,-4-13-29 16,0 0-21-16,0 0-21 0,0 0-15 0,0 0-229 15,0 0 75-15</inkml:trace>
  <inkml:trace contextRef="#ctx0" brushRef="#br0" timeOffset="-139863.901">26930 8225 293 0,'0'0'287'0,"0"0"-43"0,0 0-47 15,-12-12 2-15,12 12-30 0,0 0-17 0,0 0-23 0,0 0-19 16,-8-9-16-16,8 9-8 0,0 0-7 16,0 0 5-16,0 0-1 0,0 0-5 0,10-9-4 0,-10 9-6 15,0 0-5-15,0 0-5 0,27-2-6 0,-27 2-1 16,0 0-12-16,31 0-9 0,-31 0-2 0,0 0-6 15,35 2-6-15,-35-2-2 0,24 2-2 0,-24-2-7 16,25 2-25-16,-25-2-26 0,0 0-11 0,31 0-57 16,-31 0-33-16,0 0-35 0,25 1-35 0,-25-1-27 15,0 0-48-15,0 0-178 0,22-1 44 0</inkml:trace>
  <inkml:trace contextRef="#ctx0" brushRef="#br0" timeOffset="-138870.914">27448 7949 72 0,'0'0'268'16,"0"0"-65"-16,0 0-29 0,0 0-26 0,0 0-15 15,0 0-13-15,0 0-13 0,0 0-20 0,0 0-10 16,0 0-4-16,0 0-2 0,0 0 3 0,0 0-1 16,0 0 1-16,0-15-1 0,0 15-24 0,0 0 21 0,0 0 1 15,0 0-8-15,-6-10-12 0,6 10-9 0,0 0-7 16,0 0-11-16,-10-13-5 0,10 13-3 15,0 0 5-15,0 0-11 0,-17-8-2 0,17 8-6 0,0 0 3 16,-18-4 10-16,18 4-15 0,0 0 0 0,-21-2 0 16,21 2-5-16,0 0 5 0,-25 2 0 0,25-2-2 15,-16 5-2-15,16-5 3 0,-16 7-3 0,16-7 4 16,-16 11-4-16,16-11 2 0,-17 12-2 0,17-12 4 16,-12 15-4-16,12-15 2 0,-11 14-2 0,11-14 5 15,-10 18-2-15,10-18 1 0,-6 16-2 0,6-16 8 16,-4 16 4-16,4-16 7 0,2 18 3 0,-2-18 1 0,4 20 1 15,-4-20 5-15,8 15 0 0,-8-15 7 0,15 14-1 16,-15-14 5-16,18 17-4 0,-18-17-1 0,23 14 4 16,-23-14-2-16,24 13-6 0,-24-13-8 0,22 10-2 15,-22-10-3-15,23 7-7 0,-23-7-1 0,21 6 3 16,-21-6-3-16,20 6-1 0,-20-6-6 0,0 0-22 16,25 3-23-16,-25-3-44 0,0 0-38 0,21 4-44 15,-21-4-55-15,0 0-53 0,0 0-304 0,0 0-96 16</inkml:trace>
  <inkml:trace contextRef="#ctx0" brushRef="#br0" timeOffset="-138299.771">27628 8118 134 0,'0'0'338'0,"0"0"-80"15,0 0-50-15,0 0-20 0,0 0-22 0,0 0-21 16,0 0-14-16,0 0-12 0,0 0-16 0,0 0-11 16,0 0 0-16,-8-11 14 0,8 11-19 0,0 0 2 15,0 0-6-15,0 0-1 0,0 0-10 0,0 0-9 16,0 0-8-16,0 0-8 0,0 0-9 0,0 0-11 0,0 0-4 15,0 0-7-15,0 0-7 0,0 0-1 0,0 0-2 16,0 0 0-16,0 0-5 0,6-12-1 0,-6 12 2 16,0 0-2-16,0 0 0 0,19-3 1 0,-19 3-5 15,0 0 3-15,0 0 3 0,24-4 0 0,-24 4-2 16,0 0 1-16,21 4-2 0,-21-4 1 0,0 0 1 16,17 7-5-16,-17-7 7 0,0 0-2 0,14 12 2 15,-14-12 0-15,8 10 1 0,-8-10 0 0,5 11-5 16,-5-11 6-16,4 15-5 0,-4-15 4 0,0 14-1 15,0-14-2-15,0 15 0 0,0-15 3 0,-2 17-3 16,2-17 1-16,-2 17 2 0,2-17-2 0,-3 15 0 16,3-15 1-16,-4 13 3 0,4-13 4 0,0 0 4 0,-4 16 4 15,4-16-1-15,0 0 4 0,-4 14-8 0,4-14-1 16,0 0-4-16,0 0-1 0,0 0-8 0,0 12 3 16,0-12 1-16,0 0-1 0,0 0-2 0,0 0 0 15,0 0 1-15,0 0-2 0,0 0 1 0,15 8 1 16,-15-8-2-16,0 0 1 0,0 0-8 0,24-2-12 15,-24 2-11-15,0 0-7 0,0 0-11 0,28-4-10 16,-28 4-17-16,0 0-14 0,25-4-11 0,-25 4-21 0,0 0-29 16,23-6-31-16,-23 6-29 0,0 0-26 0,18-4-263 15,-18 4 4-15</inkml:trace>
  <inkml:trace contextRef="#ctx0" brushRef="#br0" timeOffset="-137860.826">28050 8034 180 0,'0'0'404'0,"0"0"-83"15,0 0-35-15,0 0-36 0,0 0-22 16,0 0-23-16,0 0-25 0,0 0-21 0,0 0-27 16,0 0-24-16,0 0-15 0,0 0-12 0,0 0-11 0,0 0-2 15,0 0-6-15,0 0-6 0,0 0-4 0,0 0-4 16,0 0-9-16,0 0-7 0,-13 9-24 0,13-9 15 16,0 0-6-16,0 0-4 0,0 0-2 0,2 13-2 15,-2-13-1-15,0 0-3 0,0 0-1 0,0 0 1 16,0 0 1-16,0 0 1 0,11 7-2 0,-11-7 0 15,0 0-2-15,0 0 1 0,0 0 0 0,0 0 1 16,11-7 0-16,-11 7 3 0,0 0-2 0,0 0 0 16,0 0 2-16,0 0-3 0,0 0-1 0,4-13-2 15,-4 13-1-15,0 0 1 0,0 0-2 0,0 0-4 0,0 0-7 16,0 0-10-16,-12-9-12 0,12 9-22 0,0 0-16 16,0 0-27-16,0 0-30 0,0 0-35 0,0 0-38 15,0 0-55-15,-14 8-71 0,14-8-260 0,0 0-100 16</inkml:trace>
  <inkml:trace contextRef="#ctx0" brushRef="#br0" timeOffset="-136988.424">28361 7788 301 0,'0'0'244'0,"0"0"-47"15,0 0-31-15,0 0-23 0,4-13-9 0,-4 13-17 16,0 0-9-16,0 0-7 0,0 0-3 0,0-15-29 15,0 15 34-15,0 0-12 0,0 0-1 0,0 0-2 16,0 0 1-16,0 0-7 0,0 0 1 0,0 0-7 16,0 0-2-16,2-13-7 0,-2 13-11 0,0 0-14 15,0 0-8-15,0 0-5 0,-10 10-5 0,10-10 0 16,0 0 4-16,-11 12-1 0,11-12 2 0,-7 12 0 0,7-12 0 16,-10 15 3-16,10-15 0 0,-8 20 4 15,8-20-3-15,-9 20-1 0,5-9-2 0,0 0-4 0,0 3-2 16,2-2-4-16,-2 3 1 0,4-3-2 0,-2 2-4 15,2-14-1-15,0 26-2 0,0-11-15 0,2 0 13 16,0-1-3-16,2 1-2 0,0-1 1 0,0-2 0 16,0 3-2-16,3-5-1 0,-1 3 0 0,0-3 1 15,2-1-3-15,-8-9 1 0,12 18-2 0,-12-18 0 16,12 15-14-16,-12-15-14 0,10 13-24 0,-10-13-23 16,13 10-18-16,-13-10-28 0,10 8-16 0,-10-8-27 15,0 0-23-15,17 9-39 0,-17-9-44 0,0 0-50 0,0 0-175 16,0 0 12-16</inkml:trace>
  <inkml:trace contextRef="#ctx0" brushRef="#br0" timeOffset="-136709.185">28404 8022 128 0,'0'0'384'15,"0"0"-81"-15,0 0-43 0,0 0-26 0,0 0-32 16,0 0-17-16,0 0-26 0,0 0-20 0,0 0-19 16,0 0-8-16,0 0 4 0,7-12-4 0,-7 12 1 15,0 0-4-15,0 0-10 0,0 0-15 0,0 0-11 0,26 0-15 16,-26 0-11-16,0 0-10 0,19 3-5 0,-19-3-6 16,0 0-4-16,25 3-5 0,-25-3-8 15,0 0-29-15,24 3-31 0,-24-3-30 0,0 0-38 0,26 0-45 16,-26 0-34-16,0 0-46 0,27-8-64 0,-27 8-320 15,0 0-138-15</inkml:trace>
  <inkml:trace contextRef="#ctx0" brushRef="#br0" timeOffset="-136324.445">28685 8011 358 0,'0'0'356'16,"0"0"-65"-16,0 0-25 0,0 0-59 0,0 0-23 16,0 0-26-16,9-10-22 0,-9 10-29 0,0 0-21 15,4-13-17-15,-4 13-14 0,6-12-16 0,-6 12-6 16,4-15-11-16,-4 15-8 0,4-12-11 0,-4 12-6 0,7-15-4 16,-7 15 4-16,2-15 0 0,-2 15 5 15,2-11 0-15,-2 11 13 0,0 0 2 0,2-16 7 0,-2 16 2 16,0 0-1-16,0 0 0 0,4-15-2 0,-4 15-3 15,0 0-4-15,0 0-4 0,0 0 2 0,0 0 2 16,0 0 6-16,0 0 4 0,0 0 0 0,0 0 4 16,0 0 6-16,0 0 6 0,2 11 5 0,-2-11-2 15,0 0 1-15,2 16-3 0,-2-16-7 0,2 15-1 16,-2-15-7-16,2 13-2 0,-2-13-8 0,2 15-1 16,-2-15-2-16,2 13-6 0,-2-13 0 0,2 15-5 0,-2-15-8 15,0 0-18-15,2 15-20 0,-2-15-22 0,0 0-21 16,5 14-32-16,-5-14-21 0,0 0-28 15,0 0-29-15,4 12-37 0,-4-12-39 0,0 0-55 0,0 0-147 16,0 0 44-16</inkml:trace>
  <inkml:trace contextRef="#ctx0" brushRef="#br0" timeOffset="-135876.854">28835 7735 191 0,'0'0'413'0,"0"0"-74"0,0 0-52 15,0 0-42-15,-4-11-26 0,4 11-27 0,0 0-31 0,0 0-27 16,0 0-30-16,0 0-19 0,0 0-20 15,0 0-6-15,0 0-4 0,0 0 1 0,0 0-10 0,0 0-7 16,13 7-4-16,-13-7-4 0,8 9-2 0,-8-9 0 16,12 11-3-16,-12-11 0 0,13 12-5 0,-13-12-2 15,12 16-4-15,-12-16-1 0,17 18 1 0,-9-8-3 16,-2 1 6-16,-1 0-2 0,3 2 4 0,1 2 7 16,-3-4 2-16,-2 3 13 0,0 1-12 0,2-2 0 15,-1 2 0-15,-3 0 1 0,2-1 0 0,-2 4-4 16,0-4-1-16,0 3-5 0,0-1-1 0,-2-1-5 0,0 2-3 15,0-5-4-15,0-12 14 0,0 29-20 0,-2-17 1 16,2-12-8-16,-4 24-6 0,4-24-11 16,-4 21-2-16,4-21-8 0,-7 19-4 0,7-19-15 0,-6 16-6 15,6-16-8-15,-8 13-6 0,8-13-1 0,-8 10-10 16,8-10-7-16,0 0-12 0,-13 12-17 0,13-12-19 16,0 0-26-16,-9 9-18 0,9-9-24 0,0 0-25 15,0 0-39-15,0 0-173 0,0 0 84 0</inkml:trace>
  <inkml:trace contextRef="#ctx0" brushRef="#br0" timeOffset="-134541.785">28969 7597 349 0,'6'-11'284'16,"-6"11"-56"-16,0 0-14 0,0 0-18 0,0 0-25 0,0 0-15 15,0 0-15-15,0 0-19 0,0 0-14 0,0 0-19 16,0 0-8-16,0 0-8 0,0 0-10 0,10-8-12 16,-10 8-8-16,0 0-11 0,0 0-2 0,8-14-8 15,-8 14-4-15,0 0-6 0,7-15 1 0,-7 15-3 16,4-13 2-16,-4 13-3 0,4-11-1 0,-4 11-1 15,0 0-3-15,2-18 1 0,-2 18 4 0,0 0 2 16,2-13 2-16,-2 13-4 0,0 0 0 0,0 0 1 16,0 0-5-16,2-13-1 0,-2 13-3 0,0 0-2 15,0 0-4-15,0 0 5 0,0 0 2 0,0 0-1 16,0 0 2-16,0 0 0 0,0 0 4 0,0 0 3 0,10 13 5 16,-10-13 5-16,0 0-7 0,7 17 5 0,-7-17 8 15,6 14-4-15,-6-14 0 0,6 16 1 0,-6-16-2 16,4 12-4-16,-4-12-1 0,6 13-5 0,-6-13 0 15,7 15-3-15,-7-15-1 0,4 11-1 0,-4-11-3 16,0 0-17-16,6 15-22 0,-6-15-26 0,0 0-23 16,3 15-29-16,-3-15-22 0,0 0-27 0,2 13-34 15,-2-13-28-15,0 0-27 0,0 0-255 0,-2 18-2 0</inkml:trace>
  <inkml:trace contextRef="#ctx0" brushRef="#br0" timeOffset="-130195.273">29435 8045 230 0,'0'0'250'0,"0"0"-40"16,-2-13-27-16,2 13-14 0,0 0-9 0,0 0-17 15,0 0-7-15,0 0-2 0,0 0-7 0,0 0-3 16,0 0-8-16,0 0 2 0,-9-10-7 0,9 10-1 16,0 0-11-16,0 0-8 0,0 0-10 0,0 0-8 15,0 0-7-15,0 0-10 0,0 0-5 0,0 0-10 0,0 0-12 16,0 0-2-16,0 0-6 0,0 0-6 0,0 0-4 15,0 0-1-15,-6 16-3 0,6-16-1 0,0 13-3 16,0-13-2-16,4 17 3 0,-4-17-9 0,2 18 11 16,-2-18-4-16,5 21-3 0,-5-21 3 0,6 27 2 15,-4-12-1-15,2-1-1 0,-2-1 2 0,0 4-3 16,2-3 1-16,0 4 0 0,-2-5 0 0,3 0 1 16,-3 4-1-16,2-5-2 0,0 2-4 0,-2-2 4 15,-2-12 1-15,8 22-2 0,-8-22 0 0,4 19-5 16,-4-19-10-16,7 15-12 0,-7-15-10 0,6 14-17 0,-6-14-18 15,0 0-19-15,6 15-20 0,-6-15-16 0,0 0-18 16,0 0-39-16,5 10-23 0,-5-10-25 0,0 0-304 16,0 0-42-16</inkml:trace>
  <inkml:trace contextRef="#ctx0" brushRef="#br0" timeOffset="-129903.757">29383 8245 396 0,'-10'-12'304'16,"10"12"-47"-16,0 0-32 0,0 0-29 0,0 0-17 15,0 0-19-15,0 0-15 0,0 0-12 0,0 0-2 16,0 0-34-16,-11-7-12 0,11 7-19 0,0 0-3 16,0 0-4-16,0 0 5 0,0 0 1 0,0 0 4 15,0 0-7-15,0 0-2 0,0 0-5 0,21 4-8 16,-21-4-7-16,0 0-8 0,0 0-6 0,25 0-6 0,-25 0-1 15,0 0-5-15,27 2-3 0,-27-2-2 0,0 0-1 16,31-2-1-16,-31 2-7 0,0 0-20 0,33 0-19 16,-33 0-15-16,0 0-23 0,30-2-19 0,-30 2-24 15,0 0-27-15,29-2-35 0,-29 2-39 0,0 0-51 16,27-1-316-16,-27 1-99 0</inkml:trace>
  <inkml:trace contextRef="#ctx0" brushRef="#br0" timeOffset="-128872.535">29891 8011 60 0,'0'0'293'0,"0"0"-69"16,0 0-42-16,0 0-15 0,0 0-15 0,0 0-6 15,0 0-27-15,0 0 1 0,0 0-19 0,0 0 4 0,0 0-6 16,0 0-4-16,0 0-13 0,0 0-8 0,8-8-9 15,-8 8-8-15,0 0-6 0,0 0-1 0,4-17-6 16,-4 17-3-16,0 0-6 0,0-17-2 0,0 17-8 16,-2-16-9-16,2 16 2 0,-2-19-7 0,2 19-1 0,-2-21-5 15,2 21 0-15,-4-21-8 0,2 8-4 0,2 13-5 16,-5-22-2-16,5 22-3 0,-6-25 0 0,6 25 2 16,-4-22 3-16,4 22 0 0,-4-14-2 0,4 14-5 15,-4-17 1-15,4 17 2 0,0 0 1 0,-4-16 3 16,4 16 3-16,0 0 1 0,0 0 5 0,0 0-2 15,0 0 5-15,0 0 0 0,-7 15 8 0,7-15 3 16,0 14-1-16,0-14-1 0,0 19-1 0,0-19-4 0,3 25 2 16,-3-25-4-16,4 25 4 0,-2-9-7 15,2-3-5-15,-2 0-6 0,0 2-5 0,2-4-11 0,-4-11-14 16,6 20-18-16,-6-20-17 0,4 19-27 0,-4-19-10 16,5 13-20-16,-5-13-8 0,4 12-8 15,-4-12-21-15,0 0-59 0,0 0-94 0,4 14 216 0</inkml:trace>
  <inkml:trace contextRef="#ctx0" brushRef="#br0" timeOffset="-128509.503">29860 8138 342 0,'0'0'349'16,"0"0"-63"-16,0 0-19 0,0 0-40 0,0 0-16 15,0 0-19-15,0 0-23 0,0 0-18 0,0 0-21 16,0 0-24-16,0 0-16 0,0 0 1 0,0 0 3 0,0 0 1 16,0 0-1-16,0 0 0 0,0 0-10 0,0 0-13 15,14 7-12-15,-14-7-8 0,0 0-3 0,0 0-6 16,25 2-5-16,-25-2-7 0,0 0-4 0,25-2-8 15,-25 2-2-15,21-2-5 0,-21 2 0 0,23-2-2 16,-23 2-2-16,27-5-3 0,-27 5 2 0,25-4-11 16,-25 4-14-16,27-7-11 0,-27 7-11 0,22-4-18 15,-22 4-15-15,18-5-8 0,-18 5-13 0,0 0-16 0,25-5-27 16,-25 5-35-16,0 0-52 0,0 0-60 0,0 0-78 16,18 5-205-16,-18-5-81 0</inkml:trace>
  <inkml:trace contextRef="#ctx0" brushRef="#br0" timeOffset="-127925.555">29903 8362 4 0,'0'0'345'0,"0"0"-69"0,0 0-57 0,0 0-21 0,0 0-32 16,0 0-11-16,0 0-29 0,0 0-26 0,0 0 0 15,0 0 2-15,0 0-21 0,0 0 4 0,0 0-7 16,0 0-4-16,0 0-7 0,4-13-6 0,-4 13-8 16,0 0-6-16,0 0-4 0,15-8-10 0,-15 8-3 15,0 0-5-15,18-8-5 0,-18 8-2 0,16-5-1 16,-16 5-5-16,16-6-1 0,-16 6-4 0,0 0 0 16,23-4 2-16,-23 4 3 0,0 0 4 0,0 0 10 15,27 0 8-15,-27 0 2 0,0 0 1 0,12 8-2 16,-12-8 0-16,6 12-3 0,-6-12-5 0,0 16-3 0,0-16-7 15,-2 18-4-15,2-18-3 0,-4 22 0 0,0-9-3 16,0 1 0-16,0-2-3 0,0 4-2 0,0-3 3 16,-1-1-3-16,1 2 2 0,0-2 0 0,0 1 5 15,4-13 5-15,-6 20 3 0,6-20-2 0,-4 18-1 16,4-18-1-16,-4 16-1 0,4-16-5 0,-5 15-2 16,5-15-1-16,0 0 2 0,0 14 2 0,0-14 2 15,0 0-4-15,5 11 1 0,-5-11 0 0,0 0-2 0,0 0 0 16,14 10-2-16,-14-10 1 0,0 0-1 0,0 0-2 15,23 3-22-15,-23-3-22 0,0 0-30 0,0 0-33 16,25-5-49-16,-25 5-49 0,0 0-29 0,18-6-52 16,-18 6-56-16,0 0-185 0,17-9-29 0</inkml:trace>
  <inkml:trace contextRef="#ctx0" brushRef="#br0" timeOffset="-127546.065">30170 8401 382 0,'0'0'359'0,"0"0"-81"15,0 0-27-15,0 0-53 0,0 0-1 0,0 0-21 16,0 0-19-16,0 0-19 0,-19 9-14 0,19-9-21 16,0 0-12-16,-6 12-11 0,6-12-6 0,-6 11-7 15,6-11-8-15,-5 16-1 0,5-16-2 0,-4 14 1 16,4-14 4-16,-2 17 0 0,2-17 1 0,-2 17-8 0,2-17-7 15,0 16-9-15,0-16-8 0,4 16-4 0,-4-16 0 16,7 15 2-16,-7-15-15 0,10 15 0 0,-10-15-13 16,14 11 9-16,-14-11-2 0,17 6 2 0,-17-6-2 15,0 0-1-15,29 3-7 0,-29-3-13 0,18-7-9 16,-18 7-15-16,20-7-8 0,-20 7-6 0,17-11-2 16,-17 11-3-16,14-11 3 0,-14 11 0 0,8-14 17 15,-8 14-6-15,7-16 7 0,-7 16 1 0,0-13 6 0,0 13 2 16,-7-17 6-16,7 17 1 0,-10-12 4 0,10 12-13 15,-14-11 16-15,14 11-3 0,-19-11-13 0,19 11-19 16,-16-6-17-16,16 6-31 0,0 0 2 0,-26 1-30 16,26-1-7-16,-15 6-30 0,15-6-22 0,-10 12-30 15,10-12-64-15,-9 12-125 0,9-12 139 0</inkml:trace>
  <inkml:trace contextRef="#ctx0" brushRef="#br0" timeOffset="-126626.065">30385 8110 369 0,'0'0'292'0,"0"0"-60"0,0 0-16 0,0 0-10 15,0 0-43-15,0 0 2 0,0 0-26 0,0 0 2 16,0 0-32-16,0 0-13 0,0 0-12 0,0 0-4 0,0 0-9 16,-12 11-6-16,12-11-11 0,0 0 3 0,0 0-8 15,0 13-3-15,0-13-5 0,0 0-5 0,0 0-7 16,-2 15-4-16,2-15-4 0,0 0-6 0,0 0-1 16,2 14-4-16,-2-14 0 0,0 0-3 0,0 0 0 15,0 0 1-15,0 0-2 0,14 6-1 0,-14-6-1 16,0 0-3-16,10-8 1 0,-10 8-2 0,0 0 4 15,10-12-3-15,-10 12 3 0,0 0 1 0,9-11 3 0,-9 11 0 16,0 0 1-16,0 0-1 0,0-14 5 0,0 14-2 16,0 0-1-16,0 0 5 0,0 0 0 0,0 0-1 15,-13-8-4-15,13 8-3 0,0 0-2 0,0 0-14 16,-14 8-19-16,14-8-24 0,0 0-21 0,-11 14-31 16,11-14-51-16,0 0-39 0,-5 16-71 0,5-16-86 15,0 0-207-15,0 15-74 0</inkml:trace>
  <inkml:trace contextRef="#ctx0" brushRef="#br0" timeOffset="-124041.396">30605 7768 38 0,'0'0'252'0,"0"0"-51"0,0 0-30 16,0 0-25-16,0 0-12 0,0 0-8 0,0 0-6 15,0 0-13-15,0 0-9 0,0 0-8 0,0 0-6 0,0 0 1 16,0 0 5-16,0 0 3 0,0 0 3 15,-4 11 5-15,4-11 1 0,0 0-5 0,0 0 4 16,0 0-22-16,0 0-6 0,0 0-2 0,0 0 2 0,0 0-4 16,0 0-4-16,0 0-6 0,0 0-2 0,0 0-5 15,0 0-8-15,0 0-6 0,0 0-5 0,0 0-7 16,0 0-4-16,-17 5-5 0,17-5-6 0,0 0-1 16,0 0-2-16,0 0-4 0,0 0-1 0,0 0 0 15,0 0-4-15,0 0 3 0,0 0-2 0,6-15 0 16,-6 15-2-16,0 0 2 0,0 0-2 0,11-11 0 15,-11 11 1-15,0 0-2 0,14-7 2 0,-14 7-3 0,0 0 2 16,0 0-1-16,21-4 1 0,-21 4-2 16,0 0 6-16,0 0-4 0,25 8 2 0,-25-8-3 0,11 5 2 15,-11-5 2-15,10 12-2 0,-10-12-1 0,11 10-1 16,-11-10-1-16,8 15 1 0,-8-15 1 0,8 19-4 16,-8-19 5-16,4 16 5 0,-4-16-7 0,2 21-7 15,-2-21-5-15,0 24 1 0,0-24-1 0,-2 22 0 16,2-22-3-16,-4 23 0 0,4-23-1 0,-4 21 1 15,4-21 0-15,-6 20 2 0,6-20 2 0,-6 19 1 0,6-19-1 16,-7 17 4-16,7-17 5 0,-6 14 0 0,6-14 2 16,-6 12 2-16,6-12 1 0,0 0-2 0,-9 14-2 15,9-14 2-15,0 0 1 0,-9 10-3 0,9-10 1 16,0 0-3-16,0 0-4 0,0 0-2 0,0 0-3 16,0 0-1-16,0 0 2 0,0 0-1 0,0 0-1 15,0 0 2-15,0 0-2 0,0 0-7 0,7-13 0 16,-7 13-2-16,11-10 2 0,-11 10-1 0,17-8 0 0,-17 8-4 15,18-8 7-15,-18 8 7 0,19-7-2 0,-19 7 4 16,18-4-1-16,-18 4 6 0,0 0 3 0,23 2-2 16,-23-2 5-16,0 0 6 0,19 9 3 0,-19-9 9 15,8 12 2-15,-8-12 4 0,2 16 6 0,-2-16 5 16,0 18 2-16,0-18 1 0,-4 22 4 0,4-22-1 0,-6 25 2 16,-1-15 3-16,3 3-3 0,-2 0-2 15,2-2-3-15,-2 2-2 0,6-13 0 0,-13 19 1 0,13-19-2 16,-10 17 1-16,10-17-2 0,-10 14 0 0,10-14-5 15,-11 12-3-15,11-12-5 0,-8 8-6 0,8-8-4 16,0 0-5-16,-12 14-22 0,12-14-20 0,0 0-19 16,-13 7-20-16,13-7-22 0,0 0-55 0,0 0 1 0,-12 8-49 15,12-8-36-15,0 0-58 0,0 0-321 0,0 0-128 16</inkml:trace>
  <inkml:trace contextRef="#ctx0" brushRef="#br0" timeOffset="-123286.108">30898 7552 253 0,'0'0'241'0,"0"0"-40"0,0 0-40 0,0 0-11 16,0 0-20-16,0 0-8 0,0 0-28 0,0 0 0 15,0 0-19-15,0 0 5 0,0 0-15 0,0 0 14 16,-4-11-16-16,4 11 17 0,0 0-20 0,0 0 9 0,0 0-14 15,0 0 10-15,0 0-24 0,0 0 9 0,0 0-15 16,0 0 6-16,0 0-4 0,0 0-10 0,0 0-3 16,0 0-3-16,-8 11-4 0,8-11-4 0,0 0 0 15,-4 14-1-15,4-14-4 0,0 0 1 0,-4 16-5 0,4-16 1 16,0 0-3-16,-5 14-2 0,5-14 0 0,0 0 3 16,0 0 1-16,-2 12-3 0,2-12-2 15,0 0 2-15,0 0 3 0,0 0-4 0,0 0-2 0,0 0 2 16,0 0 2-16,0 0 1 0,5-16-4 0,-5 16 0 15,4-13-11-15,-4 13 15 0,4-16-19 0,-4 16 19 16,4-16-13-16,-4 16 17 0,4-15-14 0,-4 15 15 16,4-12-11-16,-4 12 18 0,2-13-12 0,-2 13 24 15,0 0-3-15,6-15 0 0,-6 15-1 0,0 0-2 16,0 0 2-16,5-13 1 0,-5 13 4 0,0 0 5 16,0 0 2-16,0 0-1 0,0 0 5 0,0 0 1 15,10 7 1-15,-10-7-7 0,0 0-1 0,6 16 5 16,-6-16-2-16,4 14-2 0,-4-14-5 0,4 16 1 0,-4-16-8 15,7 20 4-15,-7-20-12 0,4 15-2 0,-4-15-6 16,2 18 2-16,-2-18-3 0,8 12-3 0,-8-12-20 16,5 11-24-16,-5-11-27 0,0 0-26 0,6 16-32 15,-6-16-27-15,0 0-47 0,7 11-40 0,-7-11-83 16,0 0-297-16,0 0-131 0</inkml:trace>
  <inkml:trace contextRef="#ctx0" brushRef="#br0" timeOffset="-117064.448">24509 9113 21 0,'0'0'247'0,"0"0"-49"0,0 0-39 0,0 0-23 16,0 0-8-16,0 0-9 0,0 0-6 0,0 0-3 16,0 0-14-16,0 0-5 0,0-16-4 0,0 16 0 15,0 0 7-15,0 0-5 0,0 0 6 0,0 0-11 16,0 0 3-16,0 0-12 0,0 0 4 0,0 0-13 16,0 0 5-16,0 0-19 0,0 0 2 0,0 0-10 0,0 0 0 15,0 0-17-15,0 0 8 0,0 0-15 0,0 0 16 16,0 0-11-16,0 0 9 0,0 0-9 0,0 0 11 15,0 0-13-15,0 0 16 0,0 0-15 0,0 0 11 16,0 0-16-16,0 0 13 0,0 0-14 0,0 0 13 16,0 0-18-16,0 0 9 0,0 0-22 0,0 0 17 15,0 0-19-15,0 0 13 0,0 0-14 0,0 0 12 16,0 0-14-16,0 0 14 0,0 0-17 0,-4 13 15 16,4-13-13-16,0 0 13 0,-4 14-15 0,4-14 15 15,0 0-15-15,-3 18 15 0,3-18-16 0,0 0 14 0,-2 13-10 16,2-13 11-16,0 0-14 0,-2 19 16 0,2-19-16 15,0 0 13-15,0 13-16 0,0-13 13 16,0 0-14-16,0 0 12 0,-2 12-12 0,2-12 14 0,0 0-13 16,0 0 14-16,0 0-13 0,0 0 13 0,0 0-16 15,0 0 11-15,0 0-15 0,0 0 11 0,0 0-12 16,0 0 10-16,0 0-9 0,0 0 11 0,0 0-11 16,0 0 7-16,0 0-13 0,6-14 12 0,-6 14-8 0,0 0 11 15,3-19-13-15,-3 19 15 0,4-13-8 16,-4 13 13-16,2-15-10 0,-2 15 10 0,2-13-10 15,-2 13 13-15,2-12-13 0,-2 12 11 0,0 0 5 0,4-19-15 16,-4 19 11-16,0 0-2 0,4-13 2 0,-4 13-7 16,0 0 8-16,2-13-2 0,-2 13 2 0,0 0 7 15,0 0-22-15,4-15 9 0,-4 15 6 0,0 0-3 16,0 0 6-16,0 0-11 0,0 0 3 0,7-10-1 0,-7 10 2 16,0 0-7-16,0 0 12 0,0 0-6 15,0 0 12-15,0 0-10 0,0 0 12 0,2 12-11 16,-2-12 7-16,0 0-10 0,2 14 9 0,-2-14 4 0,0 0 1 15,2 18-7-15,-2-18 9 0,0 0-7 0,2 18 9 16,-2-18-4-16,2 16 11 0,-2-16-15 0,4 14 15 16,-4-14-14-16,4 16 11 0,-4-16-12 0,6 17 12 15,-6-17-18-15,7 17 14 0,-7-17-15 0,5 16 13 16,-5-16-16-16,6 15 14 0,-6-15-15 0,6 15 14 16,-6-15-15-16,6 12 15 0,-6-12-15 0,7 12 12 0,-7-12-14 15,0 0 15-15,6 14-13 0,-6-14 11 16,0 0-12-16,6 12 12 0,-6-12-20 0,0 0-4 15,0 0-43-15,6 12-1 0,-6-12-44 0,0 0-39 16,0 0-41-16,0 0-66 0,0 0-60 0,6 11-257 0,-6-11-81 16</inkml:trace>
  <inkml:trace contextRef="#ctx0" brushRef="#br0" timeOffset="-116486.514">24888 9246 381 0,'0'0'310'0,"0"0"-51"0,0 0-22 16,0 0-21-16,0 0-16 0,0 0-12 0,0 0-6 16,-16-6-26-16,16 6-4 0,0 0-29 0,0 0 3 15,0 0-18-15,0 0 8 0,0 0-19 0,0 0 9 16,0 0-24-16,0 0 7 0,0 0-23 0,0 0 7 0,-22-2-21 15,22 2 7-15,0 0-20 0,0 0 9 0,0 0-23 16,0 0 8-16,0 0-21 0,0 0 12 16,0 0-19-16,0 0 12 0,0 0-19 0,0 0 13 0,0 0-17 15,0 0 14-15,0 0-15 0,0 0 12 0,0 0-15 16,0 0 18-16,0 0-16 0,0 0 16 0,0 0-14 16,0 0 15-16,0 0-16 0,0 0 16 0,0 0-16 15,0 0 18-15,24 0-18 0,-24 0 16 0,0 0-15 16,22-3 14-16,-22 3-16 0,0 0 15 0,23 0-15 15,-23 0 14-15,0 0-14 0,23-3 14 0,-23 3-18 16,0 0 14-16,0 0-11 0,25-3-9 0,-25 3 12 0,0 0-18 16,0 0 11-16,0 0-17 0,27 0 10 15,-27 0-18-15,0 0 9 0,0 0-18 0,0 0 9 0,0 0-21 16,0 0 4-16,0 0-21 0,21-3 2 0,-21 3-19 16,0 0-8-16,0 0-21 0,0 0-15 0,0 0-18 15,0 0-28-15,0 0-35 0,0 0-20 0,0 0-43 16,0 0-198-16,0 0 37 0</inkml:trace>
  <inkml:trace contextRef="#ctx0" brushRef="#br0" timeOffset="-116143.736">24890 9151 263 0,'0'0'276'0,"0"0"-47"0,0 0-31 15,-8-9-16-15,8 9-13 0,0 0-14 0,0 0-8 16,0 0-13-16,0 0 1 0,0 0-14 0,0 0 3 16,0 0-13-16,0 0-1 0,0 0-21 0,0 0 3 15,0 0-21-15,0 0 6 0,8-10-20 0,-8 10 8 16,0 0-21-16,0 0 14 0,0 0-20 0,19-7 11 15,-19 7-20-15,0 0 8 0,0 0-19 0,23-1 8 0,-23 1-17 16,0 0 11-16,0 0-14 0,24-5 8 0,-24 5-14 16,0 0 11-16,21-3-25 0,-21 3-3 0,0 0-36 15,23-2-10-15,-23 2-43 0,0 0-30 0,21-1-38 16,-21 1-34-16,0 0-56 0,21-6-79 0,-21 6-214 16,0 0-71-16</inkml:trace>
  <inkml:trace contextRef="#ctx0" brushRef="#br0" timeOffset="-114497.001">25479 9157 305 0,'0'0'249'0,"0"0"-49"0,0 0-29 16,0 0-15-16,0 0-17 0,0 0-25 0,0 0-11 16,0 0-15-16,0 0-16 0,0 0-10 0,0 0-13 15,0 0-4-15,0 0-3 0,0 0-1 0,0 0-1 16,0 0-3-16,0 0 2 0,0 0 9 0,0 0-10 15,0 0 11-15,0 0-5 0,0 0 6 0,0 0-12 16,0 0 11-16,0 0 9 0,0 0-19 0,0 0-11 16,0 0 1-16,0 0-8 0,0 0 5 0,7-11-16 15,-7 11 3-15,0 0-7 0,0 0 8 0,0 0-12 16,0 0 8-16,22-4-10 0,-22 4 6 0,0 0-7 0,0 0 6 16,21-4-6-16,-21 4 9 0,0 0-10 0,0 0 9 15,21-3-10-15,-21 3 9 0,0 0-10 0,0 0 6 16,22-4-5-16,-22 4 8 0,0 0-8 0,0 0 6 15,18-6-5-15,-18 6 4 0,0 0-5 0,0 0 8 16,0 0-9-16,21-4 8 0,-21 4-9 0,0 0 11 16,0 0-9-16,0 0 6 0,0 0-9 0,16-5 7 15,-16 5-21-15,0 0-1 0,0 0-21 0,0 0-5 16,0 0-30-16,17-3-15 0,-17 3-18 0,0 0-23 0,0 0-23 16,0 0-21-16,0 0-42 0,12-10-239 0,-12 10 64 15</inkml:trace>
  <inkml:trace contextRef="#ctx0" brushRef="#br0" timeOffset="-113642.366">25791 8997 139 0,'0'0'286'0,"0"0"-60"0,0 0-42 0,0 0-21 0,0 0-13 16,0 0-11-16,0 0-12 0,0 0-8 0,0 0-7 15,0 0-1-15,0 0-20 0,0 0 3 0,0 0-20 16,0 0-1-16,0 0-15 0,0 0 3 0,0 0 0 15,0 0-11-15,0 0-17 0,0 0 3 0,0 0-14 16,0 0 2-16,0 0 1 0,0 0-12 0,0 0-8 16,0 0 9-16,0 0-10 0,0-15 5 0,0 15-8 15,0 0 12-15,15-7-16 0,-15 7 12 0,0 0-14 0,19-9 8 16,-19 9-5-16,14-5 7 0,-14 5-11 0,17-6 9 16,-17 6-9-16,0 0 8 0,21-5-6 15,-21 5 6-15,0 0-6 0,0 0 7 0,27 0-6 0,-27 0 10 16,0 0-10-16,15 7-9 0,-15-7 15 0,0 0 4 15,10 11-4-15,-10-11 7 0,0 0-11 0,4 14 9 16,-4-14-9-16,0 0 2 0,0 19-6 0,0-19 12 16,0 13-7-16,0-13 6 0,-4 15-9 0,4-15 2 15,-4 14-1-15,4-14-1 0,-6 14 1 0,6-14 3 16,-5 15-1-16,5-15-7 0,-8 15 7 0,8-15 2 16,-6 14-2-16,6-14-1 0,-8 12 4 0,8-12-3 0,-6 11 1 15,6-11-7-15,-7 11 8 0,7-11 1 16,0 0 0-16,-7 11-3 0,7-11 2 0,0 0-3 15,0 0 1-15,-6 12-1 0,6-12-1 0,0 0-1 0,0 0 1 16,0 0 1-16,0 0-1 0,0 0 1 0,0 0 2 16,0 0-4-16,0 0 2 0,0 0 1 0,20-5-2 15,-20 5 3-15,0 0-1 0,20-6-3 0,-20 6 4 16,15-5 0-16,-15 5-1 0,16-5 0 0,-16 5 2 16,0 0 3-16,23-6 8 0,-23 6 0 0,0 0 0 15,23-5 1-15,-23 5-1 0,0 0 8 0,18-5-12 0,-18 5 8 16,0 0-9-16,0 0 10 0,0 0-11 0,22-2 9 15,-22 2-10-15,0 0 9 0,0 0-10 0,0 0 8 16,0 0-11-16,0 0 11 0,0 0-15 0,0 0 7 16,23-1-10-16,-23 1 9 0,0 0-13 0,0 0-5 15,0 0-12-15,0 0-16 0,0 0-45 0,0 0-19 16,0 0-27-16,0 0-39 0,0 0-36 0,20-4-41 16,-20 4-281-16,0 0-33 0</inkml:trace>
  <inkml:trace contextRef="#ctx0" brushRef="#br0" timeOffset="-112961.568">26414 8918 163 0,'0'0'281'0,"0"0"-59"16,0 0-41-16,0 0-20 0,-11-9-10 0,11 9-19 15,0 0-17-15,0 0-8 0,0 0-11 0,-12-8-11 16,12 8-12-16,0 0-5 0,0 0-8 0,0 0 2 16,-17-2-10-16,17 2-6 0,0 0-1 0,0 0-8 15,0 0-7-15,0 0-3 0,-26 0-2 0,26 0-2 16,0 0-1-16,0 0 4 0,0 0 3 0,-23 2-5 0,23-2-4 15,0 0 3-15,-15 8-13 0,15-8 5 0,0 0-7 16,-13 9 10-16,13-9-8 0,-10 8 3 0,10-8-3 16,-11 11 6-16,11-11-8 0,-10 10 21 0,10-10-21 15,-8 12 9-15,8-12-10 0,-11 13 11 0,11-13-10 16,-8 16 3-16,8-16-5 0,-6 13 9 0,6-13-7 16,-6 15 8-16,6-15-8 0,-2 15 9 0,2-15-8 15,0 15 17-15,0-15-19 0,2 12 13 0,-2-12-8 0,8 14 15 16,-8-14-9-16,10 13 1 0,-10-13-1 15,13 9-2-15,-13-9 0 0,16 9 3 0,-16-9 2 16,19 7 2-16,-19-7 4 0,19 4 0 0,-19-4-1 16,23 4-4-16,-23-4-3 0,19 3-7 0,-19-3 14 0,0 0-17 15,29 0 12-15,-29 0-18 0,0 0 12 0,27 0-13 16,-27 0 11-16,0 0-14 0,22-3 13 0,-22 3-15 16,0 0 13-16,21-4-15 0,-21 4 13 0,0 0-16 15,15-4 10-15,-15 4-35 0,0 0-8 0,0 0-33 16,19-5-20-16,-19 5-33 0,0 0-18 0,0 0-19 0,0 0-28 15,21-4-38-15,-21 4-45 0,0 0-278 0,0 0-68 16</inkml:trace>
  <inkml:trace contextRef="#ctx0" brushRef="#br0" timeOffset="-112047.888">26718 9061 21 0,'0'0'218'0,"0"0"-36"16,0 0-29-16,0 0-14 0,0 0-11 0,0 0-2 16,0 0-29-16,0 0 24 0,0 0-13 0,-3-14-11 15,3 14-6-15,0 0-4 0,0 0-5 0,0 0-7 16,0 0-4-16,0 0-30 0,0 0 25 0,0 0-7 15,0 0-6-15,0 0-4 0,0 0-2 0,0 0-3 16,0 0-5-16,0 0-4 0,0 0-4 0,-10 10 0 0,10-10-4 16,0 0 0-16,0 0-1 0,-6 11 1 15,6-11-1-15,0 0 0 0,-6 11-2 0,6-11-5 0,0 0 3 16,-9 15 0-16,9-15-3 0,0 0 0 0,-8 16-1 16,8-16 8-16,-4 11-11 0,4-11 0 0,0 0-6 15,-6 14 0-15,6-14 0 0,0 0-2 0,-4 12 0 16,4-12-3-16,0 0 1 0,0 0 0 0,-6 15-3 15,6-15 1-15,0 0 2 0,0 0-4 0,0 0 1 0,0 0 0 16,0 0-2-16,0 0 2 0,0 0 3 0,0 0-8 16,0 0 10-16,0 0-12 0,0 0 7 15,0 0-12-15,0 0 9 0,4-15-16 0,-4 15 11 0,0 0-12 16,6-15 3-16,-6 15-7 0,0 0 12 0,8-16-7 16,-8 16 7-16,8-11-2 0,-8 11 13 0,0 0-12 15,9-12 11-15,-9 12-8 0,0 0 12 0,8-14-10 16,-8 14 6-16,0 0-6 0,0 0 11 0,8-13-12 15,-8 13 10-15,0 0-7 0,0 0 11 0,0 0-10 16,8-11 10-16,-8 11-12 0,0 0 13 0,0 0-4 16,0 0 6-16,0 0-3 0,0 0 8 0,0 0-13 15,0 0 16-15,0 0-7 0,11-8 14 0,-11 8-8 16,0 0 12-16,0 0-8 0,0 0 12 0,0 0-12 0,0 0 12 16,8 14-15-16,-8-14 17 0,0 0-16 0,0 0 13 15,0 0-15-15,8 13 12 0,-8-13-14 0,0 0 11 16,0 0-12-16,3 14 14 0,-3-14-15 0,0 0 12 15,5 13-18-15,-5-13 11 0,0 0-15 0,6 17 14 16,-6-17-16-16,6 13 15 0,-6-13-15 0,6 11-1 16,-6-11 3-16,6 11 12 0,-6-11-16 0,7 13 19 15,-7-13-5-15,6 13 5 0,-6-13 7 0,6 13 6 0,-6-13-1 16,4 13 0-16,-4-13-2 0,4 13-3 0,-4-13-1 16,4 11-3-16,-4-11-5 0,0 0-2 0,5 17-3 15,-5-17-2-15,0 0-2 0,4 12 5 0,-4-12-8 16,0 0 0-16,0 0-3 0,4 11 3 0,-4-11-4 15,0 0 0-15,0 0-9 0,0 0-13 0,0 0-15 16,4 13-5-16,-4-13-30 0,0 0-19 0,0 0-15 16,0 0-27-16,0 0-38 0,0 0-41 0,0 0-51 15,0 0-80-15,0 0-291 0,0 0-146 0</inkml:trace>
  <inkml:trace contextRef="#ctx0" brushRef="#br0" timeOffset="-108490.754">27210 9125 100 0,'0'0'223'16,"0"0"-46"-16,0 0-27 0,0 0-17 0,0 0-11 16,0 0-5-16,0 0-7 0,0 0-2 0,0 0-13 0,0 0-8 15,0 0-9-15,0 0-2 0,0 0-4 0,0 0 1 16,0 0-4-16,0 0-1 0,0 0-3 16,0 0-3-16,0 0-2 0,0 0-2 0,0 0-5 0,0 0 0 15,0 0-2-15,0 0 2 0,0 0-8 0,0 0 1 16,0 0 0-16,0 0 1 0,0 0 0 0,0 0-9 15,0 0-4-15,0 0 2 0,0 0-14 0,0 0-4 16,0 0-6-16,0 0 0 0,0 0-2 0,0 0 4 0,0 0-1 16,0 0 0-16,0 0-3 0,0 0 1 15,20-4-4-15,-20 4-2 0,0 0 3 0,0 0-1 16,29-2-3-16,-29 2 0 0,0 0-1 0,29-1 0 0,-29 1 1 16,0 0-2-16,33-2 1 0,-33 2-5 0,20-2 5 15,-20 2-1-15,20-1 0 0,-20 1-2 0,0 0 2 16,29-6 2-16,-29 6-1 0,0 0-4 0,25-2-1 15,-25 2 3-15,0 0-1 0,21-4-1 0,-21 4 1 16,0 0-2-16,0 0 4 0,21-2-2 0,-21 2 0 16,0 0 0-16,0 0 3 0,0 0-2 0,0 0 0 15,0 0 3-15,23 0-4 0,-23 0 1 0,0 0-4 16,0 0-6-16,0 0-10 0,0 0-12 0,0 0-16 16,0 0-23-16,0 0-24 0,0 0-22 0,0 0-30 0,0 0-26 15,0 0-25-15,23-2-27 0,-23 2-52 0,0 0-182 16,0 0 63-16</inkml:trace>
  <inkml:trace contextRef="#ctx0" brushRef="#br0" timeOffset="-107762.317">27906 9007 146 0,'0'0'177'0,"0"0"-40"0,0 0-14 0,0 0-15 16,0 0-7-16,0 0-5 0,0 0-4 0,0 0-8 16,0 0-4-16,3-11-8 0,-3 11-10 0,0 0-10 0,0 0-2 15,0 0-3-15,0 0 2 0,0 0 0 0,0 0 2 16,0-15-1-16,0 15 6 0,0 0-5 0,0 0-42 15,0 0 41-15,0 0 0 0,-3-11-9 0,3 11 0 16,0 0-6-16,0 0-9 0,0 0-5 0,0 0-19 16,0 0 21-16,-14-9-5 0,14 9 2 0,0 0-3 15,0 0-3-15,0 0 2 0,0 0-3 0,0 0 0 16,-29 2 0-16,29-2-5 0,0 0 3 0,-19 7-1 16,19-7 2-16,-12 6 3 0,12-6-1 0,-15 6 0 15,15-6-3-15,-12 9 1 0,12-9 0 0,-13 9-1 0,13-9 3 16,-10 8 0-16,10-8-3 0,-10 12-5 0,10-12 6 15,-9 9-4-15,9-9-2 0,-5 12 1 0,5-12-3 16,-4 10 3-16,4-10 3 0,0 0 6 0,0 18-1 16,0-18-2-16,4 12-2 0,-4-12-1 0,5 13 3 15,-5-13 3-15,9 11-5 0,-9-11 5 0,12 9-1 16,-12-9 2-16,15 10 2 0,-15-10-1 0,16 8 1 16,-16-8-4-16,17 8-2 0,-17-8-4 0,18 6 2 0,-18-6 1 15,19 3-5-15,-19-3 2 0,0 0 1 0,27 6-3 16,-27-6 0-16,0 0 6 0,24 2-12 0,-24-2 4 15,0 0-2-15,0 0 1 0,31 0 2 0,-31 0-5 16,0 0 2-16,18-4-2 0,-18 4-1 0,0 0 1 16,0 0 0-16,23-4-6 0,-23 4-3 0,0 0-10 15,0 0-19-15,0 0-14 0,21-5-14 0,-21 5-22 16,0 0-14-16,0 0-22 0,0 0-30 0,0 0-32 16,18-4-33-16,-18 4-52 0,0 0-175 0,0 0 80 15</inkml:trace>
  <inkml:trace contextRef="#ctx0" brushRef="#br0" timeOffset="-107018.271">28240 9076 201 0,'0'0'293'15,"0"0"-60"-15,0 0-32 0,0 0-23 0,0 0-40 16,0 0 2-16,0 0-9 0,0 0-15 0,0 0-10 0,0 0-12 16,0 0-7-16,0 0-4 0,0 0-4 15,0 0-4-15,0 0-3 0,0 0-7 0,0 0-9 16,0 0-8-16,0 0-12 0,0 0-5 0,0 0-5 0,0 0-6 15,0 0-1-15,0 0-6 0,0 0-5 0,0 0-6 16,0 0-10-16,0 0 16 0,0 0-2 0,0 0 0 16,0 0-3-16,14-4-1 0,-14 4 3 0,0 0-3 15,0 0 0-15,23-8 2 0,-23 8-5 0,0 0 2 16,23-3-2-16,-23 3 12 0,0 0-14 0,23-4 3 16,-23 4-4-16,0 0 2 0,0 0 3 0,25 0-1 15,-25 0 0-15,0 0 9 0,17 6-4 0,-17-6 3 0,0 0-2 16,12 9 1-16,-12-9-4 0,0 0 1 15,9 15 1-15,-9-15-1 0,4 10 2 0,-4-10-3 0,2 16-1 16,-2-16 2-16,0 12 0 0,0-12-2 0,-2 17 0 16,2-17 5-16,-6 15 2 0,6-15 2 0,-7 17 4 15,7-17 3-15,-10 14-1 0,10-14 2 0,-10 17-5 16,10-17 2-16,-13 14 1 0,13-14 5 0,-11 16 1 16,11-16 0-16,-10 12-1 0,10-12-3 0,-9 11-1 15,9-11-7-15,0 0-4 0,-12 11-4 0,12-11-1 16,0 0-3-16,0 0 3 0,0 0-2 0,0 0 2 0,0 0 0 15,0 0-2-15,0 0-2 0,0 0 4 0,0 0-1 16,19 6-1-16,-19-6-1 0,0 0 0 16,18-7 1-16,-18 7-1 0,16-5 0 0,-16 5 1 0,18-6-3 15,-18 6 3-15,17-6 1 0,-17 6-2 0,16-5 1 16,-16 5 0-16,0 0 0 0,23-8 0 0,-23 8 1 16,0 0 5-16,0 0 2 0,23-3 7 0,-23 3 1 15,0 0-1-15,0 0-6 0,0 0 8 0,25 0-1 0,-25 0-1 16,0 0 1-16,0 0-3 0,15 3-2 15,-15-3-1-15,0 0-5 0,0 0 1 0,0 0-1 16,19 5-16-16,-19-5 17 0,0 0-1 0,0 0-2 0,14 6-8 16,-14-6-18-16,0 0-13 0,0 0-25 15,0 0-24-15,21 4-19 0,-21-4-28 0,0 0-27 0,0 0-40 16,0 0-63-16,23-6-59 0,-23 6-225 0,0 0-56 16</inkml:trace>
  <inkml:trace contextRef="#ctx0" brushRef="#br0" timeOffset="-105531.751">28897 9041 41 0,'0'0'246'0,"0"0"-59"0,0 0-39 0,0 0-25 16,-4-12-13-16,4 12-8 0,0 0-5 0,0 0-7 15,0 0-9-15,-2-15-9 0,2 15-6 0,0 0-7 16,0 0-2-16,0 0 0 0,0-14-2 0,0 14 3 15,0 0 3-15,0 0 1 0,0 0 2 0,0-13 5 16,0 13-4-16,0 0 3 0,0 0-2 0,0 0-4 16,0 0-5-16,0 0 0 0,0 0-9 0,0 0-3 15,0 0-5-15,0 0-7 0,0 0-5 0,0 0-7 0,0 0-3 16,0 0-3-16,0 0-4 0,0 0 1 0,0 0-3 16,0 0 3-16,0 0-3 0,6 13 1 0,-6-13 8 15,0 0-16-15,4 13 6 0,-4-13 3 0,7 11 2 16,-7-11 0-16,4 13 2 0,-4-13-4 0,6 16-2 15,-6-16 1-15,7 16 4 0,-7-16-4 0,6 13-3 16,-6-13 1-16,9 17-3 0,-9-17-3 0,8 15 3 16,-8-15-3-16,8 17 1 0,-8-17-4 0,8 13 3 15,-8-13-1-15,9 13 2 0,-9-13-4 0,6 14 3 16,-6-14-3-16,8 11 3 0,-8-11-2 0,11 12 9 16,-11-12-12-16,6 11-2 0,-6-11 6 0,4 11-3 0,-4-11 3 15,0 0 1-15,8 13-1 0,-8-13 1 0,0 0-3 16,6 11-3-16,-6-11 0 0,0 0-1 0,0 0-2 15,0 0 1-15,7 11-4 0,-7-11 3 0,0 0-3 16,0 0 0-16,0 0-2 0,0 0-1 0,0 0-4 16,0 0-2-16,0 0 3 0,0 0 2 0,0 0 18 15,-9-11-23-15,9 11-2 0,0 0 19 0,-8-11-15 16,8 11 5-16,0 0-4 0,-10-13-1 0,10 13-1 0,-11-9 6 16,11 9-5-16,0 0 4 0,-12-13-1 15,12 13 7-15,0 0-1 0,-15-12 5 0,15 12-3 0,0 0 6 16,-16-11-6-16,16 11 8 0,0 0-4 0,-15-11 7 15,15 11-2-15,0 0 0 0,-13-7 3 0,13 7 1 16,0 0-3-16,0 0 4 0,-19-4-18 0,19 4 25 16,0 0-4-16,0 0 7 0,0 0 2 0,0 0 3 15,-24 4-1-15,24-4-3 0,0 0 3 0,0 0-3 16,0 0-2-16,-17 5 5 0,17-5-3 0,0 0 1 16,0 0-4-16,0 0-1 0,0 0-4 0,0 0-2 0,-16 6-5 15,16-6-1-15,0 0-3 0,0 0 3 0,0 0-1 16,0 0 4-16,0 0-1 0,0 0 1 0,0 0 0 15,0 0 3-15,0 0-2 0,0 0 5 0,26-2-2 16,-26 2-2-16,0 0 1 0,25-4-2 0,-25 4-1 16,19-3-2-16,-19 3-2 0,22-6 1 0,-22 6-2 15,20-5 1-15,-20 5-2 0,21-4 1 0,-21 4-6 16,21-3 6-16,-21 3 2 0,0 0-2 0,26-2 12 0,-26 2 8 16,0 0 0-16,23-3 0 0,-23 3 0 0,0 0 1 15,0 0-8-15,26-1-4 0,-26 1-4 0,0 0 0 16,0 0 1-16,0 0-4 0,29-2 3 0,-29 2-1 15,0 0-3-15,0 0 1 0,0 0 0 0,23-3 0 16,-23 3-2-16,0 0-1 0,0 0 0 0,0 0-4 16,0 0-19-16,20-1-23 0,-20 1-17 0,0 0-33 15,0 0-28-15,0 0-33 0,0 0-36 0,0 0-53 16,0 0-53-16,0 0-258 0,25 0-73 0</inkml:trace>
  <inkml:trace contextRef="#ctx0" brushRef="#br0" timeOffset="-103339.934">29418 8972 293 0,'0'0'251'0,"0"0"-47"0,0 0-28 16,0 0-13-16,0 0-7 0,0 0-20 0,0 0-9 15,0 0-14-15,-27 0-7 0,27 0-12 0,0 0-10 16,0 0-6-16,0 0-2 0,0 0-7 0,0 0-1 0,0 0-4 16,0 0-6-16,0 0-5 0,0 0-5 15,-20-2 3-15,20 2-12 0,0 0-2 0,0 0-6 16,0 0 7-16,0 0-15 0,0 0-7 0,0 0-5 0,0 0-1 16,0 0-3-16,-7-13-2 0,7 13-2 0,0 0-1 15,5-13 0-15,-5 13-1 0,0 0-1 0,8-15 0 16,-8 15 0-16,0 0-1 0,14-11-1 0,-14 11 1 15,0 0 0-15,13-9-1 0,-13 9 3 0,0 0-2 0,0 0 1 16,0 0 0-16,0 0 10 0,0 0-9 0,27 2 3 16,-27-2-2-16,0 0 1 0,6 11 7 15,-6-11 0-15,0 0 0 0,4 16-4 0,-4-16 1 0,0 0-3 16,0 21 0-16,0-21-1 0,0 13 1 0,0-13-3 16,-4 13 1-16,4-13-2 0,-2 15 2 0,2-15-1 15,-4 13-1-15,4-13 4 0,-5 12-4 0,5-12 3 16,0 0-1-16,-6 16-1 0,6-16-2 0,0 0-5 15,0 0 5-15,-4 14 2 0,4-14-4 0,0 0-3 16,0 0-2-16,0 0 1 0,-4 11 3 0,4-11-5 16,0 0 3-16,0 0-1 0,0 0 2 0,0 0 1 15,0 0-4-15,0 0-2 0,0 0-2 0,0 0-1 16,21-2 2-16,-21 2 0 0,0 0 5 0,0 0 10 0,0 0-13 16,0 0 1-16,0 0-1 0,0 0 6 0,22-1-18 15,-22 1 26-15,0 0-1 0,0 0 1 0,0 0-1 16,0 0 3-16,5 13-1 0,-5-13 4 0,0 0 1 15,-5 14 3-15,5-14 0 0,0 0 4 0,-8 13 4 16,8-13 1-16,-6 11 0 0,6-11 1 0,0 0-1 16,-15 12 1-16,15-12 0 0,-12 11 2 0,12-11-2 15,-12 9 1-15,12-9-3 0,-13 7-2 0,13-7-3 16,0 0-3-16,-16 9-3 0,16-9-1 0,0 0 4 0,0 0-10 16,-16 9-9-16,16-9-6 0,0 0-11 0,0 0-13 15,0 0-18-15,-10 8-26 0,10-8-2 0,0 0-18 16,0 0-21-16,0 0-31 0,0 0-25 0,0 0-22 15,0 0-18-15,0 0-22 0,0 0-252 0,0 0 20 16</inkml:trace>
  <inkml:trace contextRef="#ctx0" brushRef="#br0" timeOffset="-102888.646">29652 8929 35 0,'6'-9'302'0,"-6"9"-68"0,0 0-34 15,6-13-18-15,-6 13-11 0,0 0-17 0,0 0-27 16,0 0-20-16,0 0-33 0,0 0 10 0,0 0-7 15,0 0-4-15,0 0-4 0,0 0 3 0,-6 15-2 16,6-15-1-16,-6 15-3 0,6-15-1 0,-9 20-3 16,4-9-20-16,-1 0 14 0,0 3 3 0,0 0-7 15,0 1-1-15,-1 0 8 0,-1 1-5 0,2 3-4 0,-4 2 0 16,1-4-5-16,3 2 3 0,-2-1-2 16,0 3 0-16,-1-2-3 0,1 1-2 0,0-1-1 0,-1 1-4 15,1-3 1-15,1 4-4 0,1-6-2 0,-2 2-8 16,1-2 0-16,1 1-8 0,0-3 0 0,0-2-6 15,2 2 0-15,-3-2-5 0,7-11 2 0,-6 20 6 16,6-20-10-16,-8 17-2 0,8-17 0 0,-6 17-6 16,6-17-14-16,-4 13-14 0,4-13-15 0,-5 13-16 15,5-13-16-15,0 0-10 0,-8 15-20 0,8-15-14 16,0 0-20-16,0 0-19 0,-4 14-22 0,4-14-27 0,0 0-13 16,0 0-30-16,0 0-234 0,0 0 23 0</inkml:trace>
  <inkml:trace contextRef="#ctx0" brushRef="#br0" timeOffset="-102315.972">29620 9281 309 0,'0'0'258'0,"0"0"-40"0,0 0-37 16,0 0-3-16,0 0-17 0,0 0-15 0,0 0-9 0,0 0-12 15,0 0-8-15,0 0-8 0,0 0-10 16,0 0-3-16,0 0-9 0,-9 9-9 0,9-9-9 0,0 0-9 16,0 0-3-16,0 0-14 0,0 0-3 0,0 0-7 15,0 0-5-15,0 0-6 0,0 0-4 0,0 0-5 16,0 0 2-16,0 0-3 0,0 0-4 0,11-8-4 15,-11 8 2-15,0 0-1 0,14-11-3 0,-14 11 0 16,15-8 3-16,-15 8-5 0,13-8 3 0,-13 8-3 16,17-9 2-16,-17 9-3 0,14-8 0 0,-14 8-2 15,0 0 3-15,21-6-1 0,-21 6 2 0,0 0-1 16,0 0 4-16,0 0-1 0,21 6 5 0,-21-6-5 16,0 0-2-16,2 13 5 0,-2-13 5 0,0 12-1 15,0-12-2-15,-5 18 2 0,5-18 1 0,-4 18-1 0,4-18-2 16,-8 19-1-16,8-19-1 0,-6 20 2 15,6-20-2-15,-8 22-1 0,3-8-1 0,5-14-3 0,-8 21 5 16,8-21 2-16,-8 23 3 0,8-23 4 0,-6 20 0 16,6-20-1-16,-6 16-4 0,6-16 1 0,-7 17-7 15,7-17 2-15,-4 17-2 0,4-17-2 0,0 0-3 16,-4 16 4-16,4-16 1 0,0 0 1 0,2 15-3 16,-2-15 7-16,0 0-1 0,0 0 1 0,10 9-2 0,-10-9 0 15,0 0-2-15,0 0 0 0,21 3-3 16,-21-3-2-16,0 0-25 0,21-3-26 0,-21 3-25 0,0 0-35 15,25-7-30-15,-25 7-43 0,16-3-33 0,-16 3-34 16,17-8-30-16,-17 8-252 0,0 0-38 0</inkml:trace>
  <inkml:trace contextRef="#ctx0" brushRef="#br0" timeOffset="-101880.481">29938 9329 208 0,'0'0'343'0,"0"0"-94"0,0 0-27 15,-21 3-32-15,21-3-11 0,0 0-32 0,0 0-4 16,-10 10-15-16,10-10-13 0,0 0-10 0,-8 11-11 15,8-11-5-15,0 0-1 0,-4 15-7 0,4-15-8 16,0 0-1-16,-4 20-2 0,4-20-5 0,-3 13-1 16,3-13-13-16,0 14-3 0,0-14-4 0,3 16-7 15,-3-16-6-15,4 16-6 0,-4-16-7 0,6 10-2 16,-6-10-3-16,10 12-1 0,-10-12-2 0,13 7-3 16,-13-7 2-16,0 0-3 0,23 5-2 0,-23-5-4 15,17-6-2-15,-17 6-4 0,16-7 3 0,-16 7-1 16,15-12 4-16,-15 12 1 0,12-13 0 0,-12 13 1 0,9-14 1 15,-9 14 5-15,6-17-10 0,-6 17 4 0,0-17 1 16,0 17-2-16,-2-19 0 0,2 19 1 0,-9-16-2 16,9 16 0-16,-10-15-1 0,10 15 0 0,-14-14-14 15,14 14-16-15,-15-10-21 0,15 10-17 0,0 0-28 16,0 0-21-16,-27 4-33 0,27-4-42 0,-9 12-52 16,9-12-77-16,-12 20-230 0,8-9-63 0</inkml:trace>
  <inkml:trace contextRef="#ctx0" brushRef="#br0" timeOffset="-96914.36">23166 4626 157 0,'0'0'155'0,"0"0"-33"15,0 0-12-15,0 0-6 0,0 0-2 0,-23-3 1 0,23 3-2 16,0 0 4-16,0 0 1 0,0 0-1 0,0 0-3 16,0 0-18-16,0 0 35 0,0 0-26 0,0 0-5 15,0 0-5-15,0 0-8 0,0 0-11 0,0 0-11 16,0 0-9-16,0 0-15 0,0 0-4 0,0 0-12 15,0 0 1-15,0 0-1 0,0 0-4 0,-6 13-1 16,6-13 0-16,0 0-4 0,0 15 2 0,0-15-2 16,0 0-3-16,4 19 3 0,-4-19-1 0,2 12-1 0,-2-12-2 15,5 14-2-15,-5-14 5 0,0 0 1 0,8 13 0 16,-8-13-24-16,0 0 32 0,0 0-11 0,16 5 8 16,-16-5-4-16,0 0 0 0,17-7 1 0,-17 7-7 15,10-11 5-15,-10 11-3 0,11-11-3 16,-11 11-1-16,10-13 0 0,-10 13-1 0,6-11 0 0,-6 11 3 15,0 0-2-15,8-13 2 0,-8 13-6 0,0 0 6 16,0 0 1-16,5-14-4 0,-5 14-3 0,0 0 5 16,0 0 6-16,0 0-9 0,-9-12-2 0,9 12 7 15,0 0-2-15,0 0-21 0,0 0 26 0,-16-5 0 16,16 5 6-16,0 0-5 0,0 0 5 0,0 0-2 0,0 0-1 16,0 0-1-16,0 0 0 0,-27 0 1 0,27 0 2 15,0 0 0-15,0 0 7 0,-15 11-1 0,15-11-1 16,-10 7 4-16,10-7-2 0,-8 11-7 0,8-11 5 15,-11 9-5-15,11-9 3 0,-10 11-3 0,10-11-2 16,-8 10-2-16,8-10-3 0,0 0-3 0,-8 10 2 16,8-10 0-16,0 0-22 0,0 0 25 0,-5 13-2 15,5-13 4-15,0 0-3 0,0 0 1 0,0 0 0 0,0 0 0 16,0 0-3-16,0 0 1 0,0 0 2 0,19-3-1 16,-19 3 1-16,0 0 3 0,0 0 1 0,10-10-1 15,-10 10 11-15,0 0 4 0,0 0 5 16,0 0-3-16,0 0-1 0,0 0-6 0,0 0-2 15,0 0-6-15,0 0 1 0,-8-10-5 0,8 10 8 0,0 0-13 16,0 0 1-16,0 0-4 0,0 0-2 0,0 0-14 16,0 0-13-16,-14 5-23 0,14-5-20 0,0 0-27 15,0 0-39-15,0 0-49 0,8 9-62 0,-8-9-276 16,0 0-32-16</inkml:trace>
  <inkml:trace contextRef="#ctx0" brushRef="#br0" timeOffset="-95337.679">22951 11057 54 0,'0'0'290'0,"0"0"-83"0,-2-15-41 0,2 15-25 15,0 0-11-15,-4-16-15 0,4 16-12 0,0 0-16 16,-2-16-11-16,2 16-6 0,0 0-2 0,-2-17 10 16,2 17-9-16,0 0 2 0,-2-17-3 0,2 17-6 15,0 0-1-15,-4-19 1 0,4 19-4 0,-2-12 4 16,2 12 10-16,-5-13-16 0,5 13 2 0,-4-13-12 0,4 13-3 15,-4-13-14-15,4 13 8 0,0 0-10 16,-8-16 9-16,8 16-18 0,-6-12 7 0,6 12-15 0,-6-9 8 16,6 9-14-16,0 0 12 0,-13-12-12 0,13 12 5 15,0 0-11-15,-10-10 9 0,10 10-8 0,0 0 9 16,0 0-14-16,-15-7 9 0,15 7-10 0,0 0 5 16,0 0-7-16,0 0 9 0,0 0-8 0,-16 9 10 15,16-9-11-15,0 0 9 0,-6 16-3 0,6-16 4 16,-2 16-6-16,2-16 7 0,-3 18-7 0,3-18 12 15,-2 20-8-15,2-20 10 0,2 24 1 0,-2-24 14 16,3 25-9-16,-3-25 10 0,6 22-12 0,-6-22 6 16,6 22-8-16,-6-22 8 0,8 20-8 0,-2-9 9 15,-6-11-12-15,13 19 10 0,-13-19-11 0,12 13 9 0,-12-13-10 16,15 14 13-16,-15-14-13 0,16 9 8 0,-16-9-14 16,17 8 13-16,-17-8-15 0,14 6 12 0,-14-6-13 15,16 6 10-15,-16-6-25 0,0 0-11 0,22 3-30 16,-22-3-21-16,0 0-33 0,0 0-48 0,23 1-54 0,-23-1-56 15,0 0-65-15,0 0-163 0,0 0 8 16</inkml:trace>
  <inkml:trace contextRef="#ctx0" brushRef="#br0" timeOffset="-94863.088">23170 11082 296 0,'0'0'278'16,"0"0"-40"-16,0 0-27 0,0 0-14 0,0 0-42 15,0 0-15-15,0 0-23 0,0 0-17 0,7-11-18 16,-7 11-15-16,0 0-14 0,0 0-11 0,2-14-8 15,-2 14-6-15,0 0-3 0,2-15-7 0,-2 15-3 16,2-14-3-16,-2 14-1 0,0-14-3 0,0 14-1 16,2-15-1-16,-2 15 0 0,0 0 9 0,2-18 5 0,-2 18 4 15,0 0-1-15,0 0-1 0,0-16-1 0,0 16-3 16,0 0-4-16,0 0-5 0,0 0 0 0,0 0-2 16,0 0 5-16,0 0-3 0,0 0 5 0,0 0-2 15,0 0 2-15,0 0-1 0,0 0 9 0,8 13-8 16,-8-13 15-16,4 12-7 0,-4-12 13 0,6 14-11 15,-6-14 13-15,5 17-9 0,-5-17 7 0,6 18-8 16,-6-18 12-16,8 18-16 0,-8-18 13 0,8 19-20 16,-8-19 12-16,7 19-16 0,-7-19 10 0,8 19-16 15,-8-19 9-15,6 16-13 0,-6-16 11 0,5 13-12 0,-5-13 10 16,0 0-13-16,8 16 6 0,-8-16-24 0,0 0-2 16,7 12-26-16,-7-12-23 0,0 0-43 0,0 0-36 15,0 0-41-15,0 0-36 0,0 0-26 0,0 0-48 16,0 0-172-16,0 0 43 0</inkml:trace>
  <inkml:trace contextRef="#ctx0" brushRef="#br0" timeOffset="-94489.568">23451 10768 212 0,'0'0'267'16,"0"0"-55"-16,0 0-41 0,0 0-21 0,5-13-16 0,-5 13 2 16,0 0-4-16,0 0-5 0,0 0-5 0,0 0-9 15,0 0-13-15,12 11-3 0,-12-11-9 0,6 10-5 16,-6-10-6-16,6 17-10 0,-6-17-4 0,11 23 0 15,-7-13-1-15,2 6-12 0,0-1 2 0,0-3-15 16,1 5 8-16,-1-2-18 0,0 2 7 0,0-3-15 16,3 1 10-16,-4 0-13 0,1-1 8 0,0 0-15 15,0-1 10-15,-2 2-16 0,3-5 12 0,-7-10-17 0,8 19 12 16,-8-19-18-16,8 15-7 0,-8-15-24 16,6 14-10-16,-6-14-32 0,7 11-1 0,-7-11-46 0,0 0-21 15,6 13-44-15,-6-13-34 0,0 0-27 0,0 0-259 16,0 0-11-16</inkml:trace>
  <inkml:trace contextRef="#ctx0" brushRef="#br0" timeOffset="-94185.016">23474 10974 239 0,'-8'-17'373'0,"8"17"-77"0,0 0-41 16,0 0-40-16,-6-10-27 0,6 10-23 0,0 0-22 0,0 0-15 15,0 0 2-15,0 0 11 0,0 0-26 0,6-11 7 16,-6 11-22-16,0 0 5 0,0 0-29 0,0 0 3 16,27 1-25-16,-27-1 3 0,0 0-18 0,25 0 0 15,-25 0-20-15,0 0 9 0,29 5-19 0,-29-5 11 0,0 0-20 16,30 0-3-16,-30 0-35 0,22-2-6 16,-22 2-33-16,0 0-22 0,31-3-28 0,-31 3-23 15,0 0-19-15,33-3-33 0,-33 3-36 0,0 0-33 0,28-3-266 16,-28 3-42-16</inkml:trace>
  <inkml:trace contextRef="#ctx0" brushRef="#br0" timeOffset="-93071.764">24045 10840 353 0,'0'0'269'0,"0"0"-61"15,0 0-28-15,0 0-18 0,-6-15-23 0,6 15-23 16,0 0-14-16,0 0-11 0,-7-11-13 0,7 11-6 15,0 0-2-15,-6-11 6 0,6 11-1 0,0 0 0 0,-8-13-4 16,8 13-3-16,0 0-1 0,-10-9 6 0,10 9-15 16,0 0 5-16,-13-7-12 0,13 7 2 0,0 0-17 15,0 0 6-15,-15-8-17 0,15 8 5 0,0 0-16 16,0 0 2-16,0 0-11 0,-23 5 8 0,23-5-13 16,0 0 8-16,-10 11-7 0,10-11 5 0,0 0-9 15,-9 14 9-15,9-14-10 0,0 0 6 0,-6 18-9 16,6-18 9-16,0 12-8 0,0-12 12 0,0 0-10 15,0 19 13-15,0-19-7 0,2 13 6 0,-2-13-6 16,4 13 22-16,-4-13-19 0,9 15 11 0,-9-15-8 16,10 11 13-16,-10-11-13 0,10 11 17 0,-10-11-4 0,13 11 16 15,-13-11-15-15,13 12 9 0,-13-12-19 0,15 9 14 16,-15-9-17-16,16 9 11 0,-16-9-14 0,17 5 11 16,-17-5-15-16,0 0 13 0,24 3-17 0,-24-3 11 15,0 0-16-15,0 0 1 0,31 0-30 0,-31 0-2 0,0 0-25 16,0 0-9-16,27 0-31 0,-27 0-14 0,0 0-28 15,0 0-26-15,0 0-23 0,0 0-16 16,24 3-22-16,-24-3-43 0,0 0-180 0,0 0 69 0</inkml:trace>
  <inkml:trace contextRef="#ctx0" brushRef="#br0" timeOffset="-92537.39">24252 10971 349 0,'0'0'320'0,"0"0"-61"0,0 0-24 16,0 0-51-16,0 0 6 0,0 0-19 0,0 0-15 15,0 0-15-15,0 0-28 0,0 0-4 0,0 0-19 16,0 0-5-16,0 0-21 0,0 0 7 0,0 0-25 0,-10-7 4 15,10 7-20-15,0 0 2 0,0 0-18 16,0 0 4-16,0 0-14 0,0 0 6 0,0 0-10 0,0 0 10 16,0 0-12-16,0 0 11 0,0 0-14 0,15-7 12 15,-15 7-15-15,0 0 7 0,0 0-7 0,0 0 7 16,0 0-11-16,25 0 11 0,-25 0-12 0,0 0 10 16,0 0-6-16,19 8 8 0,-19-8-5 0,0 0 10 15,15 11-8-15,-15-11 11 0,6 11-9 0,-6-11 12 16,6 14-10-16,-6-14 11 0,4 14-9 0,-4-14 10 15,2 16-10-15,-2-16 12 0,2 16-14 0,-2-16 9 16,-2 17-11-16,2-17 14 0,0 14-11 0,0-14 9 0,-2 15-10 16,2-15 13-16,0 0-11 0,-2 16 13 0,2-16-14 15,0 0 16-15,0 0-21 0,-2 17 12 0,2-17-13 16,0 0 10-16,0 0-10 0,0 0 10 0,4 15-10 16,-4-15 14-16,0 0-13 0,0 0 15 0,0 0-13 15,0 0 15-15,17 4-14 0,-17-4 17 0,0 0-13 16,0 0 14-16,0 0-13 0,26 2 15 0,-26-2-29 15,0 0 38-15,23 3-16 0,-23-3 9 0,0 0-15 16,24 3 10-16,-24-3-15 0,0 0 10 0,21 3-33 0,-21-3-6 16,0 0-34-16,0 0-21 0,24 6-36 0,-24-6-30 15,0 0-39-15,0 0-56 0,0 0-63 0,21 2-254 16,-21-2-75-16</inkml:trace>
  <inkml:trace contextRef="#ctx0" brushRef="#br0" timeOffset="-91519.429">24749 11004 168 0,'0'0'190'0,"0"0"-41"0,0 0-1 0,0 0-17 0,0 0 3 15,-11-11-7-15,11 11-4 0,0 0-11 0,0 0-8 16,0 0-6-16,0 0-2 0,0 0-3 0,0 0-2 15,-12-6 2-15,12 6-2 0,0 0-1 0,0 0-5 16,0 0-3-16,0 0-7 0,0 0-6 0,0 0-10 16,0 0-4-16,0 0 2 0,0 0-13 0,0 0 8 15,0 0-15-15,0 0 4 0,0 0-14 0,0 0 1 16,0 0-13-16,0 0 11 0,0 0-12 0,0 0 9 0,0 0-13 16,0 0 10-16,0 0-14 0,23-3 8 0,-23 3-11 15,0 0 9-15,20 3-12 0,-20-3 11 0,0 0-13 16,25 3 12-16,-25-3-13 0,19 3 12 0,-19-3-16 15,0 0 16-15,27 6-13 0,-27-6 12 0,0 0-11 16,23 7 10-16,-23-7-11 0,0 0 12 0,25 4-14 16,-25-4 10-16,0 0-30 0,19 4-3 0,-19-4-35 15,0 0-9-15,0 0-16 0,18 4-12 0,-18-4-14 0,0 0-27 16,0 0-31-16,0 0-25 0,0 0-18 16,0 0-25-16,0 0-219 0,0 0 59 0</inkml:trace>
  <inkml:trace contextRef="#ctx0" brushRef="#br0" timeOffset="-91205.317">24771 10925 32 0,'0'0'376'0,"0"0"-83"16,0 0-42-16,-12-7-22 0,12 7-23 0,0 0-19 15,0 0-14-15,0 0-14 0,0 0-15 0,0 0-14 16,0 0-4-16,-15-10-27 0,15 10 2 0,0 0-19 15,0 0 2-15,0 0-23 0,0 0-7 0,0 0-9 16,0 0-1-16,0 0 10 0,0 0 0 0,0 0-5 16,0 0-2-16,13-7-8 0,-13 7-7 0,0 0-7 15,0 0-5-15,25-2 1 0,-25 2-7 0,0 0-2 0,27 2-2 16,-27-2-12-16,0 0-22 0,31 3-23 16,-31-3-23-16,21 2-22 0,-21-2-32 0,23 2-31 0,-23-2-35 15,23 2-46-15,-23-2-75 0,20 4-319 0,-20-4-141 16</inkml:trace>
  <inkml:trace contextRef="#ctx0" brushRef="#br0" timeOffset="-89890.546">25273 10903 46 0,'0'0'265'0,"0"0"-53"16,0 0-37-16,0 0-23 0,0 0-14 0,0 0-8 16,0 0-11-16,0 0-16 0,0 0-6 0,0 0-9 15,0 0-5-15,0 0-5 0,-15-6-3 0,15 6-2 0,0 0-1 16,0 0-5-16,0 0 0 0,0 0-3 0,0 0-5 15,0 0-2-15,0 0-8 0,0 0-3 0,0 0-9 16,0 0-3-16,0 0-4 0,0 0-2 0,0 0-5 16,0 0-6-16,0 0-2 0,0 0-5 0,0 0 1 15,0 0-3-15,0 0 3 0,0 0-1 0,0 0-1 16,0 0 1-16,0 0 5 0,21 2-8 0,-21-2 8 16,0 0-14-16,0 0 11 0,24 5-7 0,-24-5 9 15,0 0-3-15,20 4 9 0,-20-4-8 0,0 0 9 16,19 4-11-16,-19-4 11 0,0 0-8 0,18 6 9 0,-18-6-14 15,0 0 7-15,15 8-6 0,-15-8 6 0,0 0-16 16,0 0 10-16,19 8-10 0,-19-8 9 0,0 0-10 16,0 0 10-16,0 0-16 0,0 0-5 0,22-2-22 15,-22 2-8-15,0 0-27 0,0 0-24 0,13-11-20 16,-13 11-27-16,0 0-44 0,0 0-39 0,11-9-46 16,-11 9-243-16,0 0-11 0</inkml:trace>
  <inkml:trace contextRef="#ctx0" brushRef="#br0" timeOffset="-89166.026">25623 10699 122 0,'0'0'274'0,"0"0"-67"0,0 0-40 15,0 0-22-15,0 0-23 0,0 0-16 0,0 0-17 0,0 0-9 16,0 0-10-16,0 0-2 0,0 0 1 16,0 0-14-16,0 0-10 0,0 0-8 0,0 0-6 0,0 0-4 15,0 0-7-15,-6-12-3 0,6 12-5 0,0 0-1 16,0-16-3-16,0 16-1 0,0 0-3 0,-2-20-4 16,2 20 2-16,-2-14-12 0,2 14-2 0,-2-16 2 15,2 16-2-15,-2-18 0 0,2 18 2 0,-3-13 2 16,3 13 3-16,-2-15 2 0,2 15 2 0,-4-13 6 15,4 13 6-15,0 0 4 0,-4-13 2 0,4 13 0 0,0 0-1 16,0 0 3-16,0 0 3 0,0 0 14 0,0 0-11 16,0 0 6-16,0 0 5 0,0 0 7 15,-4 12 1-15,4-12 0 0,0 13 4 0,0-13-5 0,4 16-2 16,-4-16 2-16,2 17-2 0,-2-17-3 0,4 19-8 16,-4-19-2-16,7 21-1 0,-7-21-7 0,4 22 3 15,-4-22-2-15,4 19 1 0,-4-19-1 0,4 20-3 16,-4-20-4-16,4 17-3 0,-4-17 0 0,4 17 2 15,-4-17-5-15,2 11 7 0,-2-11-12 0,0 0 10 16,2 16-17-16,-2-16-1 0,0 0-19 0,4 13-18 16,-4-13-23-16,0 0-26 0,0 0-25 0,0 0-40 15,0 0-40-15,0 0-44 0,0 0-63 0,0 0-140 0,0 0 84 16</inkml:trace>
  <inkml:trace contextRef="#ctx0" brushRef="#br0" timeOffset="-88737.323">25831 10596 12 0,'0'0'304'16,"0"0"-64"-16,0 0-35 0,0 0-16 0,0 0-15 0,0 0-6 16,10-9-15-16,-10 9-3 0,0 0-5 15,0 0-7-15,0 0-10 0,0 0-10 0,0 0-8 0,0 0-11 16,0 16-9-16,0-16-9 0,-6 16-6 0,6-16-6 16,-4 21-7-16,0-8-3 0,-1 2-3 0,-1 1 11 15,0 1-19-15,0 3 11 0,0 2-15 0,-1-1 13 16,-1 2-14-16,2-3 16 0,-2 1-20 0,2 0 17 15,-1 1-23-15,1 0 11 0,0 0-23 0,0-1 12 0,0-1-20 16,0-2 12-16,4 0-17 0,-4-3 12 16,2 3-16-16,0-4 11 0,2 1-14 0,-2 0 12 0,-1-2-17 15,3 0 15-15,2-13-22 0,-8 20 7 16,8-20-27-16,-4 19 4 0,4-19-23 0,-4 16-7 0,4-16-32 16,-4 12 0-16,4-12-27 0,0 0-9 0,-4 14-27 15,4-14-24-15,0 0-35 0,0 0-43 0,-5 11-37 16,5-11-289-16,0 0-90 0</inkml:trace>
  <inkml:trace contextRef="#ctx0" brushRef="#br0" timeOffset="-88171.512">25847 10937 65 0,'0'0'390'0,"0"0"-93"0,0 0-48 0,0 0-33 15,0 0-26-15,0 0-20 0,0 0-44 0,0 0 17 16,-6-11-23-16,6 11-15 0,0 0-20 0,0 0-15 16,0 0-16-16,0 0-11 0,0 0-14 0,0 0-5 15,0 0-9-15,0 0-1 0,0 0-3 0,0 0-2 16,0 0 1-16,0 0 0 0,0 0-1 0,8-8 1 15,-8 8 1-15,0 0-2 0,0 0-1 0,0 0-2 16,19-8 0-16,-19 8 0 0,0 0-3 0,18-4-4 0,-18 4 2 16,0 0-8-16,16-5 10 0,-16 5-1 15,0 0 1-15,0 0-2 0,25 3 1 0,-25-3 0 16,0 0 0-16,16 6-1 0,-16-6 3 0,11 9 1 0,-11-9 3 16,6 12 5-16,-6-12 5 0,6 14-2 0,-6-14-5 15,2 15 1-15,-2-15 5 0,0 16-27 0,0-16 25 16,-4 19-11-16,4-19 8 0,-4 19-12 0,4-19 6 15,-6 20-7-15,6-20 8 0,-9 19-8 0,9-19 7 16,-8 20-2-16,8-20 11 0,-8 16-1 0,8-16 9 16,-6 15-11-16,6-15 12 0,-9 15-11 0,9-15 8 15,-4 11-11-15,4-11 8 0,0 0-10 0,-6 15 6 0,6-15-14 16,0 0 9-16,0 0-13 0,-6 12 12 16,6-12-11-16,0 0 12 0,0 0-11 0,0 0 9 15,0 0-12-15,0 0 14 0,12 11-12 0,-12-11 11 16,0 0-11-16,0 0 7 0,0 0-24 0,27-4-6 0,-27 4-24 15,0 0-3-15,21-5-19 0,-21 5-12 0,0 0-14 16,25-6-16-16,-25 6-25 0,0 0-27 0,20-8-28 16,-20 8-33-16,0 0-61 0,16-6-138 0,-16 6 110 15</inkml:trace>
  <inkml:trace contextRef="#ctx0" brushRef="#br0" timeOffset="-87748.359">26141 11028 72 0,'0'0'390'0,"0"0"-78"0,0 0-38 16,0 0-22-16,0 0-25 0,-4-10-13 0,4 10-19 15,0 0-12-15,0 0-38 0,0 0-26 0,0 0-32 16,0 0-7-16,0 0-25 0,0 0 0 0,0 0-17 15,-17 7 7-15,17-7-18 0,0 0 12 0,0 0-18 16,-2 14 15-16,2-14-12 0,0 0 21 0,-2 15-19 16,2-15 15-16,0 0-12 0,2 19 11 0,-2-19-16 15,0 0 11-15,4 19-20 0,-4-19 11 0,6 11-17 16,-6-11 9-16,7 11-14 0,-7-11 12 0,10 8-16 0,-10-8 12 16,0 0-13-16,14 10 15 0,-14-10-15 0,0 0 15 15,0 0-18-15,22 2 21 0,-22-2-22 0,0 0 15 16,19-9-24-16,-19 9 24 0,8-10-14 0,-8 10 12 15,8-11-13-15,-8 11 14 0,6-12-14 0,-6 12 13 16,0 0-15-16,0-19 2 0,0 19-1 0,0 0 2 16,-4-17 3-16,4 17-3 0,-8-9-3 0,8 9-5 15,-12-11-3-15,12 11-9 0,-15-8-3 0,15 8-13 0,-14-7-2 16,14 7-23-16,0 0-6 0,-24-2-25 16,24 2-14-16,0 0-17 0,-23 5-25 0,23-5-30 15,-14 8-43-15,14-8-54 0,-15 11-277 0,15-11-67 0</inkml:trace>
  <inkml:trace contextRef="#ctx0" brushRef="#br0" timeOffset="-81961.13">22717 12119 79 0,'0'0'214'15,"0"0"-45"-15,0 0-17 0,0 0-16 0,0 0-6 16,0 0 1-16,0 0 3 0,0 0-1 0,0 0-4 0,0 0 6 15,0 0-2-15,-23 2-4 0,23-2-4 0,0 0-9 16,0 0-1-16,0 0 5 0,0 0-19 0,0 0 2 16,0 0-22-16,-17 4 7 0,17-4-25 0,0 0 8 15,0 0-22-15,0 0 7 0,0 0-20 0,0 0 9 16,0 0-20-16,0 0 8 0,0 0-18 0,0 0 12 16,0 0-18-16,0 0 14 0,0 0-20 0,0 0 17 15,0 0-20-15,0 0 11 0,0 0-15 0,0 0 12 0,0 0-41 16,0 0 56-16,0 0-2 0,0 0 14 15,0 0-15-15,0 0 9 0,0 0-18 0,0 0 13 16,0 0-19-16,23-2 11 0,-23 2-13 0,0 0 11 0,0 0-15 16,23-4 12-16,-23 4-15 0,0 0 14 0,0 0-15 15,23 0 14-15,-23 0-15 0,0 0 15 0,0 0-15 16,0 0 16-16,24-1-17 0,-24 1 14 0,0 0-15 16,0 0 18-16,0 0-18 0,23-4 17 0,-23 4-14 0,0 0 13 15,0 0-51-15,0 0-8 0,0 0-35 16,23-4-14-16,-23 4-34 0,0 0-27 0,0 0-34 15,0 0-38-15,19-5-56 0,-19 5-60 0,0 0-183 0,0 0-38 16</inkml:trace>
  <inkml:trace contextRef="#ctx0" brushRef="#br0" timeOffset="-81336.892">22939 11981 198 0,'-4'-13'291'0,"4"13"-56"16,0 0-35-16,0 0-12 0,0 0-17 0,0 0-19 15,0 0-11-15,0 0-9 0,0 0-14 0,0 0-10 16,0 0-5-16,-7-9-8 0,7 9 4 0,0 0-18 15,0 0-4-15,0 0-19 0,0 0 1 0,0 0-19 0,0 0-2 16,0 0-14-16,0 0 2 0,0 0-13 0,0 0 5 16,0 0-15-16,0 0 11 0,0 0-15 0,0 0 21 15,0 0-21-15,0 0 9 0,13-9-11 0,-13 9 6 16,0 0-5-16,0 0 10 0,16-4-10 0,-16 4 6 16,0 0-9-16,0 0 10 0,20-6-12 0,-20 6 12 15,0 0-10-15,0 0 11 0,0 0-9 0,25 1 9 16,-25-1-10-16,0 0 13 0,10 9-9 0,-10-9 9 15,0 0-9-15,11 11 11 0,-11-11-12 0,0 0 17 16,6 18-20-16,-6-18 8 0,2 12-5 0,-2-12 9 0,0 17-14 16,0-17 13-16,0 17-12 0,0-17 9 15,-2 16-7-15,2-16 7 0,-2 16-10 0,2-16 12 0,-4 12-12 16,4-12 11-16,0 0-8 0,-3 20 7 0,3-20-9 16,0 0 9-16,-4 12-9 0,4-12 8 0,0 0-10 15,0 0 11-15,0 0-15 0,0 15 10 0,0-15-9 16,0 0 8-16,0 0-10 0,0 0 15 0,0 0-11 15,4 12 13-15,-4-12-8 0,0 0 10 16,0 0-10-16,0 0 10 0,17 5-8 0,-17-5 14 0,0 0-12 16,0 0 12-16,0 0-11 0,29 0 7 0,-29 0-13 15,0 0 14-15,0 0-13 0,25 0 8 0,-25 0-8 16,0 0 10-16,0 0-11 0,21 0 11 0,-21 0-12 16,0 0 12-16,0 0-10 0,0 0 9 0,25 1-12 0,-25-1 12 15,0 0-8-15,0 0-3 0,0 0-26 0,21 5-21 16,-21-5-23-16,0 0-23 0,0 0-28 0,0 0-30 15,0 0-37-15,0 0-42 0,21-5-55 0,-21 5-189 16,0 0 33-16</inkml:trace>
  <inkml:trace contextRef="#ctx0" brushRef="#br0" timeOffset="-80810.535">23335 11984 230 0,'0'0'222'0,"0"0"-47"15,0 0-33-15,0 0-21 0,0 0-10 0,0 0-12 16,2-12-3-16,-2 12-12 0,0 0-6 0,0 0-2 15,0 0-1-15,0 0-6 0,-2-15-3 0,2 15-5 16,0 0 1-16,0 0-4 0,-7-13-3 0,7 13-3 16,0 0-2-16,0 0-9 0,-10-13 0 0,10 13-3 0,0 0-5 15,0 0 2-15,-14-11-1 0,14 11-4 0,0 0 4 16,0 0-5-16,-17-4-5 0,17 4-1 0,0 0-1 16,0 0-2-16,0 0-3 0,0 0 1 0,-23 2-5 15,23-2-1-15,0 0 0 0,-11 8 3 0,11-8-4 16,0 0 1-16,-10 13 0 0,10-13 0 0,-7 11 1 15,7-11 1-15,-4 11 2 0,4-11 2 0,-2 14 2 16,2-14 8-16,0 15-9 0,0-15 14 0,2 18-10 16,-2-18 8-16,7 17-8 0,-7-17 17 0,8 16-16 15,-8-16 15-15,11 17-13 0,-11-17 12 0,15 17-12 16,-15-17 11-16,16 15-18 0,-16-15 11 0,19 9-15 16,-19-9 13-16,18 11-19 0,-18-11 11 0,21 8-12 15,-21-8 8-15,19 3-13 0,-19-3-9 0,0 0 23 0,29 4-18 16,-29-4-2-16,0 0-17 0,0 0-8 0,30-2-38 15,-30 2-14-15,0 0-45 0,0 0-30 0,26-2-29 16,-26 2-21-16,0 0-40 0,0 0-22 0,17-5-285 16,-17 5-63-16</inkml:trace>
  <inkml:trace contextRef="#ctx0" brushRef="#br0" timeOffset="-80345.662">23548 12140 297 0,'0'0'236'0,"0"0"-44"0,0 0-23 0,0 0-16 15,0 0-15-15,0 0-23 0,0 0-12 0,0 0-11 16,12-7-11-16,-12 7-11 0,0 0-6 0,0 0-8 15,0 0-6-15,4-14-4 0,-4 14-11 0,0 0-1 16,0 0-5-16,0-18-6 0,0 18-5 0,0 0 0 16,-4-11-4-16,4 11 8 0,0 0 3 0,0 0-1 15,-4-17 3-15,4 17-4 0,0 0-3 0,0 0-3 0,0 0-2 16,0 0-3-16,-4-12-4 0,4 12-3 16,0 0-2-16,0 0-6 0,0 0 3 0,0 0 2 0,0 0 8 15,0 0 3-15,0 0 3 0,0 0 0 0,0 0 6 16,0 0-2-16,0 0 10 0,12 8 1 0,-12-8 1 15,0 0 4-15,8 15 6 0,-8-15 10 0,7 15-6 16,-7-15 10-16,6 15-15 0,-6-15 8 0,8 19-14 16,-8-19 6-16,6 18-16 0,-6-18 11 0,9 18-17 15,-9-18 9-15,6 15-19 0,-6-15 12 0,6 17-17 16,-6-17 12-16,4 11-18 0,-4-11 13 0,6 10-14 16,-6-10 12-16,0 0-15 0,6 12 14 0,-6-12-17 0,0 0 4 15,0 0-28-15,0 0-8 0,0 0-33 0,0 0-29 16,0 0-31-16,0 0-28 0,0 0-60 0,23-1-64 15,-23 1-319-15,0 0-116 0</inkml:trace>
  <inkml:trace contextRef="#ctx0" brushRef="#br0" timeOffset="-78818.683">23830 12052 54 0,'0'0'135'0,"0"0"-13"0,0 0-18 0,0 0-10 16,0 0-6-16,0 0-8 0,0 0-17 0,0 0-8 16,0 0-6-16,0 0-1 0,0 0-4 0,0 0 2 15,0 0 0-15,0 0 2 0,0 0 1 0,0 0 6 16,0 0 2-16,-9-11 3 0,9 11 5 0,0 0 3 16,0 0-1-16,0 0 2 0,0 0-1 0,0 0 0 15,0 0-4-15,0 0-4 0,0 0-6 0,0 0-4 16,0 0-3-16,0 0-5 0,0 0-3 0,0 0-7 0,0 0-5 15,0 0-7-15,0 0 3 0,0 0 9 0,0 0-2 16,0 0 1-16,0 0 0 0,0 0 0 16,13 11-1-16,-13-11-6 0,0 0-2 0,0 0-2 0,24 5-3 15,-24-5-2-15,0 0 1 0,22 4 2 0,-22-4-1 16,0 0-5-16,25 3-1 0,-25-3-2 0,0 0 0 16,27 2-1-16,-27-2-3 0,0 0 1 0,27-2-2 15,-27 2 7-15,0 0-8 0,26-2 7 0,-26 2-11 16,0 0 8-16,25-4-8 0,-25 4 8 0,0 0-13 15,20-5-10-15,-20 5-24 0,0 0-16 0,0 0-24 16,21-1-32-16,-21 1-39 0,0 0-46 0,0 0-58 0,0 0-271 16,0 0-28-16</inkml:trace>
  <inkml:trace contextRef="#ctx0" brushRef="#br0" timeOffset="-78009.572">24282 11850 4 0,'0'0'266'16,"0"0"-42"-16,0 0-39 0,0 0-21 0,5-13-12 16,-5 13-6-16,0 0-7 0,0 0-11 0,0 0-4 0,0 0-4 15,0 0-3-15,-2-15-12 0,2 15-6 0,0 0-11 16,0 0-8-16,-7-11-12 0,7 11-12 0,0 0-8 16,0 0-9-16,-9-10-10 0,9 10-4 0,0 0 8 15,0 0-18-15,-12-9-8 0,12 9-1 0,0 0-2 16,0 0-6-16,0 0 4 0,-23-3-4 0,23 3-2 15,0 0-3-15,0 0-3 0,-23 5 1 0,23-5-2 16,0 0 1-16,-18 9-2 0,18-9 1 0,-13 11-2 0,13-11 0 16,-10 11-4-16,10-11 0 0,-11 15-4 15,11-15-4-15,-8 18-2 0,8-18-3 0,-4 15 8 0,4-15-19 16,-4 17 30-16,4-17 3 0,-2 19-1 0,2-19 1 16,0 16 1-16,0-16 6 0,2 16 3 0,-2-16 6 15,6 16 5-15,-6-16 5 0,8 15 1 0,-8-15 4 16,13 15 0-16,-13-15 6 0,14 10-3 0,-14-10 3 15,17 11-4-15,-17-11-2 0,18 10-3 0,-18-10-3 16,19 5-7-16,-19-5 4 0,19 5-4 0,-19-5 1 16,17 5-4-16,-17-5-1 0,0 0-3 0,25 4-8 0,-25-4-18 15,0 0-19-15,0 0-20 0,27 2-25 0,-27-2-28 16,0 0-39-16,0 0-45 0,0 0-54 0,23 1-226 16,-23-1 38-16</inkml:trace>
  <inkml:trace contextRef="#ctx0" brushRef="#br0" timeOffset="-77372.337">24474 12011 276 0,'0'0'251'16,"0"0"-45"-16,0 0-30 0,0 0-14 0,0 0-17 0,0 0-16 15,0 0-14-15,0 0-9 0,0 0-6 0,0 0-6 16,0 0-1-16,0 0 0 0,0 0-2 16,0 0-5-16,0 0-4 0,0 0-9 0,0 0-11 0,0 0-11 15,0 0-10-15,0 0-11 0,0 0-5 0,0 0-4 16,0 0-10-16,0 0-2 0,0 0-3 0,0 0 0 15,0 0 1-15,0 0-3 0,0 0 0 0,0 0-5 16,10-10 1-16,-10 10-1 0,0 0-4 0,0 0 0 16,17-7-2-16,-17 7-2 0,0 0 4 0,0 0-5 0,22-5 8 15,-22 5-2-15,0 0 2 0,0 0-1 16,23 2 4-16,-23-2-1 0,0 0 1 0,14 10-2 0,-14-10 3 16,0 0 0-16,12 15 1 0,-12-15 0 15,4 10 7-15,-4-10-4 0,4 14 5 0,-4-14-4 0,2 17 0 16,-2-17-2-16,0 15 2 0,0-15-1 0,-2 18 0 15,2-18-1-15,-4 17-4 0,4-17 6 0,-4 16 0 16,4-16 2-16,-6 16 4 0,6-16-2 0,-3 12 10 16,3-12-10-16,0 0 9 0,-5 15-11 0,5-15-3 15,0 0-2-15,0 0-10 0,-2 15 15 0,2-15-12 0,0 0 2 16,0 0 2-16,0 0-3 0,0 0 3 0,7 13 0 16,-7-13-1-16,0 0 1 0,0 0 0 0,0 0-5 15,17 3 6-15,-17-3-1 0,0 0 0 0,0 0 1 16,0 0-3-16,27 4 5 0,-27-4-1 15,0 0-2-15,0 0 0 0,27 0 0 0,-27 0 1 0,0 0-1 16,23 2 0-16,-23-2 2 0,0 0-1 0,0 0 0 16,31 2-1-16,-31-2-1 0,0 0 0 0,20-2-6 15,-20 2-12-15,0 0-13 0,0 0-14 0,26-2-19 16,-26 2-18-16,0 0-21 0,0 0-29 0,0 0-46 0,23-2-46 16,-23 2-63-16,0 0-202 0,0 0 23 15</inkml:trace>
  <inkml:trace contextRef="#ctx0" brushRef="#br0" timeOffset="-76637.529">24958 12078 53 0,'-22'0'320'0,"22"0"-68"15,0 0-39-15,0 0-23 0,0 0-15 0,0 0-16 16,0 0-9-16,0 0-7 0,0 0-7 0,0 0-32 0,0 0 10 16,0 0-15-16,0 0-14 0,0 0-10 15,0 0-11-15,0 0-12 0,0 0-6 0,0 0-10 16,0 0 4-16,0 0 5 0,0 0 3 0,0 0-4 0,0 0 1 15,0 0-6-15,0 0-7 0,0 0-6 0,0 0-5 16,0 0-3-16,24-1-4 0,-24 1-2 0,0 0-1 16,23 1-3-16,-23-1-2 0,0 0-1 0,0 0-4 15,30 0-18-15,-30 0-16 0,0 0-25 0,0 0-28 16,27-1-23-16,-27 1-22 0,0 0-23 0,19-5-35 16,-19 5-32-16,0 0-45 0,0 0-241 0,12-10-2 15</inkml:trace>
  <inkml:trace contextRef="#ctx0" brushRef="#br0" timeOffset="-76335.092">24890 11997 344 0,'0'0'330'0,"0"0"-62"0,0 0-34 0,0 0-30 16,0 0-24-16,0 0-16 0,0 0-18 0,0 0-11 0,0 0-12 15,0 0-10-15,6-13-18 0,-6 13-19 0,0 0-10 16,0 0-5-16,21-5-10 0,-21 5-5 0,0 0-9 16,23-3-7-16,-23 3-6 0,0 0-4 0,31-1-6 15,-31 1-2-15,0 0-16 0,30 0-24 0,-30 0-26 16,0 0-20-16,33-3-30 0,-33 3-34 0,0 0-57 16,33-2-56-16,-33 2-99 0,21-2-144 0,-21 2 14 0</inkml:trace>
  <inkml:trace contextRef="#ctx0" brushRef="#br0" timeOffset="-65574.047">25402 11934 224 0,'0'0'220'0,"0"0"-40"0,0 0-34 0,0 0-19 0,0 0-11 16,0 0-9-16,0 0-7 0,0 0-15 0,0 0-12 15,-2-14-7-15,2 14-9 0,0 0-7 0,0 0-8 16,0 0-4-16,0 0-3 0,0 0-3 0,0 0-1 16,0 0-2-16,0 0 2 0,0 0 1 0,0 0 1 15,0 0 6-15,0 0 2 0,0 0 6 0,0 0 6 16,0 0-1-16,0 0 3 0,0 0 1 0,0 0 0 16,0 0-3-16,0 0-5 0,0 0-5 0,0 0-2 0,0 0-8 15,0 0-8-15,0 0-3 0,0 0-8 0,0 0-2 16,0 0-5-16,-6-11 0 0,6 11-1 0,0 0-1 15,0 0-4-15,0 0 0 0,0-19 0 0,0 19 0 16,0 0-1-16,2-15 0 0,-2 15 9 0,2-13-9 16,-2 13 8-16,4-15-13 0,-4 15 10 0,2-14-7 15,-2 14 7-15,4-15-8 0,-4 15 5 0,2-15-6 0,-2 15 8 16,2-11-8-16,-2 11 9 0,0 0-11 0,4-14 5 16,-4 14-7-16,0 0 10 0,0 0-8 15,2-16 6-15,-2 16-10 0,0 0 10 0,0 0-9 0,0 0 3 16,0 0 0-16,0 0 2 0,0 0 2 0,0 0 1 15,0 0-2-15,9 14 0 0,-9-14 3 0,0 0-1 16,4 18 0-16,-4-18-1 0,4 14 2 0,-4-14-3 16,1 15 8-16,-1-15-1 0,6 18 7 0,-6-18 1 15,4 18 12-15,-4-18-11 0,4 16 15 0,-4-16-9 16,5 16 5-16,-5-16-14 0,4 16 12 0,-4-16-14 16,2 13 5-16,-2-13-9 0,4 13 10 0,-4-13-11 0,0 0 9 15,2 13-14-15,-2-13 10 0,0 0-9 16,0 0 7-16,4 13-12 0,-4-13-8 0,0 0-23 0,0 0-18 15,0 0-34-15,2 13-44 0,-2-13-14 16,0 0-42-16,0 0-47 0,0 0-47 0,0 0-211 16,0 0 18-16</inkml:trace>
  <inkml:trace contextRef="#ctx0" brushRef="#br0" timeOffset="-64921.053">25586 11814 189 0,'0'0'236'16,"0"0"-49"-16,0 0-22 0,0 0-15 0,0 0-9 0,0 0-11 15,-12-6-14-15,12 6-15 0,0 0-10 0,0 0-3 16,0 0-6-16,0 0-3 0,0 0 0 0,0 0-6 16,-8-11-6-16,8 11-3 0,0 0-10 0,0 0-5 15,0 0-6-15,0 0-5 0,0 0-5 0,0 0-4 16,0 0-1-16,-2-12-8 0,2 12-22 0,0 0 21 16,0 0-6-16,0 0 3 0,10-12-7 0,-10 12 1 15,0 0-5-15,0 0 1 0,16-8-2 0,-16 8-3 0,0 0 5 16,0 0-4-16,16-7-1 0,-16 7 2 15,0 0 3-15,0 0 0 0,0 0 10 0,0 0 2 0,25 3 5 16,-25-3-2-16,0 0 2 0,11 11-6 0,-11-11 1 16,0 0-7-16,8 17 6 0,-8-17 6 0,6 14-12 15,-6-14-1-15,4 19-14 0,-4-19 12 0,4 17-1 16,-4-17 0-16,4 20-1 0,-4-20 0 0,5 22-1 16,-5-22 2-16,4 20-1 0,-4-20 2 0,4 19-1 15,-4-19 0-15,4 19-1 0,-4-19 0 0,2 16-5 16,-2-16 1-16,2 13 0 0,-2-13 2 0,0 0-1 0,4 15-1 15,-4-15 4-15,0 0-9 0,0 0-12 0,2 17 0 16,-2-17-32-16,0 0-27 0,0 0-29 0,0 0-23 16,0 0-27-16,0 0-24 0,0 0-13 0,0 0-21 15,0 0-14-15,0 0-220 0,0 0 83 0</inkml:trace>
  <inkml:trace contextRef="#ctx0" brushRef="#br0" timeOffset="-64612.873">25606 11957 344 0,'0'0'281'0,"0"0"-53"0,0 0-25 15,0 0-33-15,0 0-28 0,0 0-20 0,0 0-15 16,0 0 0-16,0 0 0 0,0 0-6 0,0 0-9 16,0 0-6-16,0 0-10 0,5-10-9 0,-5 10-4 15,0 0-22-15,0 0-2 0,18-6-6 0,-18 6-8 16,0 0-2-16,19-2-6 0,-19 2-2 0,0 0-26 0,20-5-26 15,-20 5-29-15,0 0-29 0,21-8-34 0,-21 8-36 16,0 0-39-16,25-6-59 0,-25 6-215 0,0 0 38 16</inkml:trace>
  <inkml:trace contextRef="#ctx0" brushRef="#br0" timeOffset="-64295.41">25937 11850 176 0,'0'0'320'0,"0"0"-68"16,0 0-32-16,0 0-14 0,0 0-43 0,4-13 18 15,-4 13-19-15,0 0-5 0,0 0-20 0,0 0-25 16,0 0-18-16,0 0-16 0,0 0-10 0,0 0-14 15,-4 14-2-15,4-14 2 0,-6 13-1 0,6-13-4 0,-6 15 3 16,6-15-3-16,-8 21-5 0,3-9-4 16,1 1-7-16,0 1-1 0,-2 2-2 0,2-3-4 0,-2 2-2 15,1 2 1-15,1-1-1 0,-2-4 0 0,3 6-4 16,-1-3 0-16,0-1 12 0,-2 1-18 0,1-2 15 16,1 2-18-16,0-2 11 0,4-13-17 0,-8 20 13 15,8-20-19-15,-4 20 16 0,4-20-19 0,-6 19 14 16,6-19-16-16,-5 15 11 0,5-15-25 0,-6 13 7 15,6-13-22-15,-4 13 7 0,4-13-19 0,0 0 0 16,-4 15-14-16,4-15-8 0,0 0-26 0,-6 14-15 0,6-14-17 16,0 0-13-16,-6 12-33 0,6-12-23 0,0 0-28 15,0 0-31-15,-5 12-229 0,5-12 28 0</inkml:trace>
  <inkml:trace contextRef="#ctx0" brushRef="#br0" timeOffset="-63566.517">25950 12160 131 0,'0'0'289'0,"0"0"-63"0,0 0-42 15,0 0-21-15,0 0-23 0,0 0-18 0,0 0-25 0,0 0-10 16,0 0-15-16,0 0-5 0,0 0-11 0,0 0-5 16,0 0-4-16,0 0 2 0,0 0-1 0,0 0 3 15,0 0 0-15,0 0 1 0,0 0-2 0,8-9 0 16,-8 9-8-16,0 0-3 0,0 0-11 0,0 0 1 15,16-10-4-15,-16 10-2 0,0 0-2 0,0 0-2 16,25-2-5-16,-25 2-1 0,0 0-4 0,0 0 2 16,26 0 5-16,-26 0 1 0,0 0 7 0,21 2 0 15,-21-2 0-15,0 0-2 0,16 10-4 0,-16-10 0 0,9 9-4 16,-9-9 4-16,6 11-6 0,-6-11-2 0,6 12 1 16,-6-12 0-16,2 16-3 0,-2-16 1 0,0 15-3 15,0-15 3-15,0 19 0 0,0-19 13 0,-2 16-10 16,2-16 6-16,-2 17-5 0,2-17 10 0,-2 17-15 15,2-17 6-15,-2 14-7 0,2-14 7 0,-2 15-13 16,2-15 9-16,0 0-11 0,-2 19 11 0,2-19-12 0,0 0 7 16,-2 14-5-16,2-14 8 0,0 0-14 15,0 0 12-15,-3 13-12 0,3-13 9 0,0 0-10 0,0 0 13 16,0 0-4-16,0 0 6 0,5 14-10 0,-5-14 6 16,0 0-5-16,0 0 8 0,0 0-11 0,0 0 9 15,0 0-9-15,24 0 11 0,-24 0-10 0,0 0 10 16,19-7-15-16,-19 7-10 0,14-7-32 15,-14 7-31-15,17-7-32 0,-17 7-27 0,16-8-36 0,-16 8-43 16,16-9-30-16,-16 9-55 0,17-9-156 0,-17 9 59 16</inkml:trace>
  <inkml:trace contextRef="#ctx0" brushRef="#br0" timeOffset="-63142.543">26310 12207 41 0,'0'0'400'0,"0"0"-91"0,0 0-46 0,0 0-19 0,0 0-27 16,0 0-15-16,0 0-20 0,-7-10-14 0,7 10-22 15,0 0-19-15,0 0-23 0,0 0-15 0,0 0-13 16,0 0-12-16,0 0-8 0,0 0-9 0,0 0-6 15,0 0 7-15,-8 13-13 0,8-13 9 0,0 0-14 16,0 0 12-16,0 17-21 0,0-17 11 0,0 0-14 16,4 19 10-16,-4-19-17 0,6 14 11 0,-6-14-18 15,9 11 14-15,-9-11-17 0,11 12 22 0,-11-12-24 0,14 6 15 16,-14-6-17-16,0 0 16 0,23 2-16 0,-23-2 15 16,17-7-14-16,-17 7 15 0,14-9-16 0,-14 9 2 15,12-13 7-15,-12 13-6 0,9-16 3 0,-9 16 0 16,4-19 0-16,-4 19-1 0,2-17 3 0,-2 17-4 15,-2-16 1-15,2 16-1 0,-8-16-2 0,8 16 1 16,-11-12 0-16,11 12-2 0,-14-8-5 0,14 8-13 16,-17-5-20-16,17 5-23 0,0 0-18 0,-27 7-15 15,27-7-22-15,-16 11-11 0,16-11-15 0,-13 20-24 16,8-8-30-16,5-12-38 0,-4 24-56 0,2-10-216 0,2-14-6 16</inkml:trace>
  <inkml:trace contextRef="#ctx0" brushRef="#br0" timeOffset="-54515.896">21904 10551 174 0,'0'0'211'0,"0"0"-47"0,0 0-23 16,-10-8-17-16,10 8-9 0,0 0-6 0,0 0-9 15,0 0-6-15,0 0-13 0,0 0-7 0,0 0-8 16,0 0-8-16,0 0-8 0,0 0-2 0,0 0-7 16,0 0-5-16,0 0-6 0,0 0 0 0,-17-5 4 15,17 5 2-15,0 0 1 0,0 0-6 0,0 0 2 16,0 0-22-16,0 0 25 0,0 0-4 0,0 0 3 16,-24 2-10-16,24-2-1 0,0 0-4 0,0 0 1 15,-17 6 0-15,17-6-1 0,0 0-2 0,-14 7 1 0,14-7-4 16,0 0-4-16,-15 9-2 0,15-9-2 0,-7 10 0 15,7-10-1-15,-10 9-3 0,10-9-5 0,-11 12 2 16,11-12 0-16,-8 8 1 0,8-8 0 0,0 0-3 16,-8 15 2-16,8-15-1 0,0 0 0 0,-9 16-2 15,9-16 1-15,-2 14 3 0,2-14 4 0,0 14-3 16,0-14 1-16,0 15 0 0,0-15 3 0,2 15 0 16,-2-15-2-16,2 17 1 0,-2-17 5 0,3 17 0 0,-3-17 4 15,4 18-1-15,-4-18-1 0,4 16 1 0,-4-16-1 16,4 18-1-16,-4-18-1 0,4 20 0 0,-4-20 1 15,4 18 8-15,-4-18-12 0,6 18 10 0,-6-18-11 16,7 21 5-16,-7-21-8 0,6 21 7 0,-6-21-8 16,5 18 9-16,-5-18-10 0,8 20 9 0,-8-20-8 15,6 20 3-15,-6-20-7 0,7 21 8 0,-7-21-9 16,6 21 10-16,-6-21-11 0,6 19 10 0,-6-19-8 16,6 19 9-16,-6-19-8 0,6 19 8 0,-6-19-11 15,5 17 15-15,-5-17-9 0,6 20 8 0,-6-20-10 16,4 16 9-16,-4-16-11 0,4 19 10 0,-4-19-11 0,4 16 11 15,-4-16-12-15,4 17 12 0,-4-17-14 0,7 17 11 16,-7-17-12-16,4 15 12 0,-4-15-8 0,4 16 7 16,-4-16-9-16,4 14 8 0,-4-14-10 0,4 16 7 15,-4-16-9-15,4 14 6 0,-4-14-6 0,4 15 9 16,-4-15-10-16,2 10 17 0,-2-10-9 0,5 16 1 16,-5-16-8-16,0 0 11 0,2 17-12 0,-2-17-8 15,0 0 10-15,2 17 15 0,-2-17-8 0,0 0 8 0,2 15-9 16,-2-15 8-16,0 0-10 0,0 0 12 0,0 15-12 15,0-15 10-15,0 0-10 0,0 0 10 0,-2 14-8 16,2-14 6-16,0 0-9 0,0 0 11 0,-7 17-11 16,7-17 13-16,0 0-13 0,-8 10 11 0,8-10-10 15,0 0 6-15,-8 11-7 0,8-11 8 0,0 0-10 16,-12 15 12-16,12-15-9 0,-9 9 27 0,9-9-32 16,-8 12 9-16,8-12-7 0,-10 11 9 0,10-11-5 15,-9 11 7-15,9-11-4 0,-6 8 11 0,6-8-12 16,0 0 14-16,-12 14-7 0,12-14 11 0,0 0-9 0,-9 9 8 15,9-9-13-15,0 0 9 0,0 0-12 0,0 0 10 16,-10 11-12-16,10-11 9 0,0 0-10 0,0 0 10 16,0 0-12-16,0 0 8 0,0 0-21 0,0 0 27 15,-7 9-9-15,7-9 9 0,0 0-12 0,0 0 12 16,0 0-13-16,0 0 14 0,0 0-12 0,0 0 7 16,0 0-8-16,0 0 10 0,0 0-13 0,0 0 12 15,0 0-10-15,0 0 11 0,0 0-11 0,0 0 8 0,0 0-7 16,0 0 6-16,0 0-8 0,0 0 7 0,0 0-11 15,0 0 14-15,0 0-11 0,0 0 10 0,0 0-9 16,0 0 9-16,0 0-12 0,0 0 12 0,0 0-10 16,0 0 10-16,0 0-8 0,0 0 10 0,0 0-11 15,0 0 9-15,0 0-9 0,22 2 11 0,-22-2 1 16,0 0-9-16,0 0-4 0,0 0 11 0,24 1-11 16,-24-1 8-16,0 0-5 0,19 3 6 0,-19-3 1 15,0 0 1-15,21 6-10 0,-21-6 8 0,0 0-10 16,20 8 14-16,-20-8-14 0,0 0 12 0,21 8-12 0,-21-8 14 15,15 7-14-15,-15-7 11 0,11 8-6 0,-11-8 7 16,12 9-8-16,-12-9 8 0,11 12-5 16,-11-12 8-16,10 10-8 0,-10-10 9 0,8 11-11 0,-8-11 10 15,6 14-10-15,-6-14 11 0,7 13-10 0,-7-13 11 16,6 14-14-16,-6-14 14 0,4 13-12 0,-4-13 11 16,4 14-11-16,-4-14 10 0,4 17-8 0,-4-17 13 15,2 17-2-15,-2-17 2 0,2 19-12 0,-2-19 12 0,2 20-7 16,-2-20 10-16,5 23-10 0,-5-23 12 15,0 22-13-15,0-22 12 0,2 25-13 0,2-12 8 16,-2 2-12-16,0 0 12 0,0-1-13 0,0 1 2 0,0-2-3 16,2 2 3-16,-2 2 9 0,0-4-16 0,3 1 16 15,-3-1-12-15,0 2 11 0,2-1-14 0,0 0 12 16,-2-1-11-16,2 2 16 0,-2-2-13 0,2 3 16 16,-1-2-12-16,2-2 16 0,-1 4-17 0,0-6 18 15,0 5-16-15,0-2 13 0,0 0-15 0,0 2 14 16,-2-2-14-16,3 0 12 0,-1 0-13 0,0 0 13 15,0 1-16-15,0-1 17 0,-4-13-14 0,4 26 14 0,0-14-15 16,0 3 14-16,-4-15-14 0,7 23 16 0,-7-23-15 16,6 23 12-16,-6-23-14 0,6 20 14 0,-6-20-14 15,8 18 13-15,-8-18-14 0,9 19 14 0,-9-19-15 16,10 16 14-16,-10-16-14 0,12 16 14 0,-12-16-16 16,13 15 15-16,-13-15-1 0,13 14-15 0,-13-14 16 15,15 13-15-15,-15-13 15 0,14 11-17 0,-14-11 18 16,15 9-17-16,-15-9 17 0,14 7-17 0,-14-7 17 15,12 7-15-15,-12-7 13 0,0 0-15 0,19 8 14 16,-19-8-15-16,0 0 15 0,19 6-15 0,-19-6 15 0,0 0-17 16,14 4 18-16,-14-4-15 0,0 0 8 0,0 0-39 15,15 6-4-15,-15-6-31 0,0 0-14 0,0 0-43 16,13 6-28-16,-13-6-51 0,0 0-64 0,0 0-88 16,0 0-205-16,15 8-79 0</inkml:trace>
  <inkml:trace contextRef="#ctx0" brushRef="#br0" timeOffset="-43785.796">22323 13150 21 0,'-29'0'266'16,"29"0"-68"-16,0 0-21 0,0 0-28 0,-27 0-9 15,27 0-14-15,0 0 2 0,0 0-25 0,-21-3-5 0,21 3-23 16,0 0 4-16,0 0-19 0,0 0 20 0,0 0-29 15,0 0 15-15,-23-1-13 0,23 1 10 16,0 0-18-16,0 0 9 0,0 0-17 0,0 0 8 0,0 0-20 16,0 0 15-16,0 0-23 0,0 0 18 0,0 0-19 15,0 0 11-15,0 0-17 0,0 0 17 0,0 0-21 16,0 0 16-16,0 0-22 0,0 0 18 0,0 0-20 16,0 0 16-16,0 0-16 0,0 0 16 0,0 0-12 0,0 0 17 15,0 0-2-15,0 0-4 0,21 1-2 16,-21-1-2-16,0 0 0 0,33-1 0 0,-33 1-3 15,29-2-3-15,-29 2 3 0,33-1-3 0,-33 1-2 0,36-3-1 16,-36 3 4-16,34-3 9 0,-34 3-15 0,37-4 0 16,-37 4 1-16,37-2-2 0,-37 2 2 0,37-2 15 15,-37 2-18-15,36-3 1 0,-36 3 2 0,33-2-2 16,-33 2-1-16,36-2 1 0,-36 2 3 0,29-2-1 16,-29 2 0-16,30 0 1 0,-30 0-2 0,28 0 2 15,-28 0 1-15,29 0 1 0,-29 0-3 0,31-2 2 16,-31 2-2-16,31 0 1 0,-31 0 0 0,30 0-2 15,-30 0-2-15,31-2 3 0,-31 2 2 0,29 0-1 16,-29 0 2-16,31 0-2 0,-31 0 0 0,29 0-14 0,-29 0 15 16,28 2-15-16,-28-2 20 0,29 0-21 0,-29 0 20 15,31 2-14-15,-31-2 14 0,31 2-14 0,-31-2 16 16,31 2-12-16,-31-2 12 0,30 2-12 0,-30-2 13 16,33 2-17-16,-33-2 18 0,35 1-16 0,-35-1 15 15,38 0-12-15,-38 0 14 0,36 2-16 0,-36-2 18 16,37 0-19-16,-37 0 15 0,35 0-14 0,-35 0 17 15,35 0-16-15,-35 0 14 0,30 0-16 0,-30 0 14 0,31 0-14 16,-31 0 7-16,29 0-8 0,-29 0 17 0,29 0-15 16,-29 0 12-16,31 0-11 0,-31 0 10 0,30-2-12 15,-30 2 18-15,35 0-20 0,-35 0 18 0,35-1-17 16,-35 1-1-16,35 0 4 0,-35 0 14 0,39-4-12 16,-39 4 14-16,37-2-17 0,-37 2 14 0,37-2-1 15,-37 2-3-15,37 0-1 0,-37 0 1 0,34-2-2 16,-34 2 0-16,36 0 2 0,-36 0-1 0,35-2 1 0,-35 2-3 15,35 0 1-15,-35 0-1 0,34-2-1 16,-34 2 1-16,33 0-2 0,-33 0 2 0,35-3 0 16,-35 3 2-16,37-2-3 0,-37 2-13 0,35-1 15 0,-35 1-11 15,39-5-6-15,-39 5 9 0,37-1 14 0,-37 1-16 16,41-2 19-16,-41 2-20 0,41-4 16 0,-41 4-15 16,43-2 15-16,-43 2-15 0,43-1 16 0,-43 1-16 15,45-3 19-15,-45 3-20 0,43-1 15 0,-43 1-11 0,42-2 15 16,-42 2-19-16,41-2 18 0,-41 2-17 15,40-2 2-15,-40 2 3 0,38-1 16 0,-38 1-18 16,35-3 16-16,-35 3-19 0,35 0 15 0,-35 0-13 0,32-1 15 16,-32 1-16-16,35-2 19 0,-35 2-18 0,33-4 17 15,-33 4-17-15,35 0 22 0,-35 0-19 0,34-2 17 16,-34 2 4-16,35 0-1 0,-35 0-3 0,38 0 0 16,-38 0 0-16,39 0-1 0,-39 0 0 0,38 2 0 15,-38-2-2-15,39 0-2 0,-39 0 2 0,40 2-4 16,-40-2 2-16,39 2 0 0,-39-2-4 0,36 0 2 15,-36 0-3-15,39-2 2 0,-39 2-2 0,40-2 1 16,-40 2-4-16,39-2 3 0,-39 2 2 0,38-2 0 16,-38 2 5-16,37-2-3 0,-37 2-2 0,38-5 2 0,-38 5-5 15,40-2 6-15,-40 2-4 0,39-4 1 0,-39 4-1 16,40-5-2-16,-40 5 1 0,41-3-1 16,-41 3 0-16,40-4-1 0,-19 2 1 0,0 0-2 0,1 0 2 15,-1 0-2-15,-21 2 1 0,43-3-2 0,-23 0 4 16,3 2-6-16,-23 1 1 0,41-2 1 0,-41 2 2 15,41-4 0-15,-41 4-1 0,39-1 0 0,-39 1 1 16,39-3-2-16,-39 3 0 0,37-2 2 0,-37 2-3 16,35-1 1-16,-35 1-1 0,36 0 4 0,-36 0-3 0,36-4 0 15,-36 4 0-15,35 0 0 0,-35 0 2 0,35-2-1 16,-35 2 0-16,34-1 0 0,-34 1 0 0,37 0 1 16,-37 0 3-16,35-2-1 0,-35 2 1 0,35-3 1 15,-35 3 1-15,39-1-2 0,-39 1 2 0,37 0 0 16,-37 0 0-16,39-2-1 0,-39 2 1 0,37 0 4 15,-37 0-3-15,37-3 3 0,-37 3 1 0,33 0 1 16,-33 0-1-16,29 0 1 0,-29 0 4 0,26-1 1 16,-26 1 3-16,0 0 0 0,36 0 0 0,-36 0-2 0,0 0-2 15,25 0-1-15,-25 0-1 0,0 0 0 0,0 0-3 16,27 0 0-16,-27 0-2 0,0 0-1 0,0 0 3 16,0 0-11-16,0 0 1 0,27 0 0 0,-27 0-2 15,0 0 2-15,0 0-1 0,0 0-1 0,0 0 1 16,0 0-1-16,25 0 0 0,-25 0 2 0,0 0-2 0,0 0 1 15,0 0 0-15,0 0 0 0,0 0-3 16,0 0 4-16,0 0 0 0,0 0 0 0,0 0-9 0,0 0-18 16,0 0-22-16,0 0-25 0,0 0-26 0,0 0-54 15,0 0-10-15,23-2-54 0,-23 2-94 16,0 0-373-16,0 0-191 0</inkml:trace>
  <inkml:trace contextRef="#ctx0" brushRef="#br0" timeOffset="-27710.268">22512 13549 17 0,'0'0'201'0,"0"0"-36"16,0 0-28-16,0 0-12 0,0 0-16 0,0 0 1 15,0 0-2-15,0 0-2 0,0 0-1 0,0 0-2 16,0 0-3-16,0 0-2 0,0 0-4 0,0 0-5 16,-6 12-2-16,6-12-4 0,0 0-5 0,0 0-4 15,0 0-1-15,0 0-8 0,0 0-5 0,0 0-9 16,0 0-5-16,0 0-7 0,0 0-10 0,0 0-3 16,0 0-4-16,0 0-7 0,0 0 0 0,0 0-2 0,0 0 5 15,0 0 8-15,0 0 11 0,0 0-12 16,8 8 8-16,-8-8-3 0,0 0 0 0,0 0-6 0,18 8-2 15,-18-8-4-15,0 0 2 0,20 4-7 0,-20-4 0 16,0 0-3-16,27 2-1 0,-27-2-3 0,0 0 0 16,27 6-2-16,-27-6 0 0,0 0-2 0,27 1 1 15,-27-1-4-15,0 0 4 0,25 1 1 0,-25-1-3 16,0 0-1-16,21 5 1 0,-21-5 0 0,0 0 3 16,0 0-4-16,25 1 4 0,-25-1-4 0,0 0-2 15,0 0-15-15,0 0-13 0,0 0-29 0,27-1-31 0,-27 1-29 16,0 0-34-16,0 0-35 0,21-7-27 0,-21 7-38 15,0 0-52-15,16-11-132 0,-16 11 93 0</inkml:trace>
  <inkml:trace contextRef="#ctx0" brushRef="#br0" timeOffset="-27074.093">23085 13614 218 0,'0'0'253'15,"0"0"-46"-15,0 0-35 0,0 0-20 0,0 0-19 16,8-11-15-16,-8 11-19 0,0 0-9 0,0 0-5 16,0 0-11-16,4-12-7 0,-4 12-6 0,0 0-4 15,0 0-1-15,0 0-3 0,2-13-1 0,-2 13-2 16,0 0-2-16,0 0-7 0,2-17 0 0,-2 17 1 16,0 0-3-16,0-15-3 0,0 15-2 0,0 0 1 15,-2-18-9-15,2 18-3 0,0 0-5 0,0-14-3 0,0 14-2 16,0 0-4-16,-2-14-2 0,2 14 2 0,0 0-4 15,-4-14 0-15,4 14 0 0,0 0 0 0,0 0-4 16,-4-13 1-16,4 13-3 0,0 0 1 0,0 0 1 16,0 0-1-16,-7-11-6 0,7 11 4 0,0 0 1 15,0 0-3-15,0 0 6 0,0 0-1 0,-24 4-1 16,24-4 2-16,0 0-1 0,-19 9 2 0,19-9 4 16,-14 9 3-16,14-9-6 0,-15 12 2 0,15-12 0 15,-14 11 5-15,14-11-4 0,-13 13 3 0,13-13-2 16,-12 16 8-16,12-16-2 0,-7 17 5 0,7-17 0 0,-9 16 0 15,9-16 0-15,-6 20 3 0,6-20-2 0,-4 18 2 16,4-18-1-16,0 18-1 0,0-18 1 16,2 19-3-16,-2-19-1 0,6 16 0 0,-6-16-5 0,9 15 0 15,-9-15-3-15,11 15 0 0,-11-15 1 16,14 12-5-16,-14-12 1 0,17 10-2 0,-17-10-1 0,21 7 0 16,-21-7 0-16,24 2-3 0,-24-2-5 0,23 0-10 15,-23 0-11-15,25 0-14 0,-25 0-10 0,24-5-11 16,-24 5-11-16,22-6-17 0,-22 6-11 0,23-5-22 15,-23 5-24-15,19-6-27 0,-19 6-25 0,16-9-32 16,-16 9-258-16,15-7 23 0</inkml:trace>
  <inkml:trace contextRef="#ctx0" brushRef="#br0" timeOffset="-26524.053">23324 13752 205 0,'0'0'195'0,"0"0"-38"16,0 0-14-16,0 0-14 0,0 0-6 0,0 0-3 0,0 0-5 15,0 0-8-15,0 0-6 0,0 0-3 0,0 0 0 16,0 0-3-16,0 0-12 0,0 0-18 0,0 0-15 16,0 0-7-16,0 0-6 0,0 0-2 0,17-6-30 15,-17 6 23-15,0 0-7 0,0 0 2 0,6-12-10 16,-6 12 23-16,0 0-28 0,6-13-1 0,-6 13 1 16,0 0-1-16,11-14-3 0,-11 14-2 0,6-11 4 15,-6 11-5-15,8-10 1 0,-8 10-2 0,0 0 0 16,12-15 3-16,-12 15-3 0,0 0 3 0,11-11-1 15,-11 11-1-15,0 0-1 0,0 0-1 0,9-11-6 0,-9 11 5 16,0 0-3-16,0 0 7 0,0 0 4 0,0 0-14 16,0 0 30-16,0 0 0 0,0 0 7 15,0 0-2-15,0 0-3 0,15 6 1 0,-15-6-9 0,0 0-1 16,2 14-2-16,-2-14 2 0,0 0-3 0,0 20 1 16,0-20 1-16,0 12-1 0,0-12 4 0,0 17-5 15,0-17-2-15,0 16 1 0,0-16 4 0,2 17 2 16,-2-17 0-16,0 15 1 0,0-15-1 0,2 17 0 15,-2-17 4-15,2 13-7 0,-2-13 1 0,2 12 0 16,-2-12-3-16,0 0-2 0,4 14-1 0,-4-14-13 16,0 0 13-16,4 14-2 0,-4-14-3 0,0 0-16 0,0 0-23 15,15 7-28-15,-15-7-30 0,0 0-43 0,0 0-54 16,24-7-59-16,-24 7-68 0,13-9-183 0,-13 9 9 16</inkml:trace>
  <inkml:trace contextRef="#ctx0" brushRef="#br0" timeOffset="-23415.783">25044 13833 34 0,'0'0'253'0,"0"0"-49"0,0 0-23 0,0 0-32 15,0 0-4-15,0 0-17 0,0 0 0 0,0 0-25 0,0 0 2 16,0 0-17-16,0 0 7 0,0 0-19 0,0 0 8 16,0 0-1-16,0 0-14 0,0 0-8 0,0 0-2 15,0 0-8-15,0 0-4 0,0 0-9 0,0 0 2 16,0 0-8-16,0 0 5 0,0 0-10 0,0 0-1 15,0 0 2-15,0 0-4 0,0 0 0 0,0 0-2 16,0 0 1-16,0 0-2 0,0 0-6 0,0 0 2 16,0 0 2-16,0 0-2 0,0 0 4 0,0 0 3 0,0 0-4 15,13 7 0-15,-13-7-1 0,0 0-7 0,0 0 0 16,0 0-1-16,24 1-3 0,-24-1 1 0,0 0-4 16,21-2 1-16,-21 2-3 0,0 0-5 0,0 0 6 15,29 0-4-15,-29 0 8 0,0 0-10 0,0 0 3 16,26 0-4-16,-26 0 3 0,0 0-2 0,0 0 5 15,0 0-4-15,27 0 4 0,-27 0-6 0,0 0 3 16,0 0-12-16,0 0-10 0,0 0-19 0,0 0-16 16,22-3-18-16,-22 3-34 0,0 0-31 0,0 0-37 15,0 0-22-15,11-8-30 0,-11 8-40 0,0 0-173 0,0 0 86 16</inkml:trace>
  <inkml:trace contextRef="#ctx0" brushRef="#br0" timeOffset="-23077.104">25038 13690 230 0,'0'0'253'0,"0"0"-45"0,0 0-25 0,0 0-14 16,0 0-15-16,0 0-18 0,0 0-13 0,0 0-33 15,0 0 10-15,0-13-8 0,0 13-9 0,0 0-14 16,0 0-7-16,0 0 7 0,0 0 3 0,0 0 5 0,0 0-10 16,0 0-2-16,0 0-9 0,0 0-4 0,0 0-8 15,0 0 0-15,21 3-10 0,-21-3-6 16,0 0-5-16,0 0-3 0,20 4-5 0,-20-4-4 0,0 0-4 16,23 5 3-16,-23-5-4 0,0 0-1 0,25 1-2 15,-25-1-6-15,0 0-16 0,24 1-12 0,-24-1-13 16,0 0-10-16,22 3-17 0,-22-3-17 0,0 0-30 15,0 0-29-15,25 2-26 0,-25-2-26 0,0 0-23 16,0 0-43-16,0 0-125 0,0 0 155 0</inkml:trace>
  <inkml:trace contextRef="#ctx0" brushRef="#br0" timeOffset="-19808.487">25600 13696 156 0,'0'0'208'0,"0"0"-45"0,6-13-20 16,-6 13-22-16,0 0-13 0,0 0-9 0,0 0-8 0,0 0-10 16,3-14-7-16,-3 14 5 0,0 0-11 0,0 0 3 15,0 0 0-15,0 0-1 0,4-14-1 16,-4 14-7-16,0 0-2 0,0 0-1 0,0 0-4 0,0 0-4 15,2-14-4-15,-2 14-5 0,0 0-5 0,0 0-5 16,0 0-8-16,6-13-4 0,-6 13-1 0,0 0-5 16,6-10-2-16,-6 10-5 0,0 0 2 0,10-16-4 15,-10 16 2-15,9-12-1 0,-9 12-2 0,8-13-1 0,-8 13 0 16,10-15-3-16,-10 15-3 0,11-15 1 0,-11 15 2 16,10-16-2-16,-10 16 3 0,10-13-1 0,-10 13-15 15,9-13 19-15,-9 13-14 0,6-14 13 0,-6 14-14 16,0 0 20-16,10-12-23 0,-10 12 13 0,0 0-14 15,6-11 15-15,-6 11-9 0,0 0 10 0,0 0-13 16,0 0 14-16,0 0-11 0,0 0 12 0,0 0 1 16,0 0-1-16,10 9 0 0,-10-9-3 0,0 0 4 0,0 17-1 15,0-17-2-15,-2 13-3 0,2-13 2 16,-5 15 2-16,5-15-1 0,0 17 0 0,0-17 14 16,-2 16-8-16,2-16 1 0,0 14-24 0,0-14 27 0,0 15-1 15,0-15 2-15,0 15-6 0,0-15-3 0,2 13-1 16,-2-13 3-16,0 0-3 0,3 16 0 0,-3-16-9 15,0 0-10-15,4 13-10 0,-4-13-18 0,0 0-16 16,8 12-18-16,-8-12-28 0,0 0-23 0,0 0-19 16,0 0-23-16,19 5-48 0,-19-5-176 0,0 0 150 15</inkml:trace>
  <inkml:trace contextRef="#ctx0" brushRef="#br0" timeOffset="-19311.721">25993 13457 89 0,'0'0'280'16,"0"0"-67"-16,0 0-42 0,0 0-18 0,0 0-28 16,0 0-9-16,0 0-22 0,2-16-2 0,-2 16-24 0,0 0-1 15,0 0-17-15,0 0 3 0,0 0-17 0,0 0 4 16,0 0-14-16,0 0 41 0,0 0-22 15,0 0 11-15,0 0-19 0,0 0 12 0,0 0-12 0,-16 9 14 16,16-9-23-16,0 0 15 0,-15 14-6 0,15-14-12 16,-10 11 2-16,10-11-6 0,-13 14 3 0,13-14-7 15,-14 16-4-15,14-16 3 0,-15 15 0 0,15-15-22 16,-12 16 24-16,12-16 0 0,-12 17 0 0,12-17-3 0,-9 15-6 16,9-15 2-16,-7 15 0 0,7-15 2 15,-4 13 0-15,4-13-6 0,0 0-3 0,0 16 9 16,0-16-4-16,0 0 1 0,7 15-6 0,-7-15 0 0,0 0-4 15,17 7-5-15,-17-7-4 0,0 0-10 0,22 6-10 16,-22-6 1-16,0 0-3 0,0 0-7 0,29-1 1 16,-29 1 1-16,0 0 34 0,17-9-27 0,-17 9-18 15,0 0 33-15,14-11 4 0,-14 11 6 0,0 0-4 16,7-12 3-16,-7 12-13 0,0 0 17 0,-2-13-6 16,2 13 19-16,0 0-2 0,-9-11-8 0,9 11 1 15,0 0 0-15,0 0-1 0,-14-6-2 0,14 6 23 16,0 0-27-16,0 0-3 0,-17 9 6 0,17-9 0 15,0 0-6-15,-14 13-13 0,14-13-24 0,-8 11-34 0,8-11-22 16,-11 15-27-16,11-15-12 0,-8 15-10 0,8-15-5 16,-6 11-37-16,6-11-159 0,0 0 192 0</inkml:trace>
  <inkml:trace contextRef="#ctx0" brushRef="#br0" timeOffset="-18200.824">26297 13466 193 0,'0'0'222'0,"0"0"-51"0,0 0-23 0,0 0-27 0,0 0-9 15,0 0-22-15,0 0-5 0,0 0-20 0,0 0-6 16,0 0-9-16,0 0 6 0,0 0-7 0,0 0 5 16,0 0-14-16,0 0 12 0,0 0-20 0,-15 7 11 15,15-7-15-15,-10 10 5 0,10-10-2 0,-12 13 0 16,12-13-13-16,-15 15 5 0,5-6-12 0,0-1 5 15,-1 4 3-15,-1 0-1 0,-1 0-7 0,-1 1-1 16,0 1-2-16,0 2 2 0,-3-2 2 0,1 4 6 16,-1-4 7-16,1 2 2 0,-1-1 8 0,-1 2 0 0,1-2 3 15,2-1-4-15,-2 2-5 0,3 0-7 0,-3-3 5 16,5 2-1-16,-3-4-2 0,5 0-8 0,-2-1-1 16,1 1-4-16,3-3-1 0,8-8 0 0,-17 13-4 15,17-13-2-15,-9 14-1 0,9-14 0 0,-10 9-3 16,10-9-9-16,0 0 16 0,-9 13-38 0,9-13-32 15,0 0-6-15,0 0-34 0,0 0-17 0,0 0-36 16,0 0-27-16,0 0-38 0,0 0-218 0,0 0 88 0</inkml:trace>
  <inkml:trace contextRef="#ctx0" brushRef="#br0" timeOffset="-17599.443">26167 13694 252 0,'0'0'257'0,"8"-10"-44"0,-8 10-28 0,0 0-18 16,0 0-16-16,0 0-23 0,0 0-3 0,0 0-17 15,0 0-8-15,0 0-16 0,0 0-10 0,0 0-8 16,10-9-10-16,-10 9-7 0,0 0-11 0,0 0-2 0,0 0-10 16,0 0-8-16,0 0-6 0,0 0 1 0,0 0-3 15,0 0-9-15,0 0 2 0,0 0 1 16,0 0-1-16,0 0-1 0,25 2 3 0,-25-2-3 0,0 0 1 16,0 0-2-16,0 0 0 0,12 7-2 0,-12-7 0 15,0 0 4-15,0 0-3 0,11 7 17 0,-11-7-17 16,0 0-5-16,0 0 5 0,8 11-1 0,-8-11-3 15,0 0 1-15,0 0 2 0,8 10 1 0,-8-10 6 16,0 0-5-16,0 0-2 0,4 13 4 0,-4-13 7 16,0 0-1-16,0 0 0 0,-4 15 0 0,4-15 1 15,-10 9-4-15,10-9-2 0,-12 11 1 0,12-11-2 0,-15 9 2 16,15-9-1-16,-14 11 4 0,14-11-4 0,-17 11 3 16,17-11 7-16,-12 11-4 0,12-11 15 0,-14 12-24 15,14-12 4-15,-10 10 0 0,10-10-3 0,-10 10 1 16,10-10-2-16,-9 9 3 0,9-9-2 0,0 0-1 15,-10 14 4-15,10-14 2 0,0 0 5 0,-4 12 1 16,4-12 1-16,0 0-5 0,0 0 2 0,0 0-2 16,2 15-2-16,-2-15 3 0,0 0-7 0,0 0 3 15,19 6-2-15,-19-6 0 0,0 0-2 0,22-1-1 16,-22 1-1-16,0 0-9 0,30-3-12 0,-30 3 7 0,21-3-31 16,-21 3-8-16,21-6-12 0,-21 6-29 0,22-5-8 15,-22 5-27-15,17-4-19 0,-17 4-28 0,0 0-34 16,21-8-238-16,-21 8 74 0</inkml:trace>
  <inkml:trace contextRef="#ctx0" brushRef="#br0" timeOffset="-17110.531">26418 13746 316 0,'0'0'281'0,"0"0"-47"16,0 0-27-16,0 0-16 0,-17 6-35 0,17-6-22 16,0 0-12-16,-12 12-16 0,12-12-18 0,-8 8-13 15,8-8-12-15,-9 12-8 0,9-12-9 0,-6 13-5 16,6-13-5-16,-6 13-3 0,6-13-7 0,-4 12-2 0,4-12 5 16,0 14-6-16,0-14 4 0,0 0-3 15,4 15-7-15,-4-15 1 0,0 0-2 0,14 7-5 0,-14-7-4 16,0 0 0-16,25 0-2 0,-25 0 2 0,21-4-4 15,-21 4-1-15,25-5 0 0,-25 5-4 0,26-10 5 16,-26 10-1-16,24-15-1 0,-24 15 2 0,21-12 3 16,-21 12 3-16,14-16 4 0,-14 16 2 0,11-18-7 15,-11 18 6-15,2-16 1 0,-2 16-2 0,0-16-5 16,0 16-2-16,-6-16-2 0,6 16 3 0,-13-9-6 16,13 9 1-16,-14-5-4 0,14 5-2 0,0 0-32 0,-29 0-25 15,29 0-38-15,-25 6-52 0,25-6-78 0,-26 12-71 16,26-12-225-16,-25 15-27 0</inkml:trace>
  <inkml:trace contextRef="#ctx0" brushRef="#br0" timeOffset="-11196.958">24936 15012 100 0,'0'0'131'16,"0"0"-16"-16,0 0-30 0,-4-13-13 0,4 13-6 16,0 0 1-16,0 0-5 0,0 0-3 0,0 0 1 15,2-13-1-15,-2 13 10 0,0 0-3 0,0 0 14 16,0 0-7-16,0 0 15 0,0-13-15 0,0 13 7 16,0 0-8-16,0 0 8 0,0 0-18 0,0 0 6 15,0 0-20-15,0-16 8 0,0 16-13 0,0 0 2 16,0 0-8-16,0 0-8 0,2-16-6 0,-2 16-4 0,0 0-1 15,2-14-1-15,-2 14 4 0,0 0 1 0,4-13 0 16,-4 13-37-16,0 0 47 0,2-18-4 0,-2 18-5 16,0 0 7-16,2-15-4 0,-2 15-4 0,0 0-5 15,-2-17 0-15,2 17-2 0,0 0-4 0,-6-15-5 16,6 15-2-16,0 0 1 0,-13-12-1 0,13 12-3 16,0 0 3-16,-16-6-5 0,16 6 3 0,0 0-3 15,-21-4 2-15,21 4-1 0,0 0 2 0,-23 4 1 16,23-4-6-16,-15 3 0 0,15-3 3 0,-19 9 4 0,19-9 5 15,-16 12 2-15,16-12 1 0,-21 17 4 0,13-8 1 16,-3 1-3-16,3 3 20 0,0-3-18 0,0 1 3 16,-1 2 0-16,3 3 6 0,0-4 3 15,0 5-1-15,2-4 2 0,0 2 3 0,-1 1-3 0,3-3 0 16,2 2-3-16,0-15-1 0,0 24-3 0,2-12-19 16,3 4 21-16,-1-4-25 0,2-1 24 0,0 0-25 15,2 2 21-15,1-5-21 0,-9-8 19 0,20 15-22 16,-20-15 17-16,21 9-43 0,-21-9 4 0,21 5-44 0,-21-5-12 15,20 5-39-15,-20-5-17 0,0 0-40 16,28-5-23-16,-28 5-34 0,15-5-48 0,-15 5-180 16,0 0 55-16</inkml:trace>
  <inkml:trace contextRef="#ctx0" brushRef="#br0" timeOffset="-10684.008">25003 15271 142 0,'0'0'265'0,"0"0"-71"16,0 0-30-16,0 0-29 0,0 0-13 0,4-14-23 16,-4 14-4-16,0 0-21 0,4-17 0 0,-4 17-19 15,4-13-2-15,-4 13-12 0,6-17 10 0,-6 17-7 16,5-17 10-16,-5 17-11 0,6-16 15 0,-6 16-14 16,6-19 18-16,-6 19-15 0,6-12 15 0,-6 12-23 15,4-16 11-15,-4 16-21 0,0 0 9 0,7-14-20 16,-7 14 8-16,0 0-18 0,4-12 10 0,-4 12-21 0,0 0 13 15,0 0-1-15,0 0 13 0,0 0-8 16,0 0 25-16,0 0-21 0,0 0 18 0,0 0-24 0,14 6 18 16,-14-6-24-16,2 15 18 0,-2-15-18 0,0 12 19 15,0-12-21-15,2 20 20 0,-2-20-18 16,0 20 23-16,0-20-16 0,0 19 17 0,0-19-24 0,0 18 22 16,0-18-25-16,0 19 25 0,0-19-26 0,0 18 20 15,0-18-23-15,2 12 18 0,-2-12-25 0,0 16 24 16,0-16-22-16,0 0 19 0,2 17-29 0,-2-17 1 15,0 0-37-15,2 12-8 0,-2-12-36 0,0 0-13 0,0 0-57 16,0 0-48-16,0 0-47 0,0 0-267 0,0 0-32 16</inkml:trace>
  <inkml:trace contextRef="#ctx0" brushRef="#br0" timeOffset="-10369.977">25248 15184 354 0,'0'0'371'16,"0"0"-85"-16,0 0-23 0,0 0-58 0,0 0-8 0,10-7-43 15,-10 7-3-15,0 0-25 0,0 0-19 0,0 0-20 16,0 0-15-16,0 0-15 0,0 0 10 0,0 0 7 16,0 0-5-16,0 0-7 0,0 0-13 0,27 0-9 15,-27 0-7-15,0 0-8 0,0 0-1 0,22 6-7 16,-22-6-1-16,0 0-3 0,18 3-5 0,-18-3-1 15,0 0-5-15,0 0-13 0,29 4-23 0,-29-4-20 16,0 0-19-16,0 0-20 0,23 0-32 0,-23 0-3 0,0 0-26 16,0 0-23-16,0 0-33 0,23-3-17 0,-23 3-41 15,0 0-169-15,0 0 93 0</inkml:trace>
  <inkml:trace contextRef="#ctx0" brushRef="#br0" timeOffset="-10049.655">25298 15077 174 0,'-11'-8'398'0,"11"8"-103"0,0 0-19 0,0 0-40 16,0 0-4-16,0 0-20 0,0 0-18 16,0 0-19-16,0 0-25 0,22 3-25 0,-22-3-19 0,0 0-12 15,0 0-15-15,29 1-14 0,-29-1-15 0,0 0-8 16,25-4-10-16,-25 4-25 0,0 0-39 0,26-1-52 15,-26 1-67-15,0 0-92 0,25-4-122 0,-25 4-287 16,15-7-162-16</inkml:trace>
  <inkml:trace contextRef="#ctx0" brushRef="#br0" timeOffset="-8801.749">25693 15077 219 0,'0'0'293'0,"0"0"-87"0,0 0-17 0,0 0-33 0,0 0-13 16,0 0-28-16,0 0-1 0,0 0-27 0,17-8 6 15,-17 8-21-15,0 0 12 0,17-3-19 0,-17 3 10 16,0 0-13-16,27-4 3 0,-27 4-20 0,0 0 8 16,29-1-25-16,-29 1 12 0,0 0-20 0,27-3 13 15,-27 3-16-15,0 0 12 0,23 0-12 0,-23 0 11 16,0 0-22-16,0 0 14 0,29 3-18 0,-29-3 13 0,0 0-17 15,0 0 13-15,24 3-18 0,-24-3 11 16,0 0-34-16,0 0-31 0,22 4-6 0,-22-4-27 16,0 0-43-16,0 0-33 0,27-2-40 0,-27 2-62 15,0 0-157-15,25-8 103 0</inkml:trace>
  <inkml:trace contextRef="#ctx0" brushRef="#br0" timeOffset="-8268.014">26293 14897 127 0,'8'-9'376'0,"-8"9"-97"15,0 0-33-15,0 0-40 0,0 0-19 0,0 0-23 16,0 0-26-16,0 0-22 0,0 0-21 0,6-11-13 16,-6 11-12-16,0 0-10 0,0 0-13 0,0 0-8 15,0 0-6-15,1-15-4 0,-1 15-5 0,0 0-8 16,4-16-1-16,-4 16-6 0,2-13-9 0,-2 13 16 15,3-21-17-15,-3 21 20 0,4-21-16 0,-4 21 16 16,4-19-15-16,-4 19 17 0,2-23-17 0,-2 23 16 0,4-18-14 16,-4 18 14-16,2-19-18 0,-2 19 17 15,2-13-23-15,-2 13 15 0,0 0-6 0,2-16-1 16,-2 16-14-16,0 0 16 0,0 0-15 0,0 0 17 0,0 0-18 16,0 0 16-16,0 0 1 0,0 14-3 0,0-14 0 15,-2 18 1-15,2-18-2 0,-2 20-1 0,2-20-19 16,0 24 24-16,0-24-4 0,-2 24 2 0,2-24-1 15,-2 26 0-15,2-26-22 0,-2 24 21 0,2-24-2 16,0 21 3-16,0-21-3 0,-2 19-1 0,2-19 2 16,0 15-2-16,0-15-8 0,0 16-16 0,0-16-14 15,0 0-24-15,0 14-2 0,0-14-47 0,0 0-17 16,0 0-33-16,0 0-23 0,12 11-41 0,-12-11-259 16,0 0 33-16</inkml:trace>
  <inkml:trace contextRef="#ctx0" brushRef="#br0" timeOffset="-7798.102">26561 14704 128 0,'0'0'316'15,"0"0"-89"-15,5-14-19 0,-5 14-31 0,0 0-11 16,6-11-45-16,-6 11-11 0,0 0-32 0,0 0 1 15,0 0-21-15,6-11 9 0,-6 11-18 0,0 0 8 16,0 0-10-16,0 0 22 0,0 0-9 0,0 0 12 16,0 0-19-16,0 0 18 0,0 0-4 0,-8 11-6 15,8-11-4-15,-6 11-12 0,6-11-6 0,-7 15-2 0,7-15-3 16,-8 17 1-16,8-17-1 0,-8 18-5 0,8-18-4 16,-8 21-3-16,8-21-2 0,-5 20 0 0,5-20-5 15,-2 21 1-15,2-21 9 0,-2 20-16 0,2-20-1 16,2 19-1-16,-2-19-3 0,7 17-1 0,-7-17 4 15,8 14-2-15,-8-14-1 0,12 9 0 0,-12-9-1 16,0 0-5-16,27 3-9 0,-27-3-9 0,19-1-5 16,-19 1 2-16,17-8-4 0,-17 8 4 0,19-9 1 15,-19 9 0-15,14-12 1 0,-14 12 2 0,9-16 6 16,-9 16-1-16,2-15 1 0,-2 15 4 0,-4-12 0 0,4 12 0 16,-11-12 1-16,11 12 3 0,-14-8 0 0,14 8 2 15,0 0-1-15,-29 0 1 0,29 0-2 0,-22 8 3 16,22-8-4-16,-21 10 3 0,11-3 0 0,0 2-1 15,-1 0 1-15,3 0-14 0,2 2-18 0,0-1-13 16,0 1-28-16,6-11-7 0,-9 21-35 16,9-21-9-16,-4 18-25 0,4-18-6 0,-2 19-21 0,2-19-20 15,4 13-220-15,-4-13 119 0</inkml:trace>
  <inkml:trace contextRef="#ctx0" brushRef="#br0" timeOffset="-7443.532">26912 14752 360 0,'0'0'310'0,"0"0"-82"0,12-11-29 0,-12 11-36 16,0 0 2-16,0 0-40 0,0 0 7 0,0 0-31 15,-8 11-4-15,8-11-17 0,-19 18-12 0,8-9-9 16,-3 3-2-16,-1 2-3 0,-1 3-2 0,-1-2-6 16,0 2-1-16,1 1-8 0,-5 3 0 0,3 0-3 15,0-1-7-15,-1 3 3 0,3-1-19 0,-3 1 17 16,1-2-22-16,3-1 18 0,-1-1-24 0,1 0 20 0,1-3-21 16,-2 3 18-16,2-2-21 0,-1-1 20 0,1 1-22 15,-3-4 30-15,3-1-35 0,-1 2 15 0,3-3-36 16,-2-2-8-16,1 0-33 0,4-2-17 0,9-7-47 15,-23 11-37-15,23-11-38 0,-16 10-40 0,16-10-257 16,0 0-5-16</inkml:trace>
  <inkml:trace contextRef="#ctx0" brushRef="#br0" timeOffset="-6266.556">26738 15173 24 0,'0'0'365'0,"0"0"-71"16,0 0-58-16,0 0-10 0,0 0-40 0,6-11-13 0,-6 11-39 15,0 0 4-15,0 0-35 0,0 0-2 16,0 0-25-16,0 0 6 0,0 0-23 0,8-8 12 0,-8 8-13 16,0 0-28-16,0 0 11 0,0 0-6 15,0 0-9-15,0 0-4 0,12-11-4 0,-12 11-5 16,0 0-1-16,0 0-3 0,19-6-2 0,-19 6-1 0,0 0-2 16,16-4-1-16,-16 4 0 0,0 0 0 0,0 0-1 15,19-4-1-15,-19 4-3 0,0 0 0 0,0 0 0 16,0 0 0-16,0 0-2 0,23-2 4 0,-23 2 1 15,0 0 1-15,0 0 3 0,0 0-7 0,0 0 4 16,12 7-14-16,-12-7 16 0,0 0-16 0,0 0 20 0,0 0-14 16,2 15 18-16,-2-15 2 0,0 0-4 15,-6 13 7-15,6-13-2 0,-6 11-1 0,6-11-2 0,-11 14-19 16,11-14 24-16,-12 14-21 0,12-14 21 0,-13 17-20 16,13-17 21-16,-12 16-24 0,12-16 23 0,-14 21-18 15,14-21 20-15,-11 16-25 0,11-16 20 0,-10 19-20 16,10-19 19-16,-8 17-22 0,8-17 23 0,-7 16-22 15,7-16 23-15,-1 17-21 0,1-17 17 0,0 0-16 16,1 18 19-16,-1-18-19 0,0 0 19 0,11 13-22 16,-11-13 22-16,0 0-23 0,20 3 13 0,-20-3-34 0,0 0-1 15,27-1-41-15,-27 1-7 0,19-5-33 16,-19 5-29-16,21-8-40 0,-21 8-30 0,18-9-31 0,-18 9-52 16,15-11-136-16,-15 11 103 0</inkml:trace>
  <inkml:trace contextRef="#ctx0" brushRef="#br0" timeOffset="-5911.042">27001 15216 413 0,'0'0'350'0,"0"0"-77"0,0 0-29 0,0 0-56 15,0 0-14-15,0 0-40 0,0 0-9 0,0 0-38 16,0 0 4-16,0 0-26 0,0 0 1 0,0 0 8 15,0 0 18-15,0 0-28 0,0 0 2 0,0 17-33 0,0-17 15 16,-6 15-27-16,6-15 15 0,-9 15-28 16,9-15 21-16,-6 17-23 0,6-17 19 0,-4 19-27 0,4-19 22 15,-2 14-22-15,2-14 19 0,0 0-20 0,2 21 21 16,-2-21-22-16,0 0 21 0,12 14-25 0,-12-14 21 16,0 0-21-16,21 3 19 0,-21-3-21 0,19-6 15 15,-19 6-22-15,17-9 22 0,-17 9-16 0,21-15 20 16,-11 6-21-16,-2-5 23 0,-1 2-23 0,-1-1 21 15,-2 2 4-15,-4 11-3 0,0-22 2 0,0 22 4 16,-6-21 1-16,6 21-2 0,-15-17-6 0,15 17 0 0,-20-6-4 16,20 6-1-16,-25-3-4 0,25 3-15 0,-28 12-33 15,13-5-78-15,3 4-63 0,-2 2-102 16,1 2-405-16,1 3-206 0</inkml:trace>
  <inkml:trace contextRef="#ctx0" brushRef="#br0" timeOffset="3394.355">25034 16566 46 0,'0'0'161'0,"0"0"-33"0,0 0-28 0,0 0-12 0,0 0-5 16,0 0-3-16,0 0-10 0,0 0-3 0,0 0-5 15,10-10 2-15,-10 10-5 0,0 0 7 0,0 0 3 16,0 0 12-16,0 0 1 0,0 0 3 0,0 0 5 16,0 0 1-16,0 0-11 0,0 0-13 0,0 0-11 15,11-8-6-15,-11 8-7 0,0 0-8 0,0 0-28 16,0 0 19-16,0 0-8 0,2-15 1 0,-2 15-6 16,0 0-10-16,0 0 6 0,0-17 1 0,0 17-3 0,0 0-5 15,0-12 3-15,0 12-3 0,0 0 12 0,0-17-14 16,0 17 3-16,0 0 0 0,0 0-2 15,-2-12 1-15,2 12 0 0,0 0-3 0,0 0-1 0,0 0 1 16,0 0-3-16,0 0 3 0,-13-7 1 0,13 7 0 16,0 0-2-16,-16 11-1 0,16-11 3 0,-11 13-2 15,11-13 2-15,-14 13-1 0,9-2 4 0,-4-2-4 16,1 2 3-16,2 1-25 0,0-2 27 0,-3 4 0 0,5-2 3 16,-2 2-2-16,2-4 5 0,0 4-31 15,2-2 45-15,2-12 4 0,-4 24 1 0,4-24 5 16,0 23 6-16,0-23 10 0,4 25 0 0,-4-25 3 0,6 24-1 15,0-12 21-15,-2-2-20 0,-4-10 11 16,15 19-22-16,-7-10 17 0,-8-9-25 0,17 18 17 0,-17-18-28 16,15 10 18-16,-15-10-25 0,19 10 17 0,-19-10-25 15,16 3 14-15,-16-3-20 0,0 0 19 0,25 8-31 16,-25-8 9-16,0 0-38 0,21 1 7 0,-21-1-43 16,0 0-18-16,0 0-24 0,24-3-21 0,-24 3-30 15,0 0-33-15,17-8-26 0,-17 8-28 0,0 0-237 0,14-9 17 16</inkml:trace>
  <inkml:trace contextRef="#ctx0" brushRef="#br0" timeOffset="3855.865">25262 16845 12 0,'0'0'266'0,"9"9"-48"16,-9-9-31-16,0 0-17 0,0 0-12 0,0 0-8 15,0 0-15-15,0 0-20 0,0 0-11 0,0 0-8 16,0 0-4-16,0 0-7 0,0 0-7 0,0 0-5 16,16-5-13-16,-16 5-9 0,0 0-11 0,0 0-5 15,5-13-7-15,-5 13-7 0,0 0-3 0,6-13-3 0,-6 13-4 16,0 0-1-16,7-11-4 0,-7 11 3 15,0 0-5-15,4-13 2 0,-4 13 23 0,0 0-27 16,2-15 2-16,-2 15 4 0,0 0-1 0,0 0 0 0,0 0-2 16,4-13-2-16,-4 13 3 0,0 0-6 0,0 0 0 15,0 0-4-15,0 0 3 0,0 0 2 0,0 0 10 16,0 0 3-16,0 0 6 0,0 0-5 0,0 0 3 16,0 0-5-16,6 10 2 0,-6-10-2 0,0 0-2 0,0 20-1 15,0-20-1-15,0 12 0 0,0-12-4 16,2 17 5-16,-2-17 11 0,0 15-16 0,0-15 19 15,2 17-21-15,-2-17 22 0,4 17-21 0,-4-17 18 16,3 14-20-16,-3-14 18 0,4 13-21 0,-4-13 21 0,0 0-23 16,4 17 15-16,-4-17-16 0,0 0 17 0,2 17-22 15,-2-17 18-15,0 0-33 0,0 0-4 0,4 14-43 16,-4-14-38-16,0 0-44 0,0 0-57 0,0 0-61 16,-6 13-287-16,6-13-73 0</inkml:trace>
  <inkml:trace contextRef="#ctx0" brushRef="#br0" timeOffset="4297.56">25494 16852 34 0,'0'0'208'0,"0"0"-45"0,0 0-35 0,0 0-1 15,10-9-19-15,-10 9-1 0,0 0-6 0,0 0 3 0,0 0-4 16,0 0-2-16,0 0-8 0,0 0 2 0,0 0 4 16,0 0 2-16,0 0 4 0,0 0 4 0,0 0-2 15,8-12 0-15,-8 12 20 0,0 0-36 0,0 0 26 16,0 0-32-16,0 0 15 0,0 0-28 0,0 0 12 16,0 0-32-16,0 0 8 0,0 0-28 0,0 0 12 15,0 0-24-15,0 0 15 0,0 0-22 0,0 0 20 16,0 0-22-16,21 6 13 0,-21-6-21 0,0 0 18 0,0 0-20 15,19 6 18-15,-19-6-21 0,0 0 19 0,16 6-21 16,-16-6 19-16,0 0-17 0,20 5 17 16,-20-5-17-16,0 0 18 0,25 4-8 0,-25-4-2 0,0 0 17 15,22 2-20-15,-22-2 20 0,0 0-22 0,0 0 17 16,27 2-19-16,-27-2 17 0,0 0-20 0,0 0 19 16,0 0-23-16,25 1 20 0,-25-1-20 0,0 0 15 15,0 0-28-15,0 0 3 0,0 0-35 0,0 0 2 16,0 0-38-16,0 0-16 0,19 6-18 0,-19-6-25 15,0 0-30-15,0 0-35 0,0 0-31 0,0 0-25 16,0 0-229-16,0 0 5 0</inkml:trace>
  <inkml:trace contextRef="#ctx0" brushRef="#br0" timeOffset="4623.683">25550 16779 233 0,'0'0'309'0,"0"0"-48"0,0 0-39 15,0 0-15-15,0 0-30 0,0 0-13 0,0 0 5 16,-11-10-49-16,11 10-6 0,0 0-2 0,0 0 16 16,0 0-24-16,0 0 17 0,0 0-34 0,0 0 12 15,0 0-23-15,25 2 15 0,-25-2-21 0,0 0 13 16,0 0-20-16,24 0 13 0,-24 0-25 0,0 0 10 15,0 0-28-15,31 0 18 0,-31 0-32 0,0 0 8 16,27-3-11-16,-27 3-17 0,0 0-50 0,22-6-12 0,-22 6-46 16,0 0-9-16,21-2-50 0,-21 2-36 15,0 0-40-15,0 0-66 0,0 0-345 0,23-4-165 0</inkml:trace>
  <inkml:trace contextRef="#ctx0" brushRef="#br0" timeOffset="5726.363">25943 16792 98 0,'0'0'286'0,"0"0"-67"0,0 0-35 16,0 0-22-16,0 0-12 0,0 0-19 0,0 0-15 0,0 0-16 16,0 0-8-16,0 0-12 0,0 0-3 0,0 0-1 15,0 0 6-15,0 0 0 0,0 0 0 0,0 0 15 16,0 0-30-16,0 0-1 0,0 0-1 0,25 0-6 16,-25 0 2-16,0 0-6 0,23 1-1 0,-23-1-3 0,0 0-4 15,25 3-9-15,-25-3-5 0,0 0-7 0,26 2-1 16,-26-2-7-16,0 0-2 0,26 1-1 0,-26-1-8 15,0 0 2-15,23 2-1 0,-23-2-2 0,0 0-2 16,23 0-1-16,-23 0-3 0,0 0-17 0,0 0-17 16,25 1-16-16,-25-1-12 0,0 0-27 0,0 0-10 15,24-1-34-15,-24 1-28 0,0 0-40 0,20-2-44 16,-20 2-55-16,0 0-159 0,15-9 63 0</inkml:trace>
  <inkml:trace contextRef="#ctx0" brushRef="#br0" timeOffset="6684.433">26414 16209 108 0,'0'0'223'0,"0"0"-49"0,0 0-22 0,0 0-21 16,0 0-11-16,0 0-13 0,0 0-10 0,0 0-10 15,0 0-10-15,0 0-13 0,0 0-2 0,0 0-6 0,0 0 8 16,0 0-4-16,0 0-1 0,0 0-6 15,0 0-4-15,0 0-2 0,0 0-2 0,0 0-6 16,0 0-5-16,0 0-1 0,2 15-5 0,-2-15-3 0,0 0-1 16,-4 16 1-16,4-16-9 0,-5 16-2 0,5-16-2 15,-6 17-1-15,6-17-4 0,-6 19-3 0,6-19 18 16,-10 22-22-16,6-9 3 0,-3 0-8 0,3-2 9 16,-2 0-2-16,0 2 0 0,0 0 0 0,-1 0-2 15,-1-2 2-15,2 0-2 0,-2 0 0 0,2 1 1 16,6-12-6-16,-12 18-1 0,12-18 5 0,-10 17 1 15,10-17 5-15,-8 12-3 0,8-12 0 0,-7 12 2 16,7-12-5-16,0 0 3 0,-10 11 1 0,10-11 2 16,0 0-5-16,0 0 6 0,-6 13-12 0,6-13 2 0,0 0-2 15,0 0-27-15,0 0 33 0,0 0-2 0,0 0 7 16,0 0-12-16,0 0 2 0,0 0-5 0,0 0 0 16,29 0 2-16,-29 0 1 0,0 0 2 0,15-4 1 15,-15 4 2-15,0 0-1 0,19-9 1 0,-19 9 2 16,0 0 1-16,18-4-1 0,-18 4 1 0,0 0 0 15,15-7 1-15,-15 7-3 0,0 0 2 0,12-7 8 16,-12 7-19-16,0 0 0 0,13-11 1 0,-13 11-1 0,0 0-4 16,8-8 0-16,-8 8 2 0,0 0 4 0,8-13 3 15,-8 13 12-15,0 0-15 0,4-12 3 0,-4 12 2 16,0 0 0-16,5-18-1 0,-5 18 3 0,0 0 9 16,4-14 0-16,-4 14 7 0,0 0 5 0,2-13 3 15,-2 13 0-15,0 0 1 0,0 0 1 0,4-13-6 16,-4 13-2-16,0 0-24 0,0 0 21 0,0 0 5 15,0 0 5-15,0 0-1 0,0 0-1 0,0 0-6 16,0 0-3-16,-4 18-4 0,4-18 0 0,-2 17 1 16,2-17 0-16,-4 20 2 0,4-20-23 0,-5 22 26 0,5-22 3 15,-4 25 8-15,4-25 1 0,-4 24-2 0,4-24-6 16,-2 24-1-16,2-24-2 0,-2 20 4 0,2-20-5 16,-2 20 3-16,2-20-2 0,-2 15-9 0,2-15 2 15,0 15-2-15,0-15 4 0,0 0-5 0,0 18 1 16,0-18-1-16,0 0-3 0,0 0-1 0,0 15 0 15,0-15-4-15,0 0-11 0,0 0-18 0,0 0-28 16,2 15-34-16,-2-15-62 0,0 0-25 0,0 0-50 16,0 0-61-16,0 0-193 0,-2 13 33 0</inkml:trace>
  <inkml:trace contextRef="#ctx0" brushRef="#br0" timeOffset="7146.349">26711 16404 128 0,'0'0'227'0,"0"0"-47"0,0 0-16 0,0 0-16 16,0 0-6-16,0 0-7 0,0 0-9 16,0 0-15-16,0 0-7 0,0 0-6 0,0 0 1 0,-8 10-7 15,8-10-5-15,-4 11-6 0,4-11-5 0,-6 15-4 16,6-15-1-16,-9 22-5 0,3-9 1 0,0-1-6 16,0 5 14-16,-2-3-24 0,-3 4 20 0,1 1-28 15,-2 1-3-15,-1 3-4 0,0-3-1 0,-2 4-5 16,-1 2-1-16,1-4-1 0,-1 4-2 0,-1-2-2 15,1-1-4-15,-1 1 17 0,1-1-23 0,1-4 14 16,2 0-23-16,0-2 14 0,1-1-20 0,-1 2 18 0,1-4-23 16,2 2 23-16,-1-3-20 0,3-1 18 15,-2-1-21-15,4-2 17 0,-3 3-20 0,9-12 19 0,-12 16-20 16,12-16 19-16,-8 13-16 0,8-13 17 0,-9 9-26 16,9-9 7-16,0 0-39 0,-7 12 4 0,7-12-34 15,0 0-21-15,0 0-28 0,0 0-20 0,0 0-44 16,0 0-44-16,0 0-50 0,0 0-251 0,0 0-41 15</inkml:trace>
  <inkml:trace contextRef="#ctx0" brushRef="#br0" timeOffset="8294.786">26592 16940 163 0,'0'0'196'0,"0"0"-42"15,0 0-15-15,0 0-14 0,0 0-10 0,0 0-5 16,0 0-12-16,0 0-6 0,0 0-10 0,0 0-6 16,0 0 0-16,0 0 0 0,0 0-6 0,0 0-4 15,0 0-1-15,0 0-2 0,0 0-5 0,0 0-11 16,0 0-7-16,0 0-9 0,0 0-6 0,0 0 10 16,0 0-22-16,0 0-2 0,0 0-3 0,3-14-2 0,-3 14-3 15,0 0 1-15,0 0-1 0,4-13-2 0,-4 13 1 16,0 0-1-16,0 0 3 0,5-11-8 0,-5 11 4 15,0 0-3-15,0 0 1 0,0 0-2 0,6-10 4 16,-6 10-2-16,0 0 2 0,0 0-3 0,0 0 1 16,0 0-1-16,0 0 7 0,0 0-8 0,0 0 4 15,0 0 8-15,0 0 4 0,0 0 1 0,0 0 1 16,0 0 1-16,0 0-2 0,0 0-1 0,0 0 6 0,0 0-8 16,2 16 0-16,-2-16-1 0,0 0 0 0,-6 13 3 15,6-13-5-15,0 0 0 0,-7 15 0 0,7-15-2 16,0 0 2-16,-7 16-1 0,7-16 1 0,0 0-3 15,-6 13 3-15,6-13-1 0,0 0 0 16,-4 11 15-16,4-11-19 0,0 0 2 0,0 0 1 0,-4 14-3 16,4-14 4-16,0 0 1 0,0 0 4 0,0 0-3 15,0 0 2-15,8 12-1 0,-8-12-4 0,0 0-3 16,0 0 5-16,20 4-2 0,-20-4-3 0,0 0-3 16,0 0 5-16,31 0-2 0,-31 0-3 0,0 0-2 0,25 0 2 15,-25 0 0-15,0 0-2 0,22 4 4 0,-22-4 0 16,0 0 0-16,21 7 1 0,-21-7 5 0,0 0-3 15,17 9 20-15,-17-9-16 0,8 10 17 0,-8-10-12 16,0 0 14-16,8 16-13 0,-8-16 15 0,0 0-16 16,4 15 19-16,-4-15-19 0,0 0 26 0,0 17-23 15,0-17 21-15,0 0-29 0,-4 13 23 0,4-13-25 16,0 0 18-16,-8 11-25 0,8-11 20 0,0 0-22 0,-15 9 19 16,15-9-26-16,0 0 22 0,-16 9-28 15,16-9 5-15,0 0-30 0,-23 3 0 0,23-3-33 16,0 0-10-16,-25 0-16 0,25 0-18 0,0 0-22 0,-22-3-18 15,22 3-23-15,0 0-23 0,-25-3-25 16,25 3-205-16,0 0 97 0</inkml:trace>
  <inkml:trace contextRef="#ctx0" brushRef="#br0" timeOffset="8639.853">26670 16901 267 0,'0'0'223'0,"0"0"-45"16,0 0-27-16,0 0-4 0,0 0-3 0,0 0-15 15,0 0-17-15,0 0-12 0,0 0-14 0,0 0-9 16,0 0 2-16,25-3-6 0,-25 3 1 0,0 0-5 0,0 0-2 15,27-3-6-15,-27 3-4 0,0 0-2 0,23-3-12 16,-23 3-6-16,0 0-6 0,25-8-9 0,-25 8-3 16,0 0-24-16,23-4-28 0,-23 4-40 0,0 0-51 15,17-7-47-15,-17 7-79 0,0 0-266 0,0 0-12 16</inkml:trace>
  <inkml:trace contextRef="#ctx0" brushRef="#br0" timeOffset="11691.73">24590 15994 189 0,'0'0'263'16,"-4"-17"-70"-16,4 17-49 0,0 0-28 0,0 0-10 16,0 0-1-16,0 0-6 0,0 0-18 0,0 0-15 15,0 0-2-15,2 16-16 0,-2-16 6 0,9 24-14 16,-5-8 13-16,4 6-11 0,-2 0-5 0,0 6-4 15,3 4-5-15,-3 3-3 0,2 2 1 0,0 8-15 0,-1 2 26 16,-1 1 2-16,0 2 0 0,-2 2-3 0,-2-2 5 16,2 3 3-16,-4-2 5 0,2 0-2 0,-4-6-1 15,2 2 0-15,-2-3 16 0,-2-2-26 0,2 1 15 16,-2-1-21-16,0-3 13 0,0 0-23 0,0 0 17 0,-1-2-24 16,3-2 16-16,-2-2-26 0,0-4 1 0,2-1-4 15,0 0 6-15,0-2-1 0,0-2-3 0,0-3-5 16,0-1 4-16,2-4-1 0,0 3-4 0,0-4-14 15,0-15-16-15,0 25-23 0,0-25-19 0,0 20-25 16,0-20-29-16,0 18-37 0,0-18-48 0,0 0-54 0,0 0-207 16,0 0 38-16</inkml:trace>
  <inkml:trace contextRef="#ctx0" brushRef="#br0" timeOffset="13382.566">24813 16017 74 0,'0'0'209'0,"0"0"-40"0,0 0-27 0,0 0-26 0,0 0-11 15,0 0-9-15,0 0-3 0,12-11-8 0,-12 11-12 16,0 0-5-16,0 0-10 0,15-4-3 16,-15 4 0-16,0 0 0 0,15-6-6 0,-15 6-7 0,0 0-5 15,25 0-7-15,-25 0-5 0,0 0-5 0,31-2-4 16,-31 2-1-16,23-1-6 0,-23 1 1 0,26 0 7 15,-26 0-11-15,34-2 8 0,-34 2-11 0,32-2 6 16,-32 2-8-16,37-2 9 0,-37 2-11 0,39-2 9 16,-39 2-9-16,39 0 10 0,-39 0-15 0,41-2 14 15,-41 2-13-15,43 0 25 0,-43 0-27 0,43-2 11 16,-43 2-8-16,45 0 11 0,-45 0-15 0,47 0 13 0,-24-1-10 16,-23 1 10-16,48 0-10 0,-48 0 11 0,46 0-21 15,-46 0 19-15,46 0-11 0,-46 0 2 0,45 1 0 16,-45-1 2-16,43 0-17 0,-43 0 20 0,41 4 1 15,-41-4 5-15,37 2-6 0,-37-2 0 0,40 2 0 16,-40-2 1-16,38 4-2 0,-38-4 0 0,39 3 1 16,-39-3-2-16,37 2 2 0,-37-2-2 0,38 4-3 15,-38-4 4-15,38 0 1 0,-38 0-3 0,39 2 0 0,-39-2-13 16,41 1 12-16,-41-1-1 0,38 0-2 16,-38 0-1-16,38 0-4 0,-38 0-3 0,37 1 2 0,-37-1 1 15,35 3-2-15,-35-3 3 0,30 2 2 0,-30-2 11 16,27 1-12-16,-27-1 1 0,29 3-2 0,-29-3 4 15,29 2-3-15,-29-2 0 0,29 0 2 0,-29 0 4 16,26 0-1-16,-26 0 0 0,28 0 2 0,-28 0-2 16,29 1-6-16,-29-1-2 0,25 0-3 0,-25 0 0 15,27 3 3-15,-27-3 0 0,23 2-1 0,-23-2 0 16,22 1-1-16,-22-1-1 0,0 0 1 0,33 2 4 0,-33-2 2 16,0 0 1-16,29 1 2 0,-29-1 7 0,0 0-7 15,28 2 2-15,-28-2 7 0,0 0-6 0,25 2 0 16,-25-2 2-16,0 0 6 0,26 2-9 0,-26-2 9 15,0 0-7-15,25 0 4 0,-25 0-6 0,0 0 8 16,25 0-8-16,-25 0 8 0,0 0-9 0,0 0 8 16,25 2-7-16,-25-2 8 0,0 0-9 0,0 0 7 15,22 2-7-15,-22-2 6 0,0 0-6 0,0 0 7 0,0 0-6 16,21 6 5-16,-21-6-5 0,0 0 6 0,0 0-6 16,0 0 9-16,14 6-8 0,-14-6 4 0,0 0-5 15,0 0 8-15,0 0-7 0,16 7 7 0,-16-7-5 16,0 0 6-16,0 0-6 0,14 9 7 0,-14-9-8 15,0 0 7-15,0 0-6 0,0 0 7 0,19 3-8 0,-19-3 8 16,0 0-7-16,0 0 5 0,0 0-5 16,0 0 4-16,0 0-4 0,21 5 3 0,-21-5-4 0,0 0 6 15,0 0-4-15,0 0 11 0,0 0-5 0,0 0 10 16,0 0-2-16,0 0 9 0,0 0-6 0,16 4 10 16,-16-4-12-16,0 0 6 0,0 0-10 0,0 0 3 0,0 0-9 15,0 0 5-15,0 0-7 0,0 0 8 0,0 0-8 16,0 0 8-16,0 0-10 0,0 0 9 0,8 11-8 15,-8-11 7-15,0 0-9 0,0 0 7 0,7 11-8 16,-7-11 0-16,0 0 0 0,4 16 0 0,-4-16-1 16,0 0 0-16,4 14 3 0,-4-14 0 0,0 0 1 0,2 19-2 15,-2-19 1-15,2 14 1 0,-2-14-1 0,2 17 2 16,-2-17-2-16,2 17 3 0,-2-17 0 0,2 21 0 16,-2-21 3-16,2 18-3 0,-2-18 2 0,2 19-2 15,-2-19 2-15,2 19-1 0,-2-19 4 0,3 25 7 16,-3-25-7-16,2 22 1 0,-2-22-2 0,4 23 2 0,-4-23-1 15,4 23 8-15,-4-8 8 0,0-15 2 0,2 25-3 16,0-9-3-16,-2-2-1 0,2 5 1 0,-2-2 2 16,1-3 2-16,-1 5 3 0,2-1-1 0,-2 1 2 15,0 0-6-15,2-1-3 0,-2 2 1 0,2-1 1 0,0 0 4 16,-2 2-6-16,5 0-2 0,-3 1 0 0,0 0-4 16,2-2-2-16,0 0-3 0,0 4 1 0,0-3-2 15,0 0-6-15,0-5 5 0,1 2-3 0,-1 0-1 16,-2 0-1-16,2-2 1 0,0 0 0 0,0 0-3 0,-2 0 2 15,2-3 3-15,-2 4-2 0,1-4 7 0,-1-1-1 16,-2-12-1-16,4 27-2 0,-4-27-1 0,2 22 0 16,-2-22-24-16,2 22 27 0,-2-22 1 0,0 20-3 15,0-20-1-15,0 22 17 0,0-22-18 0,2 19-2 0,-2-19 3 16,-2 18-1-16,2-18-21 0,0 21 30 0,0-21-2 16,0 17-4-16,0-17 1 0,0 17 0 0,0-17-1 15,0 16 0-15,0-16-3 0,0 17 1 0,0-17-3 16,0 17 1-16,0-17-1 0,0 18 0 0,0-18 0 15,2 18 0-15,-2-18 0 0,2 20-4 0,-2-20 3 0,2 18 1 16,-2-18-1-16,6 18-20 0,-6-18 23 16,4 16-2-16,-4-16 4 0,7 19-4 0,-7-19-3 0,4 15 3 15,-4-15-4-15,6 16 5 0,-6-16-7 0,6 13-4 16,-6-13-7-16,4 11-11 0,-4-11 1 0,0 0-22 16,4 13-6-16,-4-13-11 0,0 0-13 0,0 0-30 0,5 13-29 15,-5-13-35-15,0 0-29 0,0 0-39 0,0 0-153 16,0 0 154-16</inkml:trace>
  <inkml:trace contextRef="#ctx0" brushRef="#br0" timeOffset="14828.384">24802 17535 164 0,'0'0'156'0,"0"0"-34"15,0 0-19-15,0 0-10 0,0 0-14 0,0 0-5 0,0 0-15 16,21-4-9-16,-21 4-6 0,0 0 0 16,0 0-8-16,0 0 0 0,31 0-2 0,-31 0 0 0,0 0-5 15,24 0 2-15,-24 0-5 0,0 0 1 0,33 0-9 16,-33 0 2-16,27 2-5 0,-27-2 2 0,27 2-3 15,-27-2 4-15,33 2-5 0,-33-2 6 0,32 1-4 0,-32-1 4 16,35 4 0-16,-35-4 1 0,35 4 0 0,-35-4 3 16,35 2-7-16,-35-2 4 0,36 4-4 0,-36-4 6 15,35 3-4-15,-35-3 5 0,36 1-5 0,-36-1 5 16,35 6-7-16,-35-6 3 0,34 5-3 0,-34-5 1 0,33 3-2 16,-33-3 3-16,33 6-7 0,-33-6 1 0,33 3-3 15,-33-3 2-15,32 4-6 0,-32-4 5 0,33 4-7 16,-33-4 4-16,35 5-6 0,-35-5 6 0,38 2-6 0,-38-2 3 15,38 0-4-15,-38 0 4 0,43 0-4 16,-43 0 2-16,42-2-1 0,-42 2 1 0,41-2-2 0,-41 2-1 16,40-2 1-16,-40 2 2 0,42-1-6 0,-42 1 8 15,37-2-5-15,-37 2 2 0,39-2-3 0,-39 2 1 16,34 0 1-16,-34 0-1 0,35-2-1 0,-35 2 4 0,35-2-2 16,-35 2 2-16,33-2-2 0,-33 2 0 0,30-1-4 15,-30 1 4-15,29 0-5 0,-29 0 3 0,27-2 0 16,-27 2 3-16,29-1-5 0,-29 1 6 0,27-3-6 15,-27 3 4-15,24-2-2 0,-24 2 1 0,0 0-4 16,35 0 2-16,-35 0-7 0,0 0 2 0,33 0-2 16,-33 0-2-16,0 0 3 0,31 0 6 0,-31 0-3 15,21 5 4-15,-21-5-3 0,0 0 3 0,30 1 0 0,-30-1 2 16,0 0-2-16,35 0 2 0,-35 0-1 0,21 2 2 16,-21-2-5-16,22 1 0 0,-22-1 1 0,25 2 7 15,-25-2-4-15,21 4 3 0,-21-4-5 0,21 2 6 0,-21-2-4 16,23 2 3-16,-23-2-4 0,23 0 4 0,-23 0-3 15,21 3 2-15,-21-3 2 0,20 2 1 0,-20-2 1 16,0 0 5-16,33 2 1 0,-33-2 3 0,0 0-1 16,32 0 4-16,-32 0 1 0,23 0 9 0,-23 0-3 15,25-2 10-15,-25 2-2 0,25-4 3 0,-25 4-6 0,27-1-2 16,-27 1-4-16,24 0-3 0,-24 0-8 0,22-4 1 16,-22 4-11-16,23-2 7 0,-23 2-7 0,0 0 5 15,31-4-4-15,-31 4 2 0,0 0-7 0,27-1 6 16,-27 1-6-16,0 0 5 0,27-2-7 0,-27 2 10 15,0 0-4-15,19-4 6 0,-19 4-7 0,0 0 3 0,0 0-4 16,23-3 7-16,-23 3-10 0,0 0 6 16,0 0-13-16,0 0-12 0,0 0-32 0,23 0-39 0,-23 0-59 15,0 0-77-15,0 0-290 0,0 0-17 0</inkml:trace>
  <inkml:trace contextRef="#ctx0" brushRef="#br1" timeOffset="42289.891">24145 8929 69 0,'0'0'111'16,"-12"12"-23"-16,12-12-18 0,0 0-21 0,-8 9-11 15,8-9-9-15,0 0 3 0,-8 9-11 0,8-9-1 16,0 0-2-16,-8 9 2 0,8-9-5 0,0 0 6 0,-6 11-7 16,6-11 5-16,0 0-3 0,-9 12 3 15,9-12-5-15,0 0 3 0,-6 10 2 0,6-10 1 0,0 0-7 16,-8 13 4-16,8-13-7 0,0 0 7 0,-6 15-11 16,6-15 1-16,0 0-4 0,-9 15 2 0,9-15-3 15,0 0 2-15,-6 17-5 0,6-17 5 0,0 0-4 16,-4 13 2-16,4-13-2 0,0 0 3 0,-4 16-4 15,4-16 4-15,0 0-3 0,-4 15 3 0,4-15-4 16,0 0-7-16,-2 16 9 0,2-16 2 0,0 0 2 16,-2 16-3-16,2-16-1 0,0 0 0 0,-2 16 0 0,2-16-2 15,0 0 1-15,0 16 0 0,0-16-2 16,0 0-1-16,-2 16-2 0,2-16 1 0,0 0-2 0,0 18-1 16,0-18-1-16,0 0-1 0,-3 16-5 0,3-16 3 15,0 0-4-15,0 19 1 0,0-19-1 0,0 0 5 16,-2 19 5-16,2-19-2 0,0 0 2 0,0 18 5 15,0-18-4-15,0 0 1 0,0 17 1 0,0-17 0 16,0 0 1-16,0 16 0 0,0-16 1 0,0 0-4 0,2 17 3 16,-2-17 2-16,0 0-1 0,3 13 0 15,-3-13 1-15,0 0-1 0,2 15 0 0,-2-15-1 0,0 0 6 16,4 15-5-16,-4-15-11 0,0 0 14 0,6 13 0 16,-6-13 2-16,0 0-2 0,6 14 1 15,-6-14 1-15,0 0 1 0,6 13-2 0,-6-13 7 0,0 0 1 16,7 11 3-16,-7-11 3 0,0 0 0 0,6 13-4 15,-6-13-1-15,0 0-1 0,8 13 2 0,-8-13-2 16,0 0 1-16,6 12 0 0,-6-12-1 0,0 0 4 16,6 12 0-16,-6-12 2 0,0 0 3 0,7 15-4 0,-7-15-2 15,0 0 0-15,4 15-5 0,-4-15 2 16,0 0-2-16,6 13-5 0,-6-13 1 0,0 0-2 16,4 13 1-16,-4-13 0 0,0 0-5 0,8 14 3 0,-8-14-1 15,0 0 3-15,8 12-2 0,-8-12-1 0,0 0 3 16,10 12-1-16,-10-12 1 0,0 0-4 0,10 13 2 15,-10-13-1-15,0 0 1 0,13 11 3 0,-13-11-2 16,0 0 2-16,0 0-1 0,18 10 3 0,-18-10-2 0,0 0 0 16,15 6 0-16,-15-6 0 0,0 0-2 15,12 7 1-15,-12-7-2 0,0 0 2 0,0 0-3 16,21 5 0-16,-21-5 0 0,0 0 1 0,16 6 3 0,-16-6 1 16,0 0 3-16,19 5 0 0,-19-5 3 0,0 0-1 15,15 6 0-15,-15-6 0 0,0 0 0 0,17 7 0 16,-17-7 2-16,0 0 2 0,17 6 2 0,-17-6 1 15,0 0-1-15,16 5 0 0,-16-5-1 0,0 0-1 16,0 0-1-16,23 4-2 0,-23-4-2 0,0 0 0 16,0 0-1-16,25 2-1 0,-25-2-2 0,0 0 0 15,0 0-1-15,24 0 0 0,-24 0-1 0,0 0-1 16,0 0 0-16,28 0 0 0,-28 0 0 0,0 0-2 16,27-3 2-16,-27 3 0 0,0 0 2 0,27-3 0 0,-27 3-1 15,21-3 3-15,-21 3-1 0,20-6-3 0,-20 6 3 16,21-5-4-16,-21 5 1 0,20-4-2 0,-20 4 4 15,22-6-5-15,-22 6 1 0,23-5-2 0,-23 5 4 16,21-6-3-16,-21 6 2 0,18-5-2 0,-18 5 1 0,19-6-2 16,-19 6 1-16,19-4 0 0,-19 4 4 15,14-7-1-15,-14 7-1 0,0 0 2 0,22-6 4 16,-22 6-6-16,14-5 3 0,-14 5-1 0,0 0 0 0,19-7-2 16,-19 7 1-16,0 0-1 0,16-10 2 15,-16 10-2-15,0 0 0 0,17-9-2 0,-17 9 1 0,0 0-1 16,17-9 2-16,-17 9-3 0,0 0 2 0,14-10-3 15,-14 10 3-15,0 0-1 0,0 0 2 0,14-9-1 16,-14 9 2-16,0 0 1 0,0 0 2 0,0 0 0 16,17-7 2-16,-17 7 3 0,0 0 1 0,0 0 1 15,0 0-1-15,0 0 4 0,0 0-19 0,0 0 19 16,0 0-1-16,13-6 4 0,-13 6-9 0,0 0-3 16,0 0 1-16,0 0-2 0,0 0-2 0,0 0-1 0,0 0 0 15,0 0-4-15,0 0 1 0,0 0-10 0,0 0-9 16,0 0-15-16,0 0-18 0,0 0-21 0,0 0-26 15,0 0-27-15,0 0-34 0,0 0-74 0,0 0-116 16,0 0 193-16</inkml:trace>
  <inkml:trace contextRef="#ctx0" brushRef="#br1" timeOffset="44237.314">29244 9774 35 0,'0'0'248'16,"-23"0"-60"-16,23 0-38 0,0 0-24 0,0 0-17 15,0 0-10-15,0 0-8 0,0 0-10 0,0 0-10 16,0 0-9-16,0 0-9 0,0 0-5 0,0 0 0 16,-9 9-3-16,9-9-3 0,0 0 2 0,0 0-3 15,0 0-1-15,0 0-1 0,0 0-4 0,0 0-1 16,0 0 2-16,0 14 3 0,0-14 0 0,0 0 0 0,0 0-3 15,0 0-5-15,7 10-4 0,-7-10-4 16,0 0 1-16,10 11-2 0,-10-11 1 0,0 0 2 0,15 8-2 16,-15-8 3-16,12 9-6 0,-12-9-2 0,12 6-1 15,-12-6-2-15,17 9-1 0,-17-9 3 0,16 7-19 16,-16-7 35-16,19 11-15 0,-19-11-4 0,19 10-1 16,-19-10 4-16,21 9 0 0,-21-9 1 0,23 9-3 15,-23-9-7-15,25 10 5 0,-25-10-3 0,25 11 1 0,-25-11-2 16,27 9 1-16,-27-9-5 0,24 6 10 15,-24-6-4-15,28 9 1 0,-28-9-4 0,27 8 0 0,-27-8-3 16,27 7 3-16,-27-7-5 0,25 6 4 0,-25-6-6 16,25 7 10-16,-25-7-11 0,24 3 4 0,-24-3-4 15,24 6 3-15,-24-6-5 0,23 4 3 0,-23-4 1 16,27 1 2-16,-27-1-4 0,25 4 2 0,-25-4-2 16,24 1 2-16,-24-1-1 0,25 0 0 0,-25 0-2 15,26-1 3-15,-26 1-2 0,27-4 2 0,-27 4-2 16,27-1 1-16,-27 1-1 0,25-6 2 0,-25 6 1 0,29-7-3 15,-29 7 0-15,25-10-1 0,-25 10-1 0,27-10-14 16,-27 10 22-16,25-12-6 0,-25 12 2 16,25-15 3-16,-25 15-3 0,23-13 0 0,-11 5-5 0,-12 8 5 15,23-12-1-15,-14 5-5 0,-9 7-1 0,23-13-1 16,-23 13-2-16,20-12 0 0,-20 12 1 0,17-10-4 16,-17 10 8-16,19-10-3 0,-19 10 1 0,16-11 0 15,-16 11 0-15,17-8-1 0,-17 8-1 0,16-12 2 0,-16 12-1 16,14-12-2-16,-14 12 4 0,16-12-1 0,-16 12-24 15,15-14 28-15,-15 14-1 0,14-12 1 16,-14 12-6-16,15-15-3 0,-15 15 5 0,14-15-3 16,-14 15-7-16,12-14 12 0,-12 14 3 0,15-19 0 15,-15 19-15-15,14-19 16 0,-7 8-16 0,-7 11 20 0,12-20-15 16,-6 11 15-16,-6 9-13 0,10-19 13 0,-10 19-11 16,10-18 11-16,-10 18-12 0,10-17 14 0,-10 17-2 15,8-18-14-15,-8 18 14 0,11-17-1 0,-11 17 0 16,8-14-1-16,-8 14 0 0,6-18 1 0,-6 18-3 15,9-14 1-15,-9 14-1 0,6-17 7 0,-6 17 1 0,6-13 3 16,-6 13 3-16,4-15-2 0,-4 15 1 0,4-12 2 16,-4 12 1-16,2-13-2 0,-2 13-3 0,2-14-1 15,-2 14-3-15,0 0 2 0,4-18-3 0,-4 18-2 16,0 0-2-16,3-18 2 0,-3 18-1 0,0 0-1 16,0-17 1-16,0 17-1 0,0 0 2 0,0-15-1 15,0 15-6-15,0 0 6 0,0 0 1 0,0-16-1 16,0 16 2-16,0 0 0 0,0 0-4 0,0 0 1 0,-3-15-2 15,3 15-4-15,0 0-1 0,0 0-1 0,0 0-5 16,0 0 1-16,-2-12-4 0,2 12-3 16,0 0-3-16,0 0-8 0,0 0-1 0,0 0-8 15,-4-12-4-15,4 12-4 0,0 0-16 0,0 0 6 0,0 0-19 16,0 0 11-16,0 0-39 0,0 0-8 0,0 0-23 16,0 0-30-16,0 0-33 0,0 0-244 0,0 0 88 15</inkml:trace>
  <inkml:trace contextRef="#ctx0" brushRef="#br1" timeOffset="49848.801">31820 7428 138 0,'-2'-23'314'0,"0"3"-85"16,0 5-55-16,0 0-28 0,2 15-18 0,-2-24-10 16,2 24-15-16,-4-18-16 0,4 18-17 0,-2-14-15 15,2 14-15-15,0 0 1 0,0 0-2 0,0 0-1 0,0 0 6 16,0 0 0-16,0 0 1 0,-2 19-3 0,4-5 3 15,0 4 14-15,2 0-19 0,0 6 14 16,2 4-18-16,0 7 26 0,0 2-37 0,4 9 16 0,-2 4-5 16,0 11-16-16,3 4 16 0,-1 3-20 0,0 7 12 15,-1 0-14-15,1 3 13 0,-2 4-16 0,1 1 13 16,-1-1-19-16,0 0 18 0,2 0-1 0,-1-3 7 16,-1 0-2-16,1-2 8 0,2-5-5 0,-1-1 1 15,2-4-1-15,-1-2-21 0,1-3 24 0,1-2-26 16,-3-10 21-16,0 0-23 0,3-2 19 0,-3-3-26 15,0-1 22-15,1-8-22 0,-3 0 19 0,1-6-26 0,-1 3 23 16,-1-7-21-16,1-1 19 0,-2-2-22 0,0-3 20 16,-2-2-33-16,3-2 10 0,-3 0-28 0,0-5 2 15,-4-11-32-15,6 20 0 0,-6-20-42 0,0 0-31 16,4 12-75-16,-4-12-68 0,0 0-284 0,0 0-86 16</inkml:trace>
  <inkml:trace contextRef="#ctx0" brushRef="#br1" timeOffset="50945.154">32409 7569 208 0,'0'0'233'0,"0"0"-52"0,0 0-32 16,0 0-20-16,0 0-12 0,0 0-10 0,0 0-10 15,0 0-15-15,0 0-10 0,0 0-7 0,0 0-7 16,0 0-3-16,0 0-8 0,0 0 2 0,3-12 0 15,-3 12 1-15,0 0-3 0,0 0-3 0,0 0-9 16,0 0-5-16,0 0-11 0,0 0-29 0,0 0 31 16,0-16-5-16,0 16-6 0,3-16-6 0,-3 16-4 15,2-18-12-15,-2 18 3 0,2-25 1 0,-2 25 2 0,4-23 0 16,-4 23 0-16,4-24 2 0,-4 24 2 0,4-21-3 16,-4 21 5-16,2-15-32 0,-2 15 34 0,4-18-4 15,-4 18-2-15,0 0 0 0,2-15 12 0,-2 15-12 16,0 0 3-16,0 0-2 0,0 0 11 0,0 0 0 15,0 0 10-15,0 0 1 0,0 0 1 0,13 12 3 16,-13-12-1-16,4 14-40 0,-4-14 45 0,6 21-3 16,-2-9 3-16,0 1-1 0,-2 1 4 0,3 0-1 15,1 1 1-15,-2 1 5 0,0 0 19 0,0 2-23 16,2-3 13-16,-2 3-19 0,1-1 17 0,-1-1-21 0,2 3 15 16,-2-3-24-16,0 1 14 0,0 0-22 0,0-1 16 15,1-1-17-15,-1-1 14 0,-2 0-22 0,2-1 24 16,-4-13-49-16,6 19 4 0,-6-19-29 0,5 18-4 15,-5-18-29-15,4 13-17 0,-4-13-14 0,5 13-15 16,-5-13-12-16,0 0-15 0,6 15-20 0,-6-15-38 16,0 0-170-16,0 0 159 0</inkml:trace>
  <inkml:trace contextRef="#ctx0" brushRef="#br1" timeOffset="51470.262">32712 7678 296 0,'0'0'243'0,"0"0"-52"16,0 0-29-16,0 0-22 0,0 0-12 0,6-10-17 15,-6 10-11-15,0 0-10 0,0 0-8 0,0 0 2 16,0 0-12-16,0 0-3 0,0 0-3 0,0 0 0 16,0 0 0-16,0 0-5 0,0 0-2 0,0 0-1 15,0 0-4-15,0 0-3 0,0 0 16 0,0 0-31 16,11-10 16-16,-11 10-27 0,0 0 22 0,0 0-19 0,0 0 19 16,0 0-21-16,0 0 12 0,0 0-26 15,0 0 15-15,0 0-21 0,22-1 18 0,-22 1-22 0,0 0 20 16,0 0-23-16,0 0 20 0,27 0-24 0,-27 0 23 15,0 0-24-15,0 0 23 0,27-2-22 0,-27 2 22 16,0 0-22-16,0 0 24 0,29-2-24 0,-29 2 21 16,0 0-20-16,0 0 20 0,26 0-21 0,-26 0 19 15,0 0-21-15,0 0 23 0,0 0-28 0,27 0 27 16,-27 0-22-16,0 0 19 0,0 0-20 0,0 0 20 16,0 0-22-16,27 0 22 0,-27 0-20 0,0 0 20 0,0 0-23 15,0 0 22-15,0 0-22 0,0 0 22 0,27 0-25 16,-27 0 24-16,0 0-23 0,0 0 24 0,0 0-22 15,0 0 19-15,0 0-30 0,0 0 14 0,0 0-25 16,24 0 8-16,-24 0-26 0,0 0-5 0,0 0-6 16,0 0-7-16,0 0-10 0,0 0-11 0,0 0-10 15,0 0-6-15,0 0-7 0,0 0-19 0,15 5-8 16,-15-5-27-16,0 0-31 0,0 0-236 0,0 0 94 0</inkml:trace>
  <inkml:trace contextRef="#ctx0" brushRef="#br1" timeOffset="52199.484">33174 7335 1 0,'0'0'256'0,"0"0"-54"0,-14-7-39 0,14 7-27 16,0 0-5-16,0 0-7 0,0 0 1 0,0 0-8 0,-13-10-9 15,13 10-11-15,0 0-7 0,0 0-9 0,0 0-5 16,0 0-14-16,0 0-4 0,0 0-7 0,-9-9-6 16,9 9-11-16,0 0-3 0,0 0-8 0,0 0-3 15,0 0-10-15,0 0 6 0,5-12-8 0,-5 12 1 16,0 0-3-16,13-9 2 0,-13 9-6 0,0 0 0 16,18-5-1-16,-18 5 0 0,0 0 3 0,21-4 0 15,-21 4-3-15,0 0 0 0,21 6-3 0,-21-6 4 0,0 0-1 16,18 9 0-16,-18-9-3 0,8 11 5 0,-8-11-3 15,7 15 4-15,-7-15-4 0,2 16 6 0,-2-16-10 16,0 17 8-16,0-17-8 0,-4 17 8 0,4-17-17 16,-7 16 16-16,7-16-34 0,-8 14 10 0,8-14 0 15,-6 13 2-15,6-13-2 0,0 0 5 0,-10 12 1 16,10-12 3-16,0 0 2 0,0 0 1 0,0 0-1 16,-9 10 3-16,9-10 5 0,0 0 10 0,0 0-18 0,0 0 7 15,0 0-4-15,0 0 5 0,21-4-3 16,-21 4 3-16,0 0-6 0,19-2 11 0,-19 2-11 0,0 0 11 15,24 0-4-15,-24 0 6 0,0 0-4 0,26 2 11 16,-26-2 2-16,17 4 3 0,-17-4 0 0,16 6 3 16,-16-6 2-16,15 9-3 0,-15-9 3 0,10 11 5 15,-10-11-8-15,8 13 4 0,-8-13-8 0,2 14-4 16,-2-14 1-16,-2 17-3 0,2-17 0 0,-8 17-29 16,8-17 34-16,-12 14-10 0,12-14 5 0,-17 17-1 15,17-17-1-15,-21 14-35 0,21-14 42 0,-18 11 0 0,18-11 1 16,-18 8-4-16,18-8-6 0,-14 8 1 15,14-8-7-15,0 0-14 0,-21 9-15 0,21-9-22 16,0 0-16-16,-14 7-16 0,14-7-10 0,0 0-10 0,0 0-10 16,0 0-13-16,-7 12-14 0,7-12-27 0,0 0-219 15,0 0 159-15</inkml:trace>
  <inkml:trace contextRef="#ctx0" brushRef="#br1" timeOffset="52557.696">33226 7801 418 0,'0'0'305'15,"0"0"-59"-15,0 0-35 0,0 0-26 0,0 0-24 16,0 0-20-16,0 0-1 0,0 0-30 0,0 0 11 0,0 0-28 15,8 9 10-15,-8-9-27 0,0 0 6 16,0 0-31-16,17 8 13 0,-17-8-28 0,0 0 21 0,22 4-27 16,-22-4 19-16,0 0-22 0,35-3 20 0,-35 3-28 15,26-3 16-15,-26 3-22 0,33 0 11 0,-33 0-22 16,31-6 16-16,-31 6-22 0,29-2 12 0,-29 2-34 16,24 0 13-16,-24 0-29 0,25-1 16 0,-25 1-25 15,0 0 12-15,29 0-18 0,-29 0-7 0,0 0 6 16,23 3-2-16,-23-3-11 0,0 0-14 0,0 0-25 15,14 8-30-15,-14-8-35 0,0 0-45 0,0 0-59 0,-6 11-149 16,6-11 105-16</inkml:trace>
  <inkml:trace contextRef="#ctx0" brushRef="#br1" timeOffset="53093.764">33199 8106 260 0,'0'0'265'0,"0"0"-57"0,0 0-34 0,0 0-9 15,0 0-14-15,0 0-16 0,0 0-17 0,0 0-10 16,8-11-12-16,-8 11-15 0,0 0-7 0,15-7-10 0,-15 7-5 16,0 0-5-16,18-8-13 0,-18 8-3 0,15-6-6 15,-15 6-6-15,18-6-4 0,-18 6-3 0,18-7-37 16,-18 7 43-16,21-1 2 0,-21 1-2 0,0 0 2 16,29-6-4-16,-29 6-1 0,0 0-3 0,24 0 2 15,-24 0-4-15,0 0 1 0,23 6-2 0,-23-6 0 16,0 0-7-16,15 6 5 0,-15-6-2 0,0 0-3 15,10 14 0-15,-10-14-5 0,2 13-2 0,-2-13 3 16,-2 17-4-16,2-17 1 0,-2 18-1 0,2-18 1 16,-6 21-2-16,2-9 1 0,-1 2-4 0,-1-3 2 0,2 2-1 15,0-2 1-15,-2 0-1 0,6-11-1 0,-6 20 3 16,6-20-2-16,-7 16-1 0,7-16 1 0,-6 17 0 16,6-17 0-16,-2 14 13 0,2-14-14 0,0 0-2 15,2 13 4-15,-2-13-2 0,0 0 0 16,10 11 3-16,-10-11 0 0,0 0-3 0,17 6 1 0,-17-6-1 15,0 0-3-15,25 0-9 0,-25 0-4 0,0 0-8 16,26-6-10-16,-26 6-7 0,18-6-16 0,-18 6-7 16,17-5-13-16,-17 5-10 0,0 0-18 0,20-4-16 15,-20 4-32-15,0 0-33 0,17-9-53 0,-17 9-139 16,0 0 163-16</inkml:trace>
  <inkml:trace contextRef="#ctx0" brushRef="#br1" timeOffset="53555.542">33609 8119 209 0,'0'0'327'0,"0"0"-81"0,0 0-43 0,0 0-34 16,0 0-26-16,0 0-26 0,0 0-10 0,0 0-14 15,0 0-12-15,-24 5-11 0,24-5-2 0,0 0-10 16,-9 10 0-16,9-10-11 0,0 0 2 0,-7 15 2 16,7-15 1-16,-2 12-3 0,2-12 3 0,-2 15-4 15,2-15-2-15,2 17-9 0,-2-17 1 0,4 17-5 16,-4-17-3-16,7 16-3 0,-7-16-7 0,11 19-5 0,-11-19-12 16,12 12 9-16,-12-12-1 0,15 12 1 0,-15-12-5 15,16 11-1-15,-16-11-5 0,17 6-1 0,-17-6 0 16,0 0 0-16,22 3 0 0,-22-3-3 0,0 0 3 15,23-6 1-15,-23 6-6 0,12-7 6 0,-12 7-2 16,13-8-1-16,-13 8 0 0,9-12-5 0,-9 12-4 16,6-17-1-16,-6 17 1 0,5-13-1 0,-5 13 0 15,0-16-3-15,0 16 4 0,-3-19 0 0,3 19 0 0,-4-20 5 16,4 20 2-16,-6-22 2 0,6 22-1 16,-7-19 19-16,7 19-14 0,-6-17-2 0,6 17 6 15,-7-13-1-15,7 13 1 0,-8-11-3 0,8 11-1 0,0 0-2 16,0 0 3-16,-18-3-2 0,18 3-6 0,-13 9-14 15,13-9-17-15,-12 16-33 0,4-3-17 0,-1-1-35 16,1-3-31-16,2 7-37 0,-2-2-31 0,-1 2-282 16,1-1 2-16</inkml:trace>
  <inkml:trace contextRef="#ctx0" brushRef="#br2" timeOffset="74891.046">26625 11078 245 0,'0'0'253'0,"0"0"-51"15,0 0-32-15,0 0-21 0,0 0-15 0,0 0-19 16,0 0-15-16,0 0-13 0,0 0-15 0,0 0-11 16,0 0-5-16,0 0 0 0,0 0 0 0,0 0 2 15,0 0 0-15,20-3-3 0,-20 3 0 0,0 0 3 16,0 0-5-16,0 0 9 0,0 0-12 0,0 0 5 15,0 0-14-15,25-2 3 0,-25 2-16 0,0 0 7 16,0 0-12-16,0 0-1 0,27 0-7 0,-27 0 8 0,0 0-12 16,0 0 4-16,27 2-10 0,-27-2 9 15,0 0-11-15,0 0 5 0,30 0-10 0,-30 0 10 16,0 0-7-16,22-2 5 0,-22 2-6 0,0 0 1 0,0 0-27 16,27 0-13-16,-27 0-25 0,0 0-19 0,0 0-25 15,0 0-27-15,23-2-24 0,-23 2-30 0,0 0-51 16,0 0-238-16,0 0 39 0</inkml:trace>
  <inkml:trace contextRef="#ctx0" brushRef="#br2" timeOffset="75303.023">26604 10993 112 0,'0'0'307'0,"0"0"-64"16,0 0-34-16,0 0-15 0,0 0-16 0,0 0-29 0,0 0-18 16,0 0-10-16,0 0-23 0,-9-7-11 0,9 7-15 15,0 0-7-15,0 0-1 0,0 0-4 0,0 0 3 16,0 0-6-16,0 0-2 0,0 0-3 0,0 0-3 15,0 0-14-15,0 0-2 0,0 0-15 0,0 0 1 16,0 0-11-16,0 0 6 0,0 0-3 0,0 0 12 16,0 0-16-16,0 0 6 0,17-5-8 0,-17 5 9 15,0 0-16-15,21 5 12 0,-21-5-11 0,0 0 10 0,25 4-9 16,-25-4-7-16,20 3 9 0,-20-3-1 0,0 0-2 16,27 2 13-16,-27-2-11 0,0 0 5 0,27 2-8 15,-27-2 9-15,0 0-2 0,22-4-23 0,-22 4-19 16,0 0 1-16,18-3-17 0,-18 3-11 0,0 0-17 15,15-8-31-15,-15 8-39 0,0 0-37 0,0 0-42 16,0 0-282-16,12-7-11 0</inkml:trace>
  <inkml:trace contextRef="#ctx0" brushRef="#br2" timeOffset="75881.318">26703 10843 263 0,'0'0'242'0,"0"0"-43"16,0 0-32-16,0 0-13 0,0 0-19 0,0 0-19 15,0 0-18-15,0 0-12 0,0 0-9 0,0 0-8 0,0 0 0 16,0 0-3-16,0 0 1 0,0 0-3 0,0 0-3 15,0 0-5-15,0 0-8 0,0 0-9 0,0 0-9 16,0 0 0-16,0 0 2 0,0 0-4 0,0 0-4 16,0 0 0-16,0 0-3 0,6 14-3 0,-6-14-2 15,0 0-2-15,15 8-3 0,-15-8-1 0,14 10-5 16,-14-10 4-16,16 9 3 0,-16-9-10 0,18 8 1 16,-18-8 1-16,21 9-2 0,-21-9 1 0,27 7-3 0,-27-7 4 15,27 10-2-15,-27-10 1 0,27 7-2 0,-27-7-1 16,21 6-1-16,-21-6 0 0,23 6 0 0,-23-6 5 15,21 5-5-15,-21-5 1 0,16 5 1 0,-16-5-2 16,0 0 2-16,21 9 3 0,-21-9-3 0,0 0 0 16,14 9-3-16,-14-9 2 0,0 0 2 0,11 13-2 15,-11-13 15-15,0 0-16 0,4 12 0 0,-4-12 2 16,0 0-2-16,-2 16 1 0,2-16-2 0,0 0 2 0,-2 15 4 16,2-15-6-16,-4 13 9 0,4-13-9 15,-5 13 3-15,5-13-24 0,-4 12 43 0,4-12-19 0,-6 12 10 16,6-12-4-16,-4 13 7 0,4-13-4 15,-4 14 11-15,4-14-7 0,-4 11 9 0,4-11-8 0,0 0 9 16,-6 17-12-16,6-17 12 0,0 0-10 0,-5 13 8 16,5-13-11-16,0 0 9 0,0 0-13 0,-4 11 10 15,4-11-15-15,0 0 6 0,0 0-10 0,0 0 6 16,0 0-11-16,-6 12-16 0,6-12-10 0,0 0-11 16,0 0-26-16,0 0-23 0,0 0-31 0,0 0-36 0,0 0-21 15,0 0-25-15,0 0-46 0,0 0-218 16,0 0 48-16</inkml:trace>
  <inkml:trace contextRef="#ctx0" brushRef="#br2" timeOffset="78694.442">27269 11019 167 0,'0'0'265'0,"0"0"-57"15,0 0-31-15,0 0-15 0,0 0-7 0,0 0-25 16,0 0-16-16,0 0-13 0,0 0-8 0,0 0-7 16,0 0-1-16,0 0 5 0,0 0 4 0,0 0 2 15,0 0 5-15,0 0-2 0,0 0-6 0,0 0-4 0,0 0-14 16,0 0 4-16,0 0-14 0,0 0 3 0,-20 5-15 16,20-5 3-16,0 0-19 0,0 0 5 15,0 0-19-15,0 0 6 0,0 0-15 0,0 0 7 0,0 0-16 16,0 0 8-16,0 0-15 0,0 0 9 0,0 0-13 15,0 0 14-15,0 0-12 0,0 0 10 0,18 4-12 16,-18-4 14-16,0 0-13 0,0 0 1 0,27 4 3 16,-27-4-2-16,0 0 2 0,27 2 1 0,-27-2 1 0,0 0 2 15,30-2-2-15,-30 2-1 0,0 0 3 16,31-1 2-16,-31 1 8 0,0 0 5 0,27-5 2 16,-27 5-1-16,0 0-1 0,21-2-1 0,-21 2-4 0,0 0 0 15,0 0-10-15,20-5 5 0,-20 5-2 16,0 0-5-16,0 0-4 0,0 0-19 0,0 0-19 15,0 0-18-15,24 0-11 0,-24 0-12 0,0 0-14 0,0 0-17 16,0 0-12-16,0 0-11 0,0 0-21 0,0 0-18 16,0 0-26-16,0 0-21 0,19-4-54 0,-19 4-156 15,0 0 99-15</inkml:trace>
  <inkml:trace contextRef="#ctx0" brushRef="#br2" timeOffset="79655.636">27618 10568 185 0,'0'0'262'0,"0"0"-48"15,0 0-30-15,-3-15-17 0,3 15-12 0,0 0-27 16,0 0-16-16,-7-13-10 0,7 13-9 0,0 0-10 16,0 0-8-16,0 0-8 0,-4-12-8 0,4 12-11 15,0 0-2-15,0 0-10 0,0 0-3 0,0 0-10 0,0 0 3 16,0 0-9-16,0 0-1 0,0 0-5 16,0 0 2-16,0 0 2 0,0 0 6 0,0 0 1 15,0 0 4-15,0 0-3 0,0 0-1 0,0 0-5 0,0 21-1 16,0-21-1-16,2 15 1 0,-2-15-3 15,0 18-1-15,0-18-2 0,2 23-6 0,-2-23 2 0,0 21-1 16,0-21 1-16,0 25-3 0,0-25 1 0,3 24-1 16,-3-24 17-16,0 22-22 0,0-22 3 0,0 22 0 15,0-22-3-15,0 21 2 0,0-21-2 0,2 17-2 16,-2-17 6-16,0 17-2 0,0-17-4 0,0 0 4 16,0 16-1-16,0-16-5 0,0 0 1 0,2 14 0 0,-2-14-3 15,0 0 2-15,0 0 0 0,0 0 4 16,3 14 1-16,-3-14-1 0,0 0-1 0,0 0 2 0,0 0-1 15,0 0 0-15,14-8 2 0,-14 8-1 0,0 0 1 16,13-7-4-16,-13 7 2 0,0 0 1 0,14-10 0 16,-14 10-1-16,0 0 2 0,19-9-2 0,-19 9 2 15,0 0-1-15,16-8 2 0,-16 8-4 0,0 0 1 16,15-5-1-16,-15 5 4 0,0 0-1 0,0 0 2 16,16-7-4-16,-16 7 5 0,0 0-3 0,0 0 4 15,15-7-1-15,-15 7 0 0,0 0 1 0,0 0-4 0,8-10-4 16,-8 10-20-16,0 0 22 0,0 0-2 15,0-16-2-15,0 16-2 0,0 0 0 0,-4-17 3 0,4 17-4 16,0 0 8-16,-6-17-3 0,6 17 2 0,0 0-7 16,-9-15 10-16,9 15 1 0,0 0-1 0,-8-14-1 15,8 14 3-15,0 0-3 0,-8-11 14 0,8 11-3 16,0 0 1-16,0 0-3 0,-8-11-1 0,8 11-6 16,0 0-1-16,0 0-4 0,0 0 3 0,0 0 4 15,0 0 9-15,0 0-3 0,0 0 4 0,0 0 1 16,0 0 2-16,0 0-2 0,6 12 1 0,-6-12 15 0,6 13-15 15,-6-13-2-15,8 16-1 0,-8-16-1 0,6 16-2 16,-6-16 0-16,7 18-6 0,-7-18 7 0,6 19 4 16,-6-19 0-16,6 17-4 0,-6-17 2 0,6 18-4 15,-6-18-11-15,4 15 12 0,-4-15-6 0,3 14 4 16,-3-14-4-16,5 14 0 0,-5-14 0 0,2 13 0 16,-2-13-3-16,0 0-1 0,6 14-13 0,-6-14-18 15,0 0-14-15,0 0-22 0,4 15-20 0,-4-15-18 0,0 0-25 16,0 0-26-16,0 0-23 0,8 9-44 15,-8-9-64-15,0 0-139 0,0 0 105 0</inkml:trace>
  <inkml:trace contextRef="#ctx0" brushRef="#br2" timeOffset="80007.69">27766 11007 116 0,'-14'-6'348'0,"14"6"-70"0,0 0-41 0,0 0-21 15,0 0-10-15,0 0-35 0,0 0-19 0,0 0-20 16,0 0-10-16,0 0-18 0,0 0-12 0,0 0-11 16,0 0-13-16,0 0-13 0,0 0-10 0,0 0 4 15,0 0 6-15,0 0 1 0,0 0-5 0,0 0-5 16,16-8-9-16,-16 8-11 0,0 0-1 0,0 0-6 0,0 0-3 15,26-1-5-15,-26 1-1 0,0 0-1 0,23-5-2 16,-23 5 0-16,0 0-2 0,27-1-4 0,-27 1-6 16,0 0-14-16,27-4-9 0,-27 4-11 0,0 0-16 15,25-1-9-15,-25 1-8 0,0 0-23 0,19-3-19 16,-19 3-26-16,0 0-19 0,0 0-16 0,0 0-15 16,27 3-22-16,-27-3-54 0,0 0-123 0,0 0 159 15</inkml:trace>
  <inkml:trace contextRef="#ctx0" brushRef="#br2" timeOffset="80403.006">27830 11130 176 0,'0'0'297'0,"0"0"-64"0,0 0-41 16,0 0-21-16,0 0-23 0,0 0-20 0,0 0-16 15,0 0-7-15,0 0 0 0,0 0-2 0,0 0-4 16,0 0-9-16,0 0-14 0,0 0-10 0,0 0-12 15,0 0 0-15,0 0 0 0,18-4-2 0,-18 4-13 16,0 0-8-16,0 0-6 0,0 0-7 0,25-1-2 0,-25 1-2 16,0 0-1-16,0 0-6 0,27 0 1 0,-27 0-3 15,0 0 1-15,0 0-2 0,28 0 0 0,-28 0-1 16,0 0-2-16,0 0 1 0,29 1 0 0,-29-1-6 16,0 0-25-16,0 0-27 0,23 4-15 0,-23-4-22 15,0 0-21-15,0 0-18 0,0 0-18 0,0 0-16 16,22 2-31-16,-22-2-70 0,0 0-126 0,0 0 153 15</inkml:trace>
  <inkml:trace contextRef="#ctx0" brushRef="#br2" timeOffset="80951.68">27792 11184 244 0,'0'0'211'0,"0"0"-35"0,0 0-21 0,0 0-15 16,0 0-14-16,0 0-13 0,0 0-10 0,0 0-17 16,0 0-9-16,0 0-3 0,0 0-1 0,0 0-6 15,0 0 0-15,0 0-5 0,0 0 7 0,0 0-17 16,0 0-2-16,0 0-6 0,0 0 4 0,0 0-1 15,0 0-8-15,0 0-2 0,0 0 4 0,7 11-4 0,-7-11-4 16,0 0-6-16,0 0-4 0,0 0-4 16,0 0-6-16,10 9 1 0,-10-9 0 0,0 0-4 0,0 0-1 15,14 8 17-15,-14-8-15 0,0 0-7 0,19 3-2 16,-19-3 1-16,0 0-1 0,23 4-1 0,-23-4 0 16,0 0-1-16,29 3 0 0,-29-3 9 0,19 4-10 15,-19-4 6-15,21 6-6 0,-21-6 12 0,19 5-8 16,-19-5 14-16,16 8-6 0,-16-8 15 0,15 8-3 15,-15-8 10-15,14 12-12 0,-14-12 15 0,10 13-10 16,-10-13 8-16,9 15-16 0,-9-15 11 0,4 14-12 0,-4-14 10 16,2 15-15-16,-2-15 11 0,0 15-15 15,0-15 13-15,-2 14-13 0,2-14 10 0,-6 14-12 16,6-14 10-16,-11 11-13 0,11-11 11 0,-12 9-15 0,12-9 15 16,-15 8-17-16,15-8 12 0,-18 5-10 0,18-5 9 15,-19 3-12-15,19-3 12 0,0 0-15 0,-33 2 14 16,33-2-14-16,0 0 5 0,-28 0-17 0,28 0 4 15,0 0-21-15,-25-3-6 0,25 3-34 0,0 0-18 16,0 0-28-16,-22-4-25 0,22 4-20 0,0 0-26 16,0 0-27-16,0 0-45 0,-9-9-221 0,9 9 25 15</inkml:trace>
  <inkml:trace contextRef="#ctx0" brushRef="#br2" timeOffset="82686.169">28240 10766 219 0,'0'0'275'16,"0"0"-59"-16,-4-15-32 0,4 15-15 0,0 0-16 15,0 0-19-15,0-14-12 0,0 14-13 0,0 0-13 16,0 0-14-16,0 0-11 0,0 0 4 0,0 0-28 15,0-13-3-15,0 13-10 0,0 0-6 0,0 0 1 0,0 0 4 16,0 0 6-16,0 0-1 0,0 0-4 0,6 10-5 16,-6-10-4-16,4 13-1 0,-4-13-9 0,4 17 0 15,-4-17-2-15,7 20-1 0,-7-20 4 0,6 23 2 16,-2-9-3-16,0 2-4 0,0-2-3 0,0 0-1 16,0 3-4-16,1-2 1 0,-1 0 0 0,0-1 0 15,2 2 0-15,-2-2-1 0,0-2-8 0,-4-12-6 16,6 19-11-16,-6-19-13 0,9 20-12 0,-9-20-17 0,4 14-17 15,-4-14-13-15,6 13-14 0,-6-13-21 16,0 0-15-16,6 13-38 0,-6-13-24 0,0 0-217 16,0 0 114-16</inkml:trace>
  <inkml:trace contextRef="#ctx0" brushRef="#br2" timeOffset="83068.176">28250 10942 143 0,'0'0'259'0,"0"0"-51"15,-8-11-26-15,8 11-13 0,0 0-14 0,0 0-13 0,-8-12-22 16,8 12-10-16,0 0-19 0,0 0-7 0,0 0 10 16,0 0 6-16,0 0-3 0,0 0-2 0,0 0-5 15,0 0-5-15,0 0-10 0,0 0-7 0,18-4-14 16,-18 4-5-16,0 0-15 0,19 4-1 0,-19-4-8 16,19 6-5-16,-19-6-3 0,18 1-3 0,-18-1-14 15,21 5 7-15,-21-5-20 0,22 5-25 0,-22-5-25 16,22 1-32-16,-22-1-32 0,0 0-34 0,31 0-31 15,-31 0-35-15,0 0-56 0,31 0-166 0,-31 0 78 16</inkml:trace>
  <inkml:trace contextRef="#ctx0" brushRef="#br2" timeOffset="83585.313">28815 10728 83 0,'0'0'280'0,"0"0"-69"0,0 0-29 0,-7-12-20 0,7 12-15 16,0 0-22-16,0 0 6 0,0 0-11 15,-6-13-7-15,6 13-20 0,0 0-2 0,0 0-11 0,-8-15-9 16,8 15-6-16,0 0-1 0,-10-7-2 0,10 7-9 16,0 0-6-16,-12-10-7 0,12 10-3 0,0 0-6 15,-18-5-7-15,18 5-4 0,0 0-2 0,-21-4-5 16,21 4-1-16,0 0-1 0,-21 2-2 0,21-2-4 15,-14 7 1-15,14-7-4 0,-15 10 2 0,15-10-1 16,-14 11 3-16,14-11-5 0,-13 13 7 0,13-13 0 16,-12 16 6-16,12-16-4 0,-8 17 5 0,8-17 17 0,-5 20-17 15,5-20 0-15,-4 20 7 0,4-20 3 0,0 21 1 16,0-21-2-16,4 19-4 0,-4-19 3 0,5 21 4 16,-5-21 2-16,10 18-2 0,-4-10-2 0,-6-8-3 15,17 17 0-15,-17-17-1 0,16 15-5 0,-16-15 1 16,19 13-6-16,-19-13-2 0,19 9-1 0,-19-9 0 15,18 9-2-15,-18-9-1 0,21 9-1 0,-21-9-4 16,16 8-22-16,-16-8-22 0,18 4-28 0,-18-4-27 0,0 0-24 16,23 7-24-16,-23-7-29 0,0 0-40 15,20 1-37-15,-20-1-57 0,0 0-154 0,0 0 55 16</inkml:trace>
  <inkml:trace contextRef="#ctx0" brushRef="#br2" timeOffset="84117.026">29006 10947 32 0,'0'0'359'0,"0"0"-71"0,0 0-49 16,0 0-14-16,0 0-32 0,0 0-22 0,0 0-19 15,0 0-20-15,0 0-12 0,0 0-12 0,0 0-10 16,0 0-11-16,0 0-6 0,-2-13-5 0,2 13-18 16,0 0-7-16,0 0-10 0,0 0-9 0,0 0-10 15,0 0-3-15,0 0-10 0,0 0 1 0,0 0-5 16,0 0 2-16,0 0-4 0,0 0 3 0,12-8-3 0,-12 8 0 16,0 0-2-16,0 0 0 0,19-7-4 0,-19 7 4 15,0 0-1-15,0 0 0 0,27-1-1 0,-27 1 2 16,0 0-4-16,19 0 3 0,-19 0-1 0,0 0 2 15,21 3-4-15,-21-3 4 0,0 0 1 0,21 10 0 16,-21-10-2-16,10 9 6 0,-10-9 1 0,8 11 5 16,-8-11 1-16,6 14 2 0,-6-14-4 0,2 16 4 15,-2-16-3-15,3 18 0 0,-3-18-3 0,-5 20-1 0,5-20-1 16,-2 20-5-16,2-20 6 0,-6 18 1 0,6-18-5 16,-4 18 4-16,4-18-3 0,-6 14 2 15,6-14-3-15,-2 14 0 0,2-14 0 0,0 0-1 0,-4 16-4 16,4-16 6-16,0 0-1 0,0 13 0 0,0-13 3 15,0 0 2-15,0 0-1 0,8 11 1 0,-8-11-3 16,0 0-1-16,0 0-3 0,23 7 1 0,-23-7 0 16,0 0 0-16,0 0-2 0,27 3-1 0,-27-3-5 0,0 0-17 15,22 1-23-15,-22-1-22 0,0 0-20 16,24 2-28-16,-24-2-35 0,0 0-49 0,23 6-50 16,-23-6-71-16,0 0-188 0,18 2-6 0</inkml:trace>
  <inkml:trace contextRef="#ctx0" brushRef="#br2" timeOffset="85355.933">29476 11048 78 0,'0'0'293'0,"0"0"-64"0,0 0-32 15,0 0-15-15,0 0-9 0,0 0-10 0,0 0-11 0,0 0-7 16,0 0-10-16,-6-11-13 0,6 11-14 0,0 0-11 16,0 0 1-16,0 0-7 0,0 0-3 0,0 0-15 15,0 0-13-15,0 0-8 0,10-9-7 0,-10 9-10 16,0 0-3-16,0 0-10 0,0 0-1 0,21-2-4 15,-21 2-4-15,0 0-2 0,0 0-2 0,28-1 4 0,-28 1-9 16,0 0-2-16,0 0 1 0,31 1 3 0,-31-1-11 16,0 0-12-16,25 0-8 0,-25 0-14 0,0 0-10 15,0 0-11-15,29 2-14 0,-29-2-21 0,0 0-20 16,0 0-29-16,22-2-28 0,-22 2-26 0,0 0-34 16,0 0-253-16,15-7 27 0</inkml:trace>
  <inkml:trace contextRef="#ctx0" brushRef="#br2" timeOffset="85712.978">29478 10957 179 0,'0'0'321'0,"0"0"-70"0,0 0-36 16,0 0-21-16,0 0-18 0,-12-6-21 0,12 6-8 15,0 0-4-15,0 0-3 0,0 0-11 0,0 0-22 16,0 0-4-16,0 0-13 0,0 0-6 0,0 0-10 15,0 0-11-15,10-9-9 0,-10 9-10 0,0 0-9 0,0 0-9 16,0 0-1-16,29-2-5 0,-29 2-3 0,0 0-3 16,22-3-2-16,-22 3-21 0,0 0-30 15,25-1-38-15,-25 1-37 0,0 0-37 0,26-4-40 0,-26 4-35 16,0 0-34-16,25-1-287 0,-25 1-56 0</inkml:trace>
  <inkml:trace contextRef="#ctx0" brushRef="#br2" timeOffset="86126.904">29866 10908 327 0,'0'0'268'0,"0"0"-44"16,0 0-38-16,0 0 1 0,0 0-24 0,0 0 8 15,0 0-10-15,0 0-13 0,0 0 4 0,0 0-25 16,0 0-11-16,0 0-10 0,0 0-16 0,0 0-7 15,0 0-9-15,0 0-10 0,20-4-7 0,-20 4-8 16,0 0-12-16,0 0-5 0,23 2-6 0,-23-2-4 0,0 0-9 16,0 0 1-16,25 0-2 0,-25 0-6 0,0 0-12 15,0 0-19-15,26 2-19 0,-26-2-24 0,0 0-31 16,23 2-34-16,-23-2-18 0,0 0-41 0,0 0-34 16,24-2-39-16,-24 2-268 0,0 0-39 0</inkml:trace>
  <inkml:trace contextRef="#ctx0" brushRef="#br2" timeOffset="86634.88">30264 10682 134 0,'0'0'268'0,"0"0"-64"15,-2-16-23-15,2 16-18 0,-5-13-11 0,5 13-22 16,-2-13-15-16,2 13-25 0,-2-16-7 0,2 16-24 15,-4-17 5-15,4 17-21 0,-2-17 10 0,2 17-10 16,-4-16 6-16,4 16-7 0,-4-16 8 0,4 16-13 16,-2-14 11-16,2 14-18 0,-4-13 14 0,4 13 2 15,0 0-3-15,-3-17-4 0,3 17-1 0,0 0-28 0,-5-11 20 16,5 11-4-16,0 0-6 0,0 0-8 0,0 0 2 16,-4-13-1-16,4 13 1 0,0 0 12 0,0 0 5 15,0 0 1-15,0 0-3 0,0 0-1 0,0 0-3 16,2 17 0-16,-2-17-4 0,0 0-11 0,5 19 12 15,-5-19-2-15,4 17-3 0,-4-17-5 0,3 18 0 16,-3-18 1-16,6 17-2 0,-6-17 0 0,6 21-1 16,-6-21-1-16,6 19-3 0,-6-19 0 0,7 19-2 0,-7-19 0 15,6 18 1-15,-6-18-3 0,6 16-13 16,-6-16-6-16,6 17-38 0,-6-17-16 0,6 15-29 0,-6-15-5 16,4 15-32-16,-4-15-20 0,7 14-24 0,-7-14-24 15,4 14-21-15,-4-14-249 0,0 0 38 0</inkml:trace>
  <inkml:trace contextRef="#ctx0" brushRef="#br2" timeOffset="87235.43">30623 10511 156 0,'0'0'385'0,"0"0"-94"0,0 0-29 0,0 0-47 16,0 0-16-16,0 0-35 0,0 0 0 0,0 0-6 16,0 0-14-16,-14 9-18 0,14-9-12 0,-4 12-16 15,4-12-8-15,-9 25-8 0,5-10-9 0,0 1-6 16,-2 1-1-16,0 3-6 0,-2 4-1 0,-1-2-8 16,3 3-3-16,-2 0-3 0,0 1-2 0,-3 3-5 0,4-1-6 15,-3 5-6-15,1-10-5 0,3 3-2 0,-2-2-3 16,0 2-3-16,-1-5-2 0,1 3-4 0,2-2 1 15,-2-1-4-15,1-3 2 0,1-3-4 0,0 1 5 16,2 0-25-16,0-5-4 0,-2 3-20 0,6-14 3 16,-7 20-8-16,7-20-14 0,-6 16-6 0,6-16-11 15,-6 14-15-15,6-14-27 0,0 0-26 0,-6 16-35 16,6-16-41-16,0 0-38 0,0 0-31 0,0 0-236 16,0 0-28-16</inkml:trace>
  <inkml:trace contextRef="#ctx0" brushRef="#br2" timeOffset="87817.335">30621 10945 294 0,'0'0'273'0,"0"0"-60"16,0 0-17-16,0 0-25 0,0 0 18 0,-22 2-55 15,22-2-1-15,0 0-26 0,0 0-3 0,0 0-21 16,0 0 2-16,0 0-18 0,0 0 11 0,0 0-6 16,0 0-4-16,0 0-18 0,-13 6 7 0,13-6-5 15,0 0-13-15,0 0-3 0,0 0-10 0,0 0-12 16,0 0 0-16,0 0-4 0,0 0 4 0,0 0-3 0,0 0-2 15,0 0-3-15,0 0-1 0,13-11-1 0,-13 11 0 16,0 0-5-16,18-11 3 0,-18 11 0 0,13-6-2 16,-13 6-4-16,0 0 3 0,20-7-3 0,-20 7 0 15,0 0 3-15,0 0 12 0,26-4-13 0,-26 4-4 16,0 0 5-16,19 4 8 0,-19-4 6 0,0 0 3 16,14 10 10-16,-14-10 4 0,6 12 1 0,-6-12 2 0,4 14 0 15,-4-14 0-15,3 17-1 0,-3-17-4 16,-3 19-1-16,3-19-3 0,-2 22-4 0,2-22 1 0,-4 22-2 15,4-22 1-15,-6 25-1 0,6-25-1 0,-6 23 2 16,6-23 1-16,-8 21 1 0,8-21 0 0,-7 19 0 16,7-19 1-16,-4 17-3 0,4-17 0 0,-4 11-3 15,4-11-5-15,0 0-2 0,-6 18-4 0,6-18 0 16,0 0-2-16,0 0 6 0,2 14-5 0,-2-14 0 16,0 0-3-16,0 0 4 0,0 0-4 0,0 0 0 15,17 4 0-15,-17-4-3 0,0 0-16 0,0 0-21 0,22-4-16 16,-22 4-14-16,0 0-16 0,19-7-11 0,-19 7-13 15,0 0-16-15,18-6-17 0,-18 6-23 0,0 0-3 16,23-7-23-16,-23 7-1 0,0 0-6 0,19-8-6 0,-19 8-14 16,0 0-184-16,16-4 144 0</inkml:trace>
  <inkml:trace contextRef="#ctx0" brushRef="#br2" timeOffset="88215.313">30890 11042 313 0,'0'0'308'0,"0"0"-75"16,0 0-24-16,0 0-22 0,0 0-14 0,-6-11-28 0,6 11 9 15,0 0-27-15,0 0 9 0,0 0-10 0,0 0-11 16,0 0-15-16,0 0-11 0,0 0-8 0,0 0-7 16,0 0-4-16,0 0-9 0,0 0 1 0,0 0-17 0,0 0-4 15,0 0 0-15,0 0 1 0,-13 8 2 16,13-8 0-16,0 0 1 0,-2 20 0 0,2-20-8 0,0 16-5 15,0-16-7-15,2 17-12 0,-2-17 4 0,5 17 1 16,-5-17-5-16,6 16-2 0,-6-16-1 0,8 16-1 16,-8-16-4-16,10 12 3 0,-10-12-1 0,15 11 0 15,-15-11-2-15,14 5 2 0,-14-5-2 0,0 0-4 16,25-4-13-16,-25 4-6 0,16-8-15 0,-16 8-1 0,16-12 2 16,-16 12 4-16,13-15 5 0,-13 15 6 0,12-15 1 15,-12 15 4-15,6-15 6 0,-6 15-2 0,4-16 2 16,-4 16 2-16,-4-13-7 0,4 13 8 0,-6-12 0 15,6 12-2-15,-12-8 3 0,12 8 0 0,0 0-3 0,-25-3-4 16,25 3-3-16,0 0-21 0,-26 5-10 0,26-5-15 16,-17 11-16-16,17-11-19 0,-14 12-24 0,6-2-14 15,8-10-39-15,-13 20-35 0,7-8-44 0,0-2-76 16,6-10-159-16,-6 20 28 0</inkml:trace>
  <inkml:trace contextRef="#ctx0" brushRef="#br2" timeOffset="90947.962">27907 12249 71 0,'0'0'310'0,"0"0"-81"16,0 0-35-16,0 0-10 0,0 0-21 0,0 0-13 0,0 0-30 16,0 0 14-16,0 0-10 0,0 0-2 0,0 0-12 15,0 0-5-15,0 0-2 0,0 0-8 0,0 0-5 16,0 0-7-16,0 0-2 0,0 0-16 0,0 0-1 15,2-12-14-15,-2 12 3 0,0 0-19 0,-2-16-9 0,2 16-6 16,-3-11-3-16,3 11-1 0,-4-14-4 16,4 14-2-16,-6-15-2 0,6 15-1 0,-9-17-2 15,9 17-2-15,-10-15-1 0,10 15-3 0,-10-15 3 0,10 15-4 16,-8-11 0-16,8 11-2 0,-11-9 1 16,11 9-1-16,0 0 0 0,-16-7-1 0,16 7 0 0,0 0 0 15,0 0 0-15,-25 5 0 0,25-5 3 0,-13 9-1 16,13-9 1-16,-10 16 0 0,10-16 1 0,-12 18 6 15,8-7-6-15,-2 1 10 0,2 1-12 0,0 1 8 16,2-1-5-16,0 2 9 0,0-2-7 0,0 1 16 16,2-14-12-16,2 27 13 0,0-11-9 0,2-3 12 15,0-1-12-15,0 1 13 0,2-1-1 0,0-1 13 0,2 0-13 16,0 0 10-16,3-2-16 0,-3 0 12 0,-8-9-12 16,21 12 17-16,-21-12-18 0,20 15 11 15,-20-15-17-15,19 9 11 0,-19-9-17 0,16 9 12 0,-16-9-14 16,17 7 12-16,-17-7-14 0,0 0 11 0,20 6-19 15,-20-6-5-15,0 0-30 0,16 4-10 0,-16-4-29 16,0 0-19-16,0 0-28 0,0 0-21 0,0 0-30 16,27-1-32-16,-27 1-41 0,0 0-48 0,0 0-213 15,0 0-12-15</inkml:trace>
  <inkml:trace contextRef="#ctx0" brushRef="#br2" timeOffset="91470.743">28123 12410 355 0,'0'0'306'0,"0"0"-62"0,0 0-23 0,0 0-16 0,0 0-16 16,0 0-13-16,8-11-8 0,-8 11-23 0,0 0-12 15,0 0-27-15,0 0-5 0,0 0-22 0,0 0 8 16,0 0-18-16,0 0 2 0,0 0-18 0,0 0 4 15,0 0-26-15,0 0 8 0,0 0-20 0,0 0 6 16,0 0-16-16,13-8 9 0,-13 8-13 0,0 0 12 16,0 0-18-16,0 0 12 0,14-10-14 0,-14 10 14 15,0 0-13-15,17-12 10 0,-17 12-12 0,0 0 9 0,16-9-9 16,-16 9 8-16,12-7-11 0,-12 7-1 0,0 0-1 16,14-8 2-16,-14 8 1 0,0 0-1 15,0 0 15-15,17-5-11 0,-17 5 11 0,0 0-10 0,0 0 11 16,12 7-12-16,-12-7 10 0,0 0-12 0,4 18 12 15,-4-18-12-15,0 16 11 0,0-16-11 0,-2 18 12 16,2-18-11-16,-2 20 11 0,2-20-13 0,-2 22 13 16,2-22-14-16,-4 24 13 0,4-24-13 0,-2 21 12 0,2-21-12 15,-4 17 11-15,4-17-14 0,0 16 13 16,0-16-13-16,0 0 13 0,0 18-13 0,0-18 20 16,0 0-13-16,6 14 15 0,-6-14-9 0,0 0 17 0,0 0-14 15,12 11 14-15,-12-11-14 0,0 0 10 16,0 0-14-16,21 3 13 0,-21-3-18 0,0 0 13 0,0 0-14 15,23 1 15-15,-23-1-14 0,0 0 11 0,0 0-12 16,0 0 11-16,29-1-13 0,-29 1 12 0,0 0-17 16,0 0-7-16,0 0-28 0,23-1-13 0,-23 1-26 15,0 0-23-15,0 0-23 0,0 0-22 0,23-5-36 16,-23 5-41-16,0 0-50 0,0 0-261 0,0 0-48 16</inkml:trace>
  <inkml:trace contextRef="#ctx0" brushRef="#br2" timeOffset="91823.64">28529 12425 78 0,'9'-10'378'0,"-9"10"-82"0,0 0-50 0,0 0-19 0,0 0-30 15,10-9-16-15,-10 9-11 0,0 0-15 0,0 0-11 16,0 0-15-16,0 0-15 0,0 0-15 0,0 0-4 16,10-9-11-16,-10 9-4 0,0 0 7 0,0 0 7 15,0 0-3-15,0 0-10 0,0 0-6 0,17-4-8 16,-17 4-7-16,0 0-8 0,0 0-7 0,16-4-6 0,-16 4-8 16,0 0-4-16,19-5-6 0,-19 5-5 0,0 0-2 15,24-7-1-15,-24 7-3 0,0 0-2 0,25-5-3 16,-25 5-15-16,16-4-28 0,-16 4-24 0,0 0-22 15,25-6-16-15,-25 6-17 0,0 0-19 0,19-5-24 16,-19 5-20-16,0 0-22 0,0 0-46 0,18-6-58 16,-18 6-278-16,0 0-97 0</inkml:trace>
  <inkml:trace contextRef="#ctx0" brushRef="#br2" timeOffset="92158.261">28546 12314 128 0,'0'0'456'0,"0"0"-116"16,0 0-55-16,-8-10-43 0,8 10-13 0,0 0-14 15,0 0-24-15,0 0-13 0,0 0-27 0,6-13-24 16,-6 13-22-16,0 0-14 0,14-7-16 0,-14 7-17 16,0 0-9-16,25-3-11 0,-25 3-2 0,19-6-13 15,-19 6-18-15,0 0-41 0,29-3-41 0,-29 3-44 16,0 0-41-16,30-3-45 0,-30 3-58 0,20-3-87 0,-20 3-210 15,0 0-77-15</inkml:trace>
  <inkml:trace contextRef="#ctx0" brushRef="#br2" timeOffset="93450.763">28969 12345 180 0,'0'0'258'0,"0"0"-60"0,0 0-36 15,0 0-16-15,0 0-10 0,0 0-4 0,0 0-8 16,0 0-21-16,0 0 18 0,0 0 1 0,0 0-6 0,0 0-5 16,0 0-2-16,0 0-2 0,0 0-2 15,0 0-4-15,0 0-12 0,0 0-5 0,0 0-9 0,0 0-9 16,0 0-11-16,0 0-11 0,0 0-1 0,0 0 3 16,0 0-1-16,0 0-6 0,0 0-7 0,0 0-4 15,0 0-7-15,22-4-7 0,-22 4-1 0,0 0-2 16,0 0-4-16,0 0 1 0,31 0-1 0,-31 0-2 15,0 0-4-15,0 0-11 0,25-1-17 0,-25 1-14 16,0 0-17-16,0 0-19 0,24-1-20 0,-24 1-36 16,0 0-30-16,0 0-46 0,0 0-53 0,0 0-74 0,23-2-181 15,-23 2-16-15</inkml:trace>
  <inkml:trace contextRef="#ctx0" brushRef="#br2" timeOffset="94111.301">29297 12166 58 0,'0'0'350'0,"0"0"-83"15,0 0-44-15,0 0-13 0,0 0-15 0,0 0-14 16,0 0-14-16,0 0-13 0,0 0-12 0,0 0-27 15,0 0-21-15,0 0-16 0,0 0-12 0,2-15-14 16,-2 15-6-16,0 0-9 0,0-14-11 0,0 14-2 16,0 0-3-16,-2-23-6 0,2 23 1 0,-2-15-8 15,2 15 1-15,-2-18 12 0,2 18-15 0,-6-20-7 0,6 20 5 16,-4-20-2-16,4 20-1 0,-6-16 0 0,6 16 3 16,-5-14-4-16,5 14 10 0,-4-14-2 15,4 14-4-15,0 0-6 0,-4-10 2 0,4 10 1 0,0 0 2 16,0 0-3-16,0 0 3 0,0 0-1 0,0 0 5 15,0 0-2-15,4 18 4 0,-4-18-2 0,7 15 3 16,-7-15-3-16,6 19 4 0,-6-19-7 0,8 18-2 16,-8-18 2-16,10 20 1 0,-10-20-3 0,9 19 1 0,-9-19-1 15,8 18 2-15,-8-18-15 0,8 17-26 16,-8-17-32-16,6 18-35 0,-6-18-26 0,5 13-38 16,-5-13-40-16,4 11-43 0,-4-11-287 0,0 0-48 0</inkml:trace>
  <inkml:trace contextRef="#ctx0" brushRef="#br2" timeOffset="94457.736">29308 12354 116 0,'0'0'355'0,"0"0"-81"0,0 0-38 0,0 0-15 16,0 0-25-16,0 0-16 0,0 0-9 0,2-13-14 16,-2 13-15-16,0 0-10 0,0 0-16 0,0 0-9 15,0 0-2-15,6-14-7 0,-6 14-2 0,0 0-9 16,0 0-4-16,0 0-9 0,12-9-10 0,-12 9-9 16,0 0-5-16,0 0-11 0,21-4-6 0,-21 4-7 0,0 0-6 15,20-2-1-15,-20 2-5 0,0 0-2 0,26-4-3 16,-26 4-3-16,0 0-10 0,27-4-19 0,-27 4-15 15,0 0-20-15,27-5-14 0,-27 5-17 0,0 0-18 16,25-6-20-16,-25 6-23 0,0 0-26 0,21-6-28 16,-21 6-37-16,0 0-32 0,0 0-268 0,0 0-48 15</inkml:trace>
  <inkml:trace contextRef="#ctx0" brushRef="#br2" timeOffset="95030.305">29341 12558 259 0,'0'0'312'0,"0"0"-52"15,0 0-32-15,0 0-17 0,0 0-28 0,0 0-17 16,0 0-20-16,0 0-3 0,0 0-28 0,0 0-12 16,0 0-9-16,0 0-13 0,0 0-13 0,2-13-7 15,-2 13-10-15,0 0-6 0,0 0-5 0,10-9-5 16,-10 9-2-16,0 0-5 0,9-9-4 0,-9 9-2 0,0 0-3 15,15-11-3-15,-15 11-1 0,0 0-6 0,16-8 0 16,-16 8-2-16,0 0-1 0,15-5-3 0,-15 5 6 16,0 0-5-16,0 0 0 0,0 0 0 0,23 5 2 15,-23-5-2-15,0 0 0 0,12 8 2 0,-12-8-1 16,6 12 0-16,-6-12-1 0,2 13 4 0,-2-13-9 16,2 17 4-16,-2-17-6 0,0 20 4 0,0-20 1 15,0 20 1-15,0-20-1 0,-2 21 0 0,2-21 1 0,-4 22 4 16,4-22 6-16,-4 20 4 0,4-20 3 0,-4 19-2 15,4-19-5-15,-4 18 3 0,4-18 2 0,-4 16 3 16,4-16-1-16,-5 13-2 0,5-13-3 0,0 0-2 16,-4 16-5-16,4-16-1 0,0 0-1 0,0 0-3 15,-2 16-1-15,2-16-2 0,0 0-1 0,0 0 0 16,0 0 4-16,0 13 0 0,0-13-1 0,0 0 2 16,0 0 0-16,0 0-3 0,13 10 1 0,-13-10-10 15,0 0-21-15,0 0-23 0,0 0-26 0,22-2-43 16,-22 2-27-16,0 0-35 0,19-3-39 0,-19 3-55 0,0 0-66 15,19-6-177-15,-19 6-17 0</inkml:trace>
  <inkml:trace contextRef="#ctx0" brushRef="#br2" timeOffset="95419.789">29591 12614 231 0,'0'0'355'0,"0"-16"-41"0,0 16-29 0,0 0-30 16,0 0-22-16,0 0-17 0,0 0-29 0,-6-9-13 0,6 9-22 16,0 0-22-16,0 0-17 0,0 0-11 0,0 0-15 15,0 0-15-15,0 0-10 0,-17 8-12 0,17-8-7 16,0 0-8-16,-4 12-4 0,4-12-7 0,0 0-1 16,-2 16-2-16,2-16 1 0,2 14-3 0,-2-14 1 15,2 15-1-15,-2-15-3 0,6 15-3 0,-6-15-2 16,6 15-2-16,-6-15-1 0,9 11-2 0,-9-11-1 15,10 13 0-15,-10-13 0 0,14 7-1 0,-14-7 2 0,15 7-2 16,-15-7-3-16,0 0-5 0,0 0-7 0,26-1-9 16,-26 1-7-16,14-7-4 0,-14 7-5 0,11-12 2 15,-11 12-2-15,8-11-1 0,-8 11 9 0,6-13 5 16,-6 13 4-16,0-14 3 0,0 14 5 0,-4-14-2 16,4 14 6-16,-8-13 1 0,8 13 0 0,-11-9 2 15,11 9-1-15,-14-7-1 0,14 7-2 0,0 0-1 0,-22-5-14 16,22 5-23-16,0 0-31 0,-21 5-32 0,21-5-35 15,-12 9-36-15,12-9-44 0,-10 9-48 16,10-9-71-16,-9 9-145 0,9-9 24 0</inkml:trace>
  <inkml:trace contextRef="#ctx0" brushRef="#br2" timeOffset="103428.219">29772 12128 189 0,'0'0'190'0,"0"0"-43"0,0 0-12 0,0 0-22 16,0 0 0-16,-2-14-12 0,2 14 2 0,0 0-18 16,0 0-4-16,0 0-17 0,-2-15 3 0,2 15-39 15,0 0 36-15,0 0-15 0,0 0 4 0,0 0-16 16,-3-15 4-16,3 15-17 0,0 0 5 0,0 0-16 15,0 0 12-15,0 0-11 0,0 0 12 0,0 0-8 0,0 0 14 16,0 0-1-16,0 0 1 0,0 0-1 0,0 0-2 16,0 0-1-16,0 0-2 0,0 0-6 0,0 0-2 15,0 0-3-15,0 0-3 0,0 0 8 0,0 0 17 16,0 0 0-16,0 0-3 0,0 0 2 0,0 0-3 16,0 0-1-16,11 13-1 0,-11-13-2 0,0 0-7 15,8 17 1-15,-8-17-1 0,6 14-4 0,-6-14 2 16,8 18-1-16,-2-7 4 0,-6-11 3 0,10 20-2 0,-10-20 1 15,12 22-3-15,-5-11 2 0,-1 0 0 0,0 1 3 16,0-2-4-16,0 2-1 0,-6-12-4 16,13 17 1-16,-13-17-6 0,10 19-1 0,-10-19-2 0,8 13-1 15,-8-13-2-15,7 14-1 0,-7-14 2 0,0 0-2 16,8 15-2-16,-8-15 3 0,0 0-1 0,6 10 2 16,-6-10-5-16,0 0 0 0,0 0-9 0,0 0-10 15,6 11-18-15,-6-11-4 0,0 0-23 0,0 0-14 0,0 0-18 16,0 0-16-16,0 0-7 0,0 0-7 15,0 0-7-15,0 0-2 0,0 0-9 0,0 0-4 16,0 0-7-16,0 0-12 0,0 0-24 0,0 0-177 0,0 0 179 16</inkml:trace>
  <inkml:trace contextRef="#ctx0" brushRef="#br2" timeOffset="104322.684">29778 12272 83 0,'0'0'247'16,"0"0"-50"-16,0 0-34 0,0 0-20 0,0 0-19 15,0 0-3-15,0 0-10 0,0 0-9 0,0 0-11 16,0 0-5-16,0 0-8 0,0 0-1 0,0 0-2 15,0 0-1-15,0 0 0 0,0 0 2 0,0 0-6 16,0 0-4-16,0 0-6 0,0 0-5 0,0 0-5 16,0 0-6-16,0 0-5 0,0 0-9 0,0 0-5 15,0 0-2-15,0 0-7 0,0 0 1 0,0 0 16 0,0 0 1 16,0 0 0-16,0 0-2 0,16 9 1 0,-16-9-6 16,0 0 1-16,0 0 1 0,20 2-5 0,-20-2-1 15,0 0-3-15,0 0-4 0,31 1 5 0,-31-1-5 16,0 0 3-16,27 0-14 0,-27 0 11 0,0 0-5 15,31-1 1-15,-31 1-3 0,0 0 0 0,31-2 10 16,-31 2-10-16,20-4-2 0,-20 4 2 0,20-5 6 16,-20 5 2-16,0 0 0 0,25 0-4 0,-25 0 0 0,0 0-2 15,21-3-3-15,-21 3 2 0,0 0-1 16,0 0 0-16,0 0 0 0,25-1 0 0,-25 1 3 16,0 0-4-16,0 0-2 0,0 0-2 0,0 0 2 0,0 0-2 15,0 0-1-15,0 0 1 0,22-2-3 0,-22 2 2 16,0 0 0-16,0 0-2 0,0 0-2 0,0 0-14 15,0 0-15-15,0 0-17 0,0 0-16 0,0 0-18 16,0 0-20-16,0 0-17 0,0 0-16 0,0 0-27 16,0 0-18-16,0 0-16 0,0 0-15 0,0 0-30 15,0 0-242-15,0 0 33 0</inkml:trace>
  <inkml:trace contextRef="#ctx0" brushRef="#br2" timeOffset="108010.875">30326 11820 42 0,'0'0'241'0,"0"0"-51"16,0 0-30-16,2-15-17 0,-2 15-12 0,0 0 4 16,0 0-14-16,0-13 4 0,0 13-25 0,0 0 9 15,0 0-16-15,0-16 13 0,0 16-16 0,0 0 16 16,0 0-15-16,0-14 10 0,0 14-2 0,0 0-10 16,0 0-29-16,0 0 3 0,-2-12-9 0,2 12 3 0,0 0-21 15,0 0-8-15,0 0-4 0,0 0-6 0,0 0-3 16,-2-15-3-16,2 15-2 0,0 0-3 0,0 0 6 15,0 0-9-15,0 0-3 0,0 0 0 0,0 0-1 16,0 0-2-16,0 0 0 0,0 0 2 0,0 0-5 16,0 0 2-16,0 0 4 0,0 0 1 0,0 0 1 15,0 0 1-15,0 0 1 0,6 16-4 0,-6-16-13 16,2 16 20-16,-2-16-1 0,2 20 0 0,-2-20 5 16,2 22-3-16,-2-22 4 0,2 24-1 0,-2-24-4 15,0 25 0-15,0-25-1 0,2 25 0 0,-2-25-2 0,0 24-1 16,0-24-1-16,-2 22 1 0,2-22-3 0,0 21 1 15,0-21-2-15,0 18 3 0,0-18-1 0,-2 19-2 16,2-19-1-16,0 0 5 0,0 18-3 0,0-18 0 16,0 0-6-16,-2 15 4 0,2-15 0 0,0 0-5 15,-2 13 1-15,2-13 2 0,0 0-8 0,0 0 0 16,0 0-4-16,-2 16-4 0,2-16-3 0,0 0-2 16,0 0-5-16,0 0-8 0,0 0 2 0,0 0-7 15,0 0 20-15,2 13-9 0,-2-13 19 0,0 0-9 16,0 0 16-16,0 0-14 0,0 0 31 0,0 0-30 0,23-5 15 15,-23 5-11-15,0 0 14 0,16-8-11 0,-16 8-6 16,0 0 11-16,14-10 15 0,-14 10-12 0,0 0 10 16,14-8-14-16,-14 8 13 0,0 0-13 0,0 0 15 15,17-8-14-15,-17 8 16 0,0 0-17 0,0 0 14 16,0 0-9-16,12-7 15 0,-12 7-15 0,0 0 17 0,0 0-16 16,0 0 16-16,0 0-11 0,0 0 16 15,0 0-17-15,10-9 13 0,-10 9-18 0,0 0 16 0,0 0-20 16,0 0 20-16,0 0-21 0,-4-16 18 0,4 16-18 15,0 0 12-15,0 0-11 0,-8-12 16 0,8 12 10 16,0 0 4-16,-6-11-1 0,6 11 1 0,0 0-1 16,0 0 8-16,-9-9 5 0,9 9 1 0,0 0 1 15,0 0-2-15,0 0-3 0,-10-9-6 0,10 9-4 16,0 0-6-16,0 0-5 0,0 0-2 0,0 0-3 16,0 0-1-16,0 0-2 0,0 0 2 0,-4 14-3 0,4-14 1 15,0 0 1-15,4 17 2 0,-4-17 0 0,4 16-2 16,-4-16 3-16,4 15 4 0,-4-15 0 15,7 16 4-15,-7-16 2 0,6 16 2 0,-6-16 1 0,6 14-3 16,-6-14-1-16,6 14-1 0,-6-14-7 0,4 12 2 16,-4-12-3-16,0 0 1 0,7 15-6 0,-7-15 2 15,0 0-2-15,6 13 2 0,-6-13-3 0,0 0-2 16,4 13-18-16,-4-13-23 0,0 0-27 0,0 0-22 16,4 16-31-16,-4-16-37 0,0 0-22 0,0 0-43 15,4 14-40-15,-4-14-34 0,0 0-237 0,0 0-38 16</inkml:trace>
  <inkml:trace contextRef="#ctx0" brushRef="#br2" timeOffset="108386.761">30395 12301 65 0,'0'0'413'16,"-17"-5"-86"-16,17 5-66 0,0 0-18 0,0 0-76 16,0 0 29-16,0 0-21 0,0 0-19 0,0 0-16 15,0 0-15-15,0 0-14 0,0 0-7 0,0 0-5 16,0 0-9-16,0 0-7 0,13-12-7 0,-13 12-11 16,0 0-8-16,0 0-8 0,0 0-1 0,18-6-6 0,-18 6-8 15,0 0-2-15,0 0-5 0,23-6-7 16,-23 6-3-16,0 0-3 0,23-1-2 0,-23 1-3 0,0 0 1 15,25-2-3-15,-25 2-2 0,0 0 0 0,27-1-1 16,-27 1-1-16,0 0-1 0,25-2 2 0,-25 2-2 16,0 0 1-16,25-2-3 0,-25 2-2 0,0 0-9 15,23-2-14-15,-23 2-13 0,0 0-15 0,0 0-18 16,23-2-13-16,-23 2-25 0,0 0-23 0,0 0-32 16,0 0-12-16,0 0-32 0,0 0-27 0,24 0-30 15,-24 0-275-15,0 0-48 0</inkml:trace>
  <inkml:trace contextRef="#ctx0" brushRef="#br2" timeOffset="108986.255">30447 12451 234 0,'0'0'267'0,"0"0"-65"0,0 0-25 0,0 0-20 0,0 0-2 16,0 0-21-16,0 0 6 0,0 0-10 16,0 0 0-16,0 0-3 0,0 0-10 0,0 0 2 15,0 0-9-15,0 0-7 0,0 0-8 0,0 0-20 0,0 0-2 16,0 0-10-16,0 0 9 0,0 0 8 0,0 0-5 16,0 0-5-16,0 0-9 0,0 0-5 0,0 0-9 15,0 0-5-15,0 0-7 0,0 0-5 0,0 0-6 16,22 2-2-16,-22-2-6 0,0 0-3 0,0 0-1 15,27 1-2-15,-27-1-2 0,0 0 0 0,0 0-19 16,27 2 19-16,-27-2-2 0,0 0-1 0,0 0 1 0,28 0-4 16,-28 0-3-16,0 0-15 0,0 0-16 0,23 2-15 15,-23-2-15-15,0 0-21 0,0 0-16 0,0 0-26 16,0 0-22-16,22 2-27 0,-22-2-46 0,0 0-45 16,0 0-30-16,0 0-248 0,0 0-52 0</inkml:trace>
  <inkml:trace contextRef="#ctx0" brushRef="#br2" timeOffset="109636.967">30411 12475 227 0,'0'0'241'0,"0"0"-45"0,0 0-14 0,0 0-13 0,0 0-16 15,0 0 1-15,0 0-14 0,0 0-8 16,0 0-14-16,0 0-2 0,0 0-6 0,0 0-7 16,0 0-3-16,0 0-8 0,0 0-10 0,11 11-10 0,-11-11-14 15,0 0-5-15,0 0-14 0,6 12-2 0,-6-12-6 16,0 0-3-16,4 16-5 0,-4-16 0 0,4 13-3 16,-4-13-2-16,4 12-1 0,-4-12-2 0,5 14-2 15,-5-14-5-15,2 16 1 0,-2-16-3 0,2 14-1 16,-2-14 1-16,4 14-4 0,-4-14 0 0,0 0 2 15,2 17-3-15,-2-17 1 0,0 0-1 0,2 14-1 16,-2-14 4-16,0 0-1 0,0 0-3 0,4 13-1 0,-4-13 2 16,0 0-1-16,0 0-2 0,0 0-1 0,0 0 2 15,0 0-1-15,6 9 3 0,-6-9-2 0,0 0 2 16,0 0 0-16,0 0 0 0,13-9 0 0,-13 9-4 16,0 0-1-16,14-11-2 0,-14 11-7 0,13-9 0 15,-13 9 1-15,14-9-1 0,-14 9 3 0,13-9 0 16,-13 9-1-16,17-10 7 0,-17 10-2 0,17-6 1 15,-17 6-2-15,16-7 5 0,-16 7-3 0,0 0 5 16,23-3 1-16,-23 3 0 0,0 0 4 0,0 0 4 16,23 1 3-16,-23-1 2 0,0 0 4 0,14 11-1 0,-14-11 0 15,6 11 2-15,-6-11 1 0,4 14 2 0,-4-14-1 16,4 16 4-16,-4-16 4 0,0 15 1 0,0-15 2 16,-2 19 3-16,2-19 3 0,-6 18-4 0,6-18 0 15,-6 18 2-15,6-18-2 0,-10 16 0 0,10-16 0 16,-13 16-3-16,13-16-3 0,-14 15-3 0,14-15 2 15,-19 12-4-15,19-12-3 0,-18 10-3 0,18-10-3 16,-21 8-4-16,21-8-1 0,-19 5-3 0,19-5 9 0,-17 5-12 16,17-5-2-16,0 0 3 0,-21 6-3 15,21-6-2-15,0 0-5 0,-16 4-9 0,16-4-12 16,0 0-20-16,0 0-15 0,0 0-18 0,-21 5-12 0,21-5-21 16,0 0-13-16,0 0-15 0,0 0 4 0,0 0-29 15,0 0-14-15,0 0-40 0,0 0-26 0,0 0-34 16,0 0-208-16,0 0 24 0</inkml:trace>
  <inkml:trace contextRef="#ctx0" brushRef="#br2" timeOffset="114377.353">28090 13922 15 0,'0'0'194'0,"0"0"-36"16,0 0-47-16,6-14-12 0,-6 14-14 0,0 0-13 15,6-11-10-15,-6 11 0 0,0 0-1 0,0 0 5 16,7-13 4-16,-7 13 12 0,0 0 10 0,0 0 7 0,0 0 5 15,6-12 6-15,-6 12-4 0,0 0 2 0,0 0-8 16,0 0 0-16,0 0-7 0,0 0-1 0,0 0-6 16,0 0-3-16,0 0-16 0,6-10-14 0,-6 10-10 15,0 0-7-15,0 0-4 0,0 0-3 0,0 0-5 16,0 0-2-16,0 0-6 0,-10-10-3 0,10 10-4 16,0 0-10-16,-13-9 12 0,13 9-6 0,0 0 0 15,-14-9 0-15,14 9-1 0,-13-10-3 0,13 10 2 0,-12-6-1 16,12 6-1-16,-13-8 1 0,13 8-2 0,-15-9 1 15,15 9-1-15,-14-8-5 0,14 8 3 0,0 0 3 16,-19-9-1-16,19 9-1 0,0 0-3 0,-16-4-1 16,16 4 1-16,0 0 3 0,0 0-2 0,-21 3 1 15,21-3-1-15,0 0 1 0,-15 13-1 0,15-13-1 16,-8 12 4-16,8-12-3 0,-6 14 2 0,6-14-1 16,-6 21 5-16,6-21 0 0,0 21 2 0,0-21-1 0,0 25 3 15,4-10 1-15,-2-3 2 0,2 5 0 16,0-5 3-16,2 3-1 0,1-1 8 0,1-1 1 15,-2 1-1-15,2-1 4 0,1-3-3 0,-1 2 2 0,2-3 2 16,-1 0-1-16,-9-9 3 0,18 15-5 0,-18-15 1 16,19 9 0-16,-19-9-7 0,17 8 2 0,-17-8-6 15,0 0-2-15,27 3-7 0,-27-3 4 16,0 0 1-16,27-2-7 0,-27 2-28 0,0 0-29 0,21-1-39 16,-21 1-71-16,0 0-2 0,0 0-32 0,25-6-45 15,-25 6-46-15,0 0-278 0,0 0-85 0</inkml:trace>
  <inkml:trace contextRef="#ctx0" brushRef="#br2" timeOffset="114956.785">28302 14091 58 0,'0'0'382'15,"0"0"-88"-15,0 0-44 0,0 0-21 0,6-11-27 0,-6 11-21 16,0 0-17-16,0 0-17 0,0 0-27 0,0 0-10 16,0 0-17-16,0 0-2 0,0 0-12 0,0 0-5 15,0 0-10-15,0 0-8 0,0 0-10 0,4-14-8 16,-4 14-6-16,0 0-7 0,0 0-2 0,0 0-6 0,0 0-6 15,4-8 1-15,-4 8-5 0,0 0-1 16,13-11-3-16,-13 11 3 0,0 0-3 0,14-10 0 16,-14 10-3-16,14-7 1 0,-14 7-1 0,0 0 2 0,20-6-4 15,-20 6-5-15,0 0 7 0,21-3 3 0,-21 3-2 16,0 0 2-16,17 6 0 0,-17-6 0 0,0 0 1 16,14 10 9-16,-14-10-8 0,8 14-3 0,-8-14 2 15,2 15-2-15,-2-15-1 0,5 18-1 0,-5-18 5 16,0 18-4-16,0-18 0 0,-2 20 0 0,2-20-1 15,-3 19 2-15,3-19-3 0,-4 18-1 0,4-18 2 16,-4 15 0-16,4-15 0 0,-2 15 2 0,2-15-2 16,0 0-1-16,-4 19-4 0,4-19 6 0,0 0-1 15,-2 13 0-15,2-13 0 0,0 0 0 0,0 0-3 0,0 0 0 16,0 15 2-16,0-15 4 0,0 0 1 0,0 0 0 16,0 0 2-16,0 0 3 0,12 7-1 0,-12-7 2 15,0 0 0-15,0 0-3 0,0 0-1 0,29-2 0 16,-29 2 0-16,0 0-5 0,23-2 2 0,-23 2 1 15,0 0-3-15,24-6-3 0,-24 6-13 0,0 0-6 16,25-1-10-16,-25 1-13 0,0 0-16 0,20-2-16 16,-20 2-26-16,0 0-25 0,0 0-44 0,23-2-27 0,-23 2-60 15,0 0-77-15,0 0-140 0,0 0 42 0</inkml:trace>
  <inkml:trace contextRef="#ctx0" brushRef="#br2" timeOffset="115463.231">28710 14045 211 0,'0'0'307'0,"0"0"-56"0,0 0-36 0,0 0-14 16,0 0-28-16,0 0-7 0,0 0-13 0,0 0-13 15,0 0-12-15,0 0-15 0,0 0-4 0,0 0-12 16,0 0-5-16,0 0-11 0,0 0-4 0,0 0-9 0,0 0-2 16,0 0-7-16,0 0-4 0,0 0-1 0,0 0 18 15,0 0-3-15,0 0 7 0,0 0-21 16,0 0-4-16,0 0-7 0,0 0-10 0,0 0-5 0,19 2-7 16,-19-2-1-16,0 0-6 0,0 0 0 15,0 0-5-15,31 0-1 0,-31 0-5 0,0 0 3 0,19-2-3 16,-19 2 2-16,0 0-5 0,0 0 1 0,25-4-19 15,-25 4 23-15,0 0-4 0,0 0-15 0,23-4-17 16,-23 4-19-16,0 0-19 0,0 0-26 0,0 0-19 16,21-3-34-16,-21 3-23 0,0 0-28 0,0 0-36 15,0 0-36-15,0 0-62 0,0 0-179 0,0 0-12 0</inkml:trace>
  <inkml:trace contextRef="#ctx0" brushRef="#br2" timeOffset="115830.249">28685 13965 193 0,'0'0'458'0,"0"0"-104"0,0 0-54 0,0 0-51 16,0 0-26-16,0 0-27 0,-14-5-24 0,14 5-21 0,0 0-23 16,0 0-15-16,0 0 1 0,0 0 3 0,0 0-2 15,0 0-3-15,0 0-2 0,0 0 1 0,12-8-7 16,-12 8 12-16,0 0-40 0,0 0-10 0,17-5-26 15,-17 5 5-15,0 0-12 0,19-4-3 0,-19 4-9 16,0 0 0-16,20-7-8 0,-20 7-2 0,0 0-25 16,25-6-29-16,-25 6-31 0,0 0-29 0,26-6-30 15,-26 6-30-15,0 0-34 0,27 0-37 0,-27 0-43 0,0 0-59 16,29-3-368-16,-29 3-209 0</inkml:trace>
  <inkml:trace contextRef="#ctx0" brushRef="#br2" timeOffset="126750.224">29270 13884 138 0,'0'0'173'0,"0"0"-37"0,0 0-21 0,0 0-12 16,0 0-18-16,0 0-11 0,0 0-8 0,0 0-2 16,0 0-3-16,0 0-5 0,0 0-3 0,0 0-6 15,0 0-3-15,0 0-2 0,0 0-4 0,0 0 0 16,0 0 0-16,0 0 1 0,0 0 1 0,0 0-2 16,0 0 2-16,0 0 0 0,0 0 1 0,0 0 0 0,0 0-1 15,0 0 1-15,0 0 0 0,0 0-1 0,0 0-4 16,0 0 11-16,0 0-13 0,0 0 1 15,0 0-3-15,0 0 8 0,0 0 8 0,0 0 3 0,0 0-1 16,0 0-7-16,0 0-3 0,0 0-5 0,0 0-2 16,0 0-7-16,17-7 1 0,-17 7-5 0,0 0 0 15,0 0-5-15,14-12-3 0,-14 12-4 0,0 0 2 16,11-13-6-16,-11 13 1 0,6-13-3 0,-6 13-3 0,6-17-6 16,-6 17-7-16,6-12-8 0,-6 12-3 0,5-17-6 15,-5 17 0-15,4-15-6 0,-4 15 10 16,2-14 0-16,-2 14 5 0,2-13-1 0,-2 13 7 0,0 0-1 15,0-17 6-15,0 17-2 0,0 0 6 0,2-13-4 16,-2 13 6-16,0 0-7 0,0 0 6 0,0 0-2 16,-2-13 4-16,2 13-6 0,0 0 5 0,0 0-2 15,0 0 4-15,0 0-3 0,0 0 4 0,0 0-3 0,0 0 4 16,0 0-13-16,0 0 24 0,0 0-6 16,0 13 8-16,0-13 1 0,0 0 7 0,2 15-4 15,-2-15-1-15,0 0 2 0,2 16 9 0,-2-16 1 0,0 0 4 16,4 19-4-16,-4-19 3 0,4 13-2 15,-4-13 1-15,0 0-1 0,4 18 0 0,-4-18-4 0,3 14 1 16,-3-14-7-16,7 12-2 0,-7-12-3 0,0 0-2 16,6 17-4-16,-6-17-2 0,0 0-1 0,4 13-2 15,-4-13-3-15,0 0 1 0,0 0-9 0,6 13-13 16,-6-13-16-16,0 0-19 0,0 0-15 0,0 0-24 16,4 12-26-16,-4-12-35 0,0 0-32 0,0 0-32 15,0 0-44-15,0 0-195 0,0 0 63 0</inkml:trace>
  <inkml:trace contextRef="#ctx0" brushRef="#br2" timeOffset="127402.709">29441 13736 60 0,'8'-11'324'0,"-8"11"-71"0,0 0-37 0,0 0-18 15,0 0-8-15,0 0-25 0,0 0-13 16,0 0-13-16,8-9-19 0,-8 9-8 0,0 0-40 0,0 0 25 16,0 0-15-16,0 0-3 0,0 0-7 0,0 0-10 15,0 0-4-15,0 0-10 0,0 0-8 0,0 0-13 16,0 0-3-16,0 0-5 0,3-14-1 0,-3 14-5 16,0 0-4-16,0 0 0 0,0 0-4 0,0 0-1 15,0 0-7-15,-5-11 9 0,5 11-2 0,0 0-6 16,0 0 5-16,0 0-2 0,0 0 0 0,0 0-6 15,-6-11 6-15,6 11-12 0,0 0 14 0,0 0-1 0,0 0-2 16,0 0 1-16,0 0 0 0,0 0-3 0,0 0 3 16,0 0-2-16,0 0-1 0,0 0-1 0,0 0-1 15,0 0 0-15,0 0 2 0,0 0 1 0,0 0 2 16,0 0-3-16,0 0 1 0,0 0 3 0,-4 17 0 16,4-17 0-16,0 0-2 0,-2 15 0 0,2-15 4 15,0 0-4-15,0 18-9 0,0-18 12 0,0 0 2 16,-2 19 3-16,2-19-7 0,0 0 2 0,0 15 0 0,0-15-3 15,0 0 2-15,0 0 0 0,0 0-4 16,0 16-1-16,0-16 4 0,0 0 1 0,0 0 2 0,0 0 1 16,0 0 1-16,8 10 1 0,-8-10-1 0,0 0-1 15,0 0-1-15,0 0 1 0,19-7-3 0,-19 7-3 16,0 0 4-16,14-8-3 0,-14 8 2 0,0 0-6 16,0 0 19-16,21-6-19 0,-21 6 3 0,0 0-1 15,0 0 2-15,20-5 1 0,-20 5 1 0,0 0 3 16,0 0 8-16,0 0 3 0,20 5 5 0,-20-5 5 15,0 0 2-15,0 0 1 0,13 11-2 0,-13-11 2 0,0 0-3 16,6 13 3-16,-6-13-2 0,0 0 2 0,-2 19-1 16,2-19 1-16,0 0-3 0,0 16-7 0,0-16-2 15,0 0 2-15,-6 17-6 0,6-17-3 0,0 0-12 16,-7 15 14-16,7-15-3 0,0 0-7 0,-10 11-13 16,10-11-19-16,0 0-14 0,0 0-20 0,-23 1-11 15,23-1-22-15,0 0-22 0,-19-7-24 0,19 7-21 16,-13-7-32-16,13 7-39 0,-10-11-43 0,10 11-271 15,-10-11-62-15</inkml:trace>
  <inkml:trace contextRef="#ctx0" brushRef="#br2" timeOffset="127794.657">29391 13678 64 0,'0'0'354'15,"0"0"-76"-15,0 0-28 0,11-9-8 0,-11 9-20 0,0 0-13 16,0 0-19-16,18-3-12 0,-18 3-16 0,0 0-19 16,21-4-26-16,-21 4-13 0,0 0-17 0,27-4-11 15,-27 4-14-15,21-5-13 0,-21 5-8 0,19-4-7 16,-19 4-9-16,21-8-13 0,-21 8-28 0,20-7-26 16,-20 7-26-16,21-6-25 0,-21 6-30 0,17-7-32 15,-17 7-40-15,14-7-48 0,-14 7-39 0,0 0-244 16,19-6-29-16</inkml:trace>
  <inkml:trace contextRef="#ctx0" brushRef="#br2" timeOffset="128211.061">29734 13534 63 0,'15'-9'350'15,"-15"9"-95"-15,0 0-33 0,0 0-10 0,0 0 15 0,0 0-14 16,16-5-13-16,-16 5-13 0,0 0-25 15,0 0-26-15,5 14-27 0,-5-14-19 0,0 13-10 16,0-13-16-16,-5 21 0 0,5-21-6 0,-6 22-7 0,2-5-5 16,0-3-2-16,-2 5-5 0,0-1 12 15,-3 2-11-15,1-1 3 0,0 3 2 0,0-1-2 0,-1 1-1 16,-1-1-2-16,2-2-5 0,-3 1-5 0,1 3-3 16,3-3-7-16,-1-1-3 0,-1 1-4 0,1-2 20 15,2 0-29-15,0-2 1 0,-1-1-3 0,1 0 1 16,2-3 5-16,-2 2-10 0,2-2 3 0,4-12-7 15,-9 19-15-15,9-19-16 0,-6 16-12 0,6-16-10 0,-6 13-13 16,6-13-10-16,-4 14-16 0,4-14-23 16,0 0-16-16,-6 12-21 0,6-12-29 0,0 0-29 0,0 0-26 15,0 0-39-15,0 0-223 0,0 0 3 0</inkml:trace>
  <inkml:trace contextRef="#ctx0" brushRef="#br2" timeOffset="128627.007">29768 13852 85 0,'0'0'355'0,"0"0"-70"0,0 0-57 16,0 0-7-16,0 0-25 0,0 0-17 0,0 0-15 15,0 0-17-15,0 0-18 0,0 0-9 0,0 0-11 16,0 0-21-16,0 0-13 0,0 0-10 0,0 0-5 16,0 0-9-16,0 0-5 0,0 0-9 0,0 0-10 15,0 0-4-15,0 0-7 0,-9-9-5 0,9 9 4 0,0 0-6 16,0 0 3-16,0 0-9 0,0 0 9 0,13-10-5 16,-13 10 2-16,0 0-6 0,12-11 2 0,-12 11-1 15,0 0 0-15,16-4-3 0,-16 4 2 0,0 0-4 16,18-8-1-16,-18 8 2 0,0 0 3 0,0 0-2 15,21-3 7-15,-21 3 0 0,0 0 8 0,0 0 5 16,18 5 4-16,-18-5-1 0,0 0 3 0,11 10 3 16,-11-10-2-16,0 0 1 0,6 17 2 0,-6-17-5 0,4 13-2 15,-4-13-14-15,2 16 9 0,-2-16-5 0,0 18-2 16,0-18 0-16,-2 20-3 0,2-20-6 0,-2 18 1 16,2-18-2-16,-2 23 1 0,2-23-1 0,-2 19 0 15,2-19-3-15,-4 21 2 0,4-21 1 0,-2 17-2 16,2-17 2-16,0 15 1 0,0-15-1 0,-2 14 2 15,2-14-1-15,0 0-2 0,-2 14 0 0,2-14-2 16,0 0 3-16,0 0 5 0,2 12-7 0,-2-12 3 16,0 0 2-16,0 0-4 0,0 0 3 0,16 7 0 15,-16-7-2-15,0 0-1 0,0 0-1 0,21-7-17 0,-21 7-23 16,0 0-19-16,19-5-26 0,-19 5-31 0,0 0-32 16,20-7-34-16,-20 7-16 0,0 0-43 0,18-10-41 15,-18 10-58-15,0 0-142 0,16-7 33 0</inkml:trace>
  <inkml:trace contextRef="#ctx0" brushRef="#br2" timeOffset="129030.744">30095 13890 71 0,'6'-13'405'0,"-6"13"-94"0,0 0-26 0,0 0-46 16,0 0-13-16,0 0-27 0,0 0-26 0,0 0-16 15,0 0-20-15,0 0-16 0,0 0-20 0,0 0-8 16,-2 14-10-16,2-14-5 0,0 0-8 0,-2 21-9 16,2-21-7-16,0 15-9 0,0-15-7 0,0 18-6 15,0-18-5-15,4 15-3 0,-4-15-4 0,7 17-1 16,-7-17-3-16,8 13-1 0,-8-13-2 0,12 11 2 0,-12-11-2 16,15 5 2-16,-15-5-1 0,0 0 3 15,25 0 0-15,-25 0-1 0,16-9-1 0,-16 9-3 0,15-14 0 16,-15 14-4-16,14-18 2 0,-14 18-3 0,6-18 0 15,-6 18-2-15,4-19-3 0,-4 19-3 0,-4-16-2 16,4 16-7-16,-8-17-5 0,8 17-7 0,-19-15-7 16,19 15-9-16,-22-12-9 0,22 12-12 0,-25-4-8 0,25 4-12 15,-25-2-15-15,25 2-17 0,-23 3-17 16,23-3-30-16,-21 9-19 0,21-9-47 0,-21 17-44 16,13-6-284-16,-3 1-63 0</inkml:trace>
  <inkml:trace contextRef="#ctx0" brushRef="#br2" timeOffset="130902.403">28271 15036 241 0,'0'0'308'0,"0"0"-61"16,0 0-30-16,0 0-13 0,21-2-30 0,-21 2-23 15,0 0-14-15,0 0-22 0,0 0-1 0,0 0-7 16,0 0-6-16,-4-16-4 0,4 16 0 0,0 0-17 15,-9-11-4-15,9 11-12 0,0 0-6 0,-12-11-10 16,12 11-8-16,-10-10-6 0,10 10-4 0,-11-9-8 16,11 9-5-16,-12-9-2 0,12 9-2 0,-15-6-6 0,15 6-1 15,0 0-1-15,-21-7-3 0,21 7-1 0,0 0 0 16,-23 0-1-16,23 0-1 0,0 0 0 0,-21 11 0 16,21-11 1-16,-14 11-3 0,14-11 2 0,-13 16 4 15,13-16 2-15,-8 21-2 0,8-21-1 0,-6 22 1 16,2-11 5-16,4-11-1 0,0 26 1 0,0-26-1 15,2 29 2-15,0-15 0 0,2-1 1 0,0 4 3 16,2-5 2-16,1 1 0 0,-1-1 4 0,2-2 0 0,0 4 6 16,3-5 5-16,-3 2 5 0,-8-11-7 15,18 14-1-15,-18-14-1 0,20 14-3 0,-20-14-5 0,17 8 0 16,-17-8-1-16,18 8-5 0,-18-8-1 0,0 0-2 16,23 8-1-16,-23-8 5 0,0 0-21 0,21 4-26 15,-21-4-29-15,0 0-33 0,0 0-32 0,24-3-43 16,-24 3-51-16,0 0-50 0,17-7-81 0,-17 7-252 15,0 0-119-15</inkml:trace>
  <inkml:trace contextRef="#ctx0" brushRef="#br2" timeOffset="131885.724">28500 15299 257 0,'0'0'257'0,"0"0"-40"15,0 0-32-15,0 0-1 0,0 0-26 0,0 0-7 16,-8-9-18-16,8 9 5 0,0 0-5 0,0 0-6 16,0 0-10-16,0 0-1 0,0 0-10 0,0 0-9 0,0 0-13 15,0 0-5-15,0 0-12 0,0 0-8 16,0 0-10-16,0 0-10 0,0 0-11 0,0 0-5 16,0 0-7-16,0 0-2 0,0 0-2 0,0 0-3 0,0 0 0 15,4-15-2-15,-4 15-1 0,0 0-2 0,13-7-2 16,-13 7-4-16,0 0 4 0,14-10 0 0,-14 10 0 15,0 0-2-15,15-7 1 0,-15 7-2 0,0 0 1 16,0 0 5-16,0 0-1 0,22-2 7 16,-22 2 0-16,0 0 0 0,13 8 4 0,-13-8-3 0,4 11-4 15,-4-11 3-15,4 15-1 0,-4-15-3 0,2 19 0 16,-2-19-2-16,0 21 0 0,0-21-2 0,-2 25-3 0,2-25-1 16,-2 25 1-16,2-25 2 0,-2 25-2 15,2-25-2-15,-2 20 0 0,2-20 1 0,-2 19-1 0,2-19 2 16,0 19-3-16,0-19 1 0,0 17 2 0,0-17-5 15,0 0 1-15,0 17 2 0,0-17 4 0,0 0 5 16,4 14 4-16,-4-14 1 0,0 0 2 0,10 9 0 16,-10-9 1-16,0 0 0 0,0 0 0 0,21 2-4 15,-21-2-2-15,0 0 0 0,21-2-3 0,-21 2-2 16,0 0-3-16,19-7-19 0,-19 7-19 0,0 0-19 16,21-9-22-16,-21 9-32 0,0 0-48 0,21-6-36 0,-21 6-59 15,0 0-53-15,14-5-298 0,-14 5-116 0</inkml:trace>
  <inkml:trace contextRef="#ctx0" brushRef="#br2" timeOffset="132276.701">28891 15333 283 0,'0'0'350'16,"0"0"-74"-16,0 0-9 0,0 0-43 0,0 0-4 16,-2-14-13-16,2 14-17 0,0 0-19 0,0 0-16 15,0 0-20-15,0 0-12 0,0 0-9 0,0 0-8 0,0 0-10 16,0 0-12-16,0 0-10 0,0 0-9 16,0 0-13-16,0 0-12 0,0 0-3 0,0 0 17 15,0 0 10-15,0 0-3 0,0 0-10 0,12-9-10 0,-12 9-6 16,0 0-6-16,0 0-4 0,0 0-7 15,28 0-1-15,-28 0-5 0,0 0-1 0,0 0-6 0,29-2-20 16,-29 2-26-16,0 0-26 0,0 0-29 0,29-1-23 16,-29 1-24-16,0 0-29 0,0 0-38 0,23-3-14 15,-23 3-27-15,0 0-35 0,0 0-44 0,0 0-212 16,0 0-53-16</inkml:trace>
  <inkml:trace contextRef="#ctx0" brushRef="#br2" timeOffset="132697.608">28846 15237 509 0,'-9'-8'480'0,"9"8"-97"0,0 0-64 16,0 0-33-16,0 0-18 0,0 0-19 0,-6-11-24 16,6 11-17-16,0 0-20 0,0 0-26 0,0 0-21 15,17-8-28-15,-17 8-22 0,0 0-17 0,22-2-13 0,-22 2-11 16,0 0-11-16,25 0-7 0,-25 0-18 0,0 0-43 15,29-3-49-15,-29 3-56 0,0 0-53 0,28-4-50 16,-28 4-81-16,0 0-67 0,27-3-414 0,-27 3-325 16</inkml:trace>
  <inkml:trace contextRef="#ctx0" brushRef="#br2" timeOffset="133817.677">29143 14914 152 0,'0'0'201'0,"0"0"-28"0,0 0-3 16,0 0-10-16,0 0-6 0,0 0-4 0,-18-5-9 15,18 5-11-15,0 0-5 0,0 0-9 0,0 0-6 16,0 0-12-16,0 0-5 0,0 0-9 0,0 0 1 16,0 0-5-16,0 0-2 0,0 0-6 0,-21-2 0 15,21 2-1-15,0 0-4 0,0 0 4 0,0 0-7 16,0 0-8-16,0 0-11 0,0 0-6 0,0 0-11 15,0 0-4-15,0 0-9 0,0 0-6 0,0 0 0 0,0 0-2 16,0 0-3-16,0 0 0 0,-6-11-2 16,6 11-2-16,0 0-5 0,8-12-3 0,-8 12-4 15,10-11-6-15,-10 11-2 0,11-9 2 0,-11 9 3 0,12-6 0 16,-12 6 3-16,0 0 4 0,17-9-1 16,-17 9 2-16,0 0 0 0,0 0 4 0,22 5 3 0,-22-5-1 15,0 0 5-15,11 10-6 0,-11-10 3 0,0 0-2 16,6 17 1-16,-6-17 0 0,2 12 0 0,-2-12 0 15,0 18 0-15,0-18-3 0,-4 14 3 0,4-14-1 16,-4 18 1-16,4-18 1 0,-6 16 1 0,6-16-1 0,-7 14 1 16,7-14-3-16,-8 13 4 0,8-13-3 15,-8 10 0-15,8-10 2 0,0 0 1 0,-8 12-2 16,8-12-1-16,0 0-2 0,0 0-3 0,-11 14-3 0,11-14-5 16,0 0 7-16,0 0-6 0,0 0 7 0,0 0-6 15,0 0 1-15,0 0-6 0,0 0 1 0,17-6-4 16,-17 6 5-16,0 0 1 0,16-9 2 0,-16 9-1 15,0 0-2-15,19-3 7 0,-19 3 5 0,0 0-5 16,0 0 10-16,0 0 6 0,26 1 12 0,-26-1 2 16,0 0 3-16,8 9 0 0,-8-9 1 0,0 0 0 0,2 20-2 15,-2-20 0-15,-2 15-2 0,2-15 1 0,-6 19-2 16,6-19-3-16,-9 19-5 0,2-9 0 0,-1 1-3 16,0-1 4-16,-3-1 0 0,1 0 2 0,10-9-1 15,-21 15 1-15,21-15-2 0,-22 11-6 0,22-11-1 16,-21 9-1-16,21-9-2 0,-17 8-1 0,17-8-9 15,-16 4-17-15,16-4-19 0,0 0-20 0,-18 7-27 16,18-7-38-16,0 0-52 0,0 0-21 0,0 0-40 16,-18 3-37-16,18-3-62 0,0 0-136 0,0 0 44 15</inkml:trace>
  <inkml:trace contextRef="#ctx0" brushRef="#br2" timeOffset="134256.527">29457 14896 268 0,'0'0'335'0,"7"-13"-56"0,-7 13-22 16,6-11-21-16,-6 11-15 0,0 0-14 0,6-14-18 15,-6 14-20-15,0 0-22 0,0 0-34 0,0 0-23 16,0 0-17-16,0 0-8 0,0 0-6 0,0 0-3 16,-2 14-4-16,2-14-4 0,-6 21-3 0,2-7 1 15,-3 2 0-15,1-1 3 0,0 6-3 0,0-1 1 16,-2 5-3-16,-1-4-3 0,1 3-5 0,2 2 0 0,-4-2-13 16,1 2-3-16,1-2-3 0,0 2-1 0,-1-2-1 15,2 0-3-15,1 1 2 0,-2-4-4 0,2 1-3 16,-1-1-1-16,1-3-3 0,0 0-1 0,2-3 2 15,-2 2-1-15,1-2-1 0,-1 0-1 0,2-1 1 16,0-1-2-16,0-1-5 0,0 1-19 0,4-13-9 16,-9 21-16-16,9-21-18 0,-8 15-10 0,8-15-12 15,-6 17-13-15,6-17-15 0,-6 14-32 0,6-14-6 0,-4 10-31 16,4-10-26-16,0 0-38 0,-7 12-37 16,7-12-231-16,0 0-18 0</inkml:trace>
  <inkml:trace contextRef="#ctx0" brushRef="#br2" timeOffset="135237.526">29478 15241 216 0,'0'0'251'0,"0"0"-50"0,0-20-22 0,0 20-21 16,0 0 7-16,-2-14-22 0,2 14 6 0,0 0-19 0,0 0 9 15,0-17-15-15,0 17-9 0,0 0-13 0,0 0-5 16,0 0-9-16,-2-13-8 0,2 13-12 15,0 0-7-15,0 0-8 0,0 0-8 0,0 0-4 0,0 0-10 16,0 0-8-16,0 0-2 0,0 0-1 0,0 0-6 16,0 0-2-16,0 0-1 0,0 0-5 0,0 0 2 15,0 0-1-15,0 0-3 0,0 0 1 0,0 0-1 16,0 0 1-16,0 0 2 0,2 13 2 0,-2-13 0 0,0 0-1 16,-2 18-3-16,2-18 2 0,-2 17 0 0,2-17-1 15,-4 18-3-15,4-18 3 0,-4 23 0 16,4-23-2-16,-4 24-2 0,4-24 2 0,-5 22-2 0,5-22 1 15,-4 22-2-15,4-22 0 0,-4 20 1 0,4-20-3 16,-2 19 0-16,2-19 1 0,0 14-2 0,0-14 1 16,-2 17-3-16,2-17 4 0,0 0-6 0,0 19 4 15,0-19-2-15,0 0 1 0,-2 13 0 0,2-13-3 16,0 0-4-16,0 0-1 0,0 0-2 0,0 15 5 16,0-15 1-16,0 0 0 0,0 0 3 0,0 0 1 15,0 0-1-15,0 0-1 0,0 0 3 0,0 0-3 0,19-8 2 16,-19 8-3-16,0 0-3 0,14-9 0 0,-14 9-3 15,0 0 1-15,19-10-4 0,-19 10 6 0,0 0 3 16,15-9 0-16,-15 9 0 0,0 0 0 16,19-7 6-16,-19 7-3 0,0 0 0 0,14-7-3 0,-14 7 8 15,0 0-2-15,0 0 0 0,15-8 0 0,-15 8 2 16,0 0 1-16,0 0 0 0,0 0 3 0,12-9-5 16,-12 9 0-16,0 0 0 0,0 0 2 0,4-16-1 15,-4 16-2-15,0 0 2 0,-4-16-14 0,4 16 17 16,-6-12-1-16,6 12 4 0,-4-13 5 0,4 13 3 0,-2-14-2 15,2 14 0-15,-4-11 0 0,4 11-2 0,0 0 3 16,-7-16-3-16,7 16 0 0,0 0-2 0,0 0 1 16,-4-13-2-16,4 13-2 0,0 0 2 0,0 0 3 15,0 0 1-15,0 0 0 0,0 0 2 0,0 0 1 16,0 0-4-16,8 13-2 0,-8-13 0 0,9 15-2 16,-9-15-1-16,8 18 1 0,-8-18 0 0,8 22 1 15,-2-11 3-15,-1 2 5 0,1 2 3 0,0-2 4 0,-2 2-3 16,0 0 1-16,2-1-1 0,-1 1-1 0,-1-2-5 15,0 1 0-15,0-2-1 0,-4-12-7 0,6 22 5 16,-6-22-4-16,4 17-2 0,-4-17 2 16,5 17-2-16,-5-17-1 0,4 12 1 0,-4-12-1 15,0 0-3-15,5 18-7 0,-5-18-20 0,0 0-20 0,0 0-22 16,0 12-21-16,0-12-28 0,0 0-48 0,0 0-30 16,0 0-58-16,0 0-78 0,0 0-288 0,0 0-129 15</inkml:trace>
  <inkml:trace contextRef="#ctx0" brushRef="#br2" timeOffset="173188.753">27797 14925 82 0,'0'0'210'0,"0"0"-38"0,-5-18-24 15,5 18-25-15,0 0-12 0,-4-19-23 0,4 19-9 16,-2-15-18-16,2 15 16 0,0-12 5 0,0 12-7 16,4-18-20-16,-4 18 6 0,2-12-11 0,-2 12 12 15,7-17-17-15,-7 17 8 0,4-12-11 0,-4 12 15 16,0 0-16-16,6-15 7 0,-6 15-22 0,0 0 6 0,0 0-20 16,4-15 11-16,-4 15-14 0,0 0 28 15,0 0-12-15,0 0 19 0,0 0-18 0,0 15 14 16,0-15-23-16,-2 24 18 0,2-10-22 0,0 7 15 0,-2 1-19 15,4 6 16-15,0 3-19 0,0 8 15 16,2 0-14-16,0 10 11 0,3-1-19 0,-1 4 2 0,0-1-2 16,0-1-14-16,3 2 20 0,-1-1 2 0,0-1 1 15,-2-2 16-15,3 2-19 0,-1-5 16 0,-2-7-16 16,-2 2 11-16,1-6-16 0,-1 1 18 0,1-4-21 16,-3-4 18-16,2-2-20 0,-2 0 17 0,0-4-17 15,0-4 15-15,0 1-15 0,0 0 15 0,0-5-16 16,-2-13 18-16,2 22-21 0,-2-22-5 0,2 16-36 15,-2-16-18-15,0 0-30 0,0 0-19 0,0 0-22 0,0 0-22 16,0 0-32-16,6-14-46 0,-6 14-178 0,3-21 120 16</inkml:trace>
  <inkml:trace contextRef="#ctx0" brushRef="#br2" timeOffset="173845.801">28131 14518 191 0,'0'0'186'16,"0"0"-30"-16,0 0-11 0,25 0-25 0,-25 0-10 0,23 4-15 15,-23-4-18-15,36 4-16 0,-11-4-10 0,4 1-8 16,2-1-11-16,6 0-6 0,5 0-6 15,6-1-4-15,10-1-7 0,1 2-8 0,3-3-13 0,1-2-17 16,11 4-12-16,0-5-17 0,-2 2-3 0,-9-1-5 16,1 1 1-16,-3 2 0 0,1-3 13 0,-2 3 1 15,-5 0 9-15,-8 0 6 0,-1 1 7 0,-4 1 7 16,-5 0 15-16,-3 1-9 0,-1-1 8 0,-5 4 10 16,-2-2 14-16,-3 3 4 0,-2-2 11 0,-3 3 10 15,-1 0 10-15,-5 1 7 0,2 1 3 0,-4 1 3 16,-2 2-1-16,1 0-2 0,-1 2 3 0,-4 1 0 15,2 0-4-15,-2 4-12 0,3-1 8 0,-3 4-2 16,0 3 0-16,2-1 7 0,0 4-20 0,0 1-3 0,3 3 0 16,1 2-5-16,0 3-1 0,3-4-4 0,3 7 0 15,0 2 4-15,0 0-4 0,3-2-5 0,2-1 1 16,-1 1-8-16,1 0 3 0,-2-2-5 0,0-2 0 16,2 0-3-16,-5-5 3 0,-1-2-6 0,-1 2 7 15,-1-3-9-15,-1-5 5 0,-4 1-1 0,1-1 4 16,-3-2-3-16,0-1 11 0,-4-3-11 0,2 1 15 15,-4-4-18-15,0-13 1 0,0 23-6 0,0-23 1 0,-2 21-1 16,2-21 1-16,-4 17-8 0,4-17-8 16,-6 11-9-16,6-11-19 0,0 0-16 0,0 0-16 0,-12 10-15 15,12-10-17-15,0 0-12 0,0 0-21 0,0 0-17 16,0 0-20-16,2-14-217 0,-2 14 154 16</inkml:trace>
  <inkml:trace contextRef="#ctx0" brushRef="#br2" timeOffset="174390.419">28006 16083 301 0,'0'0'229'0,"0"0"-42"0,-14-7-25 16,14 7-17-16,0 0-17 0,0 0-17 0,0 0-13 0,0 0-3 15,0 0 7-15,0 0-13 0,10-14 9 0,-10 14-20 16,27-3 14-16,-27 3-20 0,42-4 9 0,-13 3-25 16,5-4 10-16,5 2-25 0,5 1 9 0,4 1-11 15,10-4-7-15,1 4-19 0,5-1 10 0,9 0-16 16,6 0 9-16,-2-2-14 0,4 3 17 0,0-1-21 15,2-1 17-15,1-1-36 0,-1-2 38 0,4 0-18 16,-3 3 14-16,1-3-16 0,-4-1 1 0,-4 3-3 16,-14-1 3-16,-3 1-1 0,-7 2 2 0,-8 1 1 0,-6-4-4 15,-8 4 1-15,-1-1-3 0,-30 2-1 16,44 0 0-16,-44 0-5 0,27 3-6 0,-27-3-13 0,0 0-15 16,14 9-9-16,-14-9-19 0,0 0-14 0,-12 12-10 15,12-12-16-15,-15 7-21 0,15-7-28 0,-14 6-41 16,14-6-230-16,0 0 97 0</inkml:trace>
  <inkml:trace contextRef="#ctx0" brushRef="#br3" timeOffset="213876.504">27729 16669 143 0,'0'0'129'0,"0"0"-18"0,0 0-22 0,0 0-8 16,0 0-8-16,0 0-9 0,-2 11-5 0,2-11-7 15,0 0-3-15,0 0-2 0,0 0-2 0,0 0 0 16,0 0-2-16,0 0 1 0,0 0-3 0,0 0-5 16,-2 16 0-16,2-16-2 0,0 0 0 0,0 0-4 15,0 0 2-15,0 0-2 0,0 0-2 0,-4 12 2 16,4-12-2-16,0 0-1 0,0 0 1 0,-4 11-1 15,4-11 0-15,0 0 1 0,0 0-4 0,-2 17 3 16,2-17-3-16,0 0-4 0,-2 13 0 0,2-13-2 16,0 0 1-16,-2 13 1 0,2-13-1 0,0 0-2 0,-2 17-3 15,2-17-2-15,0 0 0 0,0 14 6 0,0-14-16 16,0 0 2-16,-2 15-2 0,2-15 4 16,0 0 6-16,2 15 0 0,-2-15-3 0,0 0 4 0,4 17 2 15,-4-17-2-15,0 0-2 0,2 16-1 0,-2-16 1 16,0 0 1-16,6 17 2 0,-6-17 0 0,4 8 11 15,-4-8-15-15,6 14 10 0,-6-14-17 0,9 11 18 16,-9-11-19-16,8 12 15 0,-8-12-12 0,10 8 19 0,-10-8-27 16,10 10 16-16,-10-10-15 0,8 9 15 15,-8-9-17-15,0 0 16 0,16 9-18 0,-16-9 18 16,0 0-16-16,15 8 16 0,-15-8 8 0,0 0-14 16,0 0-13-16,0 0 13 0,23 1-12 0,-23-1 17 0,0 0-18 15,0 0 14-15,18-9-13 0,-18 9 36 0,0 0-39 16,11-11 16-16,-11 11-19 0,0 0 21 0,10-14-18 15,-10 14 19-15,4-14-15 0,-4 14 12 0,4-13-14 0,-4 13 14 16,2-16-16-16,-2 16 10 0,2-15-15 16,-2 15 12-16,-2-19-12 0,2 19 14 0,-2-18-12 15,2 18 17-15,-4-16-20 0,4 16 21 0,-4-17-15 0,4 17 11 16,-6-20-16-16,6 20 14 0,-9-13-21 16,9 13 22-16,-10-17-14 0,10 17 15 0,-8-11-16 0,8 11 15 15,-10-13-15-15,10 13 3 0,-11-9-3 0,11 9 5 16,0 0-3-16,-16-12-33 0,16 12 40 0,0 0 0 15,-17-7-3-15,17 7 2 0,0 0-1 0,0 0 0 16,-22 0 0-16,22 0 1 0,0 0-2 0,0 0 2 16,-18 2 2-16,18-2 10 0,0 0-16 0,-13 9 2 0,13-9 4 15,0 0-3-15,-8 11 2 0,8-11 2 16,-6 13 1-16,6-13-2 0,-4 15 4 0,4-15-2 0,-2 14 6 16,2-14 0-16,0 18-4 0,0-18 4 0,0 20-1 15,0-20 2-15,4 18-1 0,-4-18-1 0,6 18-1 16,-6-18 1-16,6 15-3 0,-6-15 1 0,9 17 1 15,-9-17 1-15,12 12-2 0,-12-12-1 0,10 12 17 16,-10-12-7-16,12 8-12 0,-12-8 1 0,0 0 1 16,16 7 1-16,-16-7 0 0,0 0-1 0,0 0 2 15,0 0-1-15,25-2 1 0,-25 2-2 0,0 0 3 0,17-7-3 16,-17 7-5-16,0 0 3 0,12-13 5 0,-12 13 12 16,0 0-1-16,10-13-18 0,-10 13 4 0,0 0 0 15,9-11-2-15,-9 11 2 0,0 0-2 0,4-11 27 16,-4 11-12-16,0 0-16 0,0 0 0 0,0 0 9 15,6-14-1-15,-6 14 4 0,0 0 16 0,0 0-18 16,0 0 18-16,0 0-18 0,0 0 18 0,0 0-20 16,4-13 18-16,-4 13-18 0,0 0 20 0,0 0-17 15,0 0 17-15,0 0-22 0,0 0 14 0,0 0-16 16,0 0 13-16,0 0-12 0,0 0 2 0,0 0-12 0,0 0 22 16,0 0-22-16,0 0 17 0,0 0-19 0,2 18 22 15,-2-18-17-15,0 0 17 0,0 0-17 0,2 14 10 16,-2-14-9-16,0 0 18 0,4 15-18 0,-4-15 15 15,0 0-11-15,6 13 10 0,-6-13-20 0,0 0 27 16,9 17-15-16,-9-17 16 0,6 11-19 0,-6-11-13 16,0 0 25-16,9 12 12 0,-9-12-18 0,8 10 11 15,-8-10-12-15,11 9 13 0,-11-9-13 0,8 11 16 0,-8-11-16 16,0 0 13-16,12 9-16 0,-12-9 20 0,0 0-23 16,11 10 19-16,-11-10-14 0,0 0 18 0,0 0-20 15,12 7 18-15,-12-7-17 0,0 0 21 0,0 0-19 16,0 0 19-16,0 0-20 0,0 0 16 0,0 0-22 15,21-6 20-15,-21 6-18 0,0 0 17 0,8-14-20 16,-8 14 16-16,0 0-20 0,6-17 20 0,-6 17-19 16,5-12 20-16,-5 12-19 0,0 0 14 0,4-16-17 15,-4 16 14-15,0 0-26 0,4-11 6 0,-4 11-27 16,0 0 5-16,0 0-32 0,0 0 3 0,4-12-31 16,-4 12-21-16,0 0-14 0,0 0-20 0,0 0-17 0,0 0-27 15,0 0-35-15,0 0-175 0,0 0 135 0</inkml:trace>
  <inkml:trace contextRef="#ctx0" brushRef="#br3" timeOffset="-214536.415">28121 17150 208 0,'0'0'213'0,"0"0"-36"16,0 0-35-16,0 0-15 0,0 0-19 0,0 0-3 15,0 0-15-15,0 0-1 0,0 0-18 0,0 0 4 16,0 0-12-16,0 0 8 0,0 0-11 0,0 0 9 16,0 0-19-16,0 0 9 0,0 0-18 0,0 0 3 15,0 0-18-15,0 0 9 0,0 0-19 0,0 0 11 16,0 0-19-16,-8-11-24 0,8 11 24 0,0 0 15 16,0 0-15-16,-6-10 12 0,6 10-15 0,0 0 18 0,-5-16-17 15,5 16 16-15,0 0-19 0,-4-16 13 16,4 16-15-16,0 0 16 0,-4-18-18 0,4 18 17 0,0 0-17 15,0-16 17-15,0 16-16 0,0 0 12 0,0-16-18 16,0 16 13-16,0 0-8 0,2-13 9 0,-2 13-17 16,0 0 18-16,0 0-14 0,6-11 13 0,-6 11-11 15,0 0 18-15,0 0-18 0,0 0 15 0,0 0-11 16,0 0 21-16,23-2-17 0,-23 2 13 0,0 0-15 16,13 8 14-16,-13-8-16 0,8 8 19 0,-8-8-23 15,6 11 18-15,-6-11-18 0,8 11 16 0,-8-11-20 0,9 15 18 16,-9-15-18-16,8 13 17 0,-8-13-16 0,6 13 18 15,-6-13-20-15,6 13 18 0,-6-13-20 16,0 0 19-16,7 17-17 0,-7-17 19 0,0 0-17 0,5 15 17 16,-5-15-15-16,0 0 18 0,0 0-19 0,8 13 15 15,-8-13-21-15,0 0 4 0,0 0-22 0,0 0 10 16,0 0-18-16,0 0 29 0,0 0-30 0,0 0 21 16,0 0-13-16,0 0 18 0,0-21-17 0,0 21 22 0,0 0-12 15,2-19 16-15,-2 19-13 0,0-14 15 16,0 14-24-16,4-17 30 0,-4 17-15 0,4-13 14 15,-4 13-15-15,2-15 14 0,-2 15-16 0,0 0-6 0,7-14 14 16,-7 14 13-16,0 0-13 0,4-11 12 0,-4 11-11 16,0 0 21-16,0 0-6 0,10-10 19 0,-10 10-9 15,0 0 17-15,0 0-15 0,0 0 16 0,0 0-21 16,21 7 16-16,-21-7-15 0,0 0 11 0,12 16-18 16,-12-16 14-16,8 11-20 0,-8-11 12 0,7 16-16 15,-7-16 14-15,8 15-15 0,-8-15 16 0,6 17 3 16,-6-17-12-16,8 14-16 0,-8-14 15 0,4 16-12 0,-4-16 16 15,7 12-19-15,-7-12 15 0,4 13-14 16,-4-13 18-16,0 0-14 0,6 15 12 0,-6-15-22 0,0 0 6 16,0 0-28-16,4 13-1 0,-4-13-46 0,0 0-21 15,0 0-45-15,0 0-39 0,0 0-40 0,0 0-264 16,0 0 19-16</inkml:trace>
  <inkml:trace contextRef="#ctx0" brushRef="#br3" timeOffset="-213479.562">28341 16949 198 0,'0'0'282'15,"0"0"-59"-15,0 0-29 0,0 0-19 0,0 0-20 16,0 0-22-16,0 0-14 0,0 0-8 0,0 0 0 15,0 0-21-15,0 0 11 0,0 0-20 0,0 0 13 16,0 0-16-16,0 0 16 0,0 0-23 0,0 0 10 0,0 0-25 16,0 0 17-16,0 0-26 0,0 0 17 0,0 0-31 15,0 0 18-15,0 0-30 0,0 0 27 16,0 0-13-16,0 0 18 0,0 0-22 0,0 0 12 16,0 0-23-16,0 0 13 0,12-9-24 0,-12 9 14 0,0 0-20 15,18-6 17-15,-18 6-21 0,0 0 18 0,21-8-21 16,-21 8 18-16,0 0-22 0,23-5 21 0,-23 5-22 15,0 0 20-15,20-8-16 0,-20 8 18 0,0 0-21 16,19-3 16-16,-19 3-16 0,0 0 20 0,19-6-19 16,-19 6 15-16,0 0-15 0,0 0 16 0,17-3-21 15,-17 3 21-15,0 0-19 0,0 0 11 0,0 0-32 0,0 0 10 16,21-2-29-16,-21 2 10 0,0 0-33 0,0 0 7 16,0 0-30-16,0 0-1 0,0 0-26 0,0 0-14 15,0 0-22-15,0 0-18 0,0 0-14 0,0 0-21 16,0 0-37-16,0 0-184 0,0 0 99 0</inkml:trace>
  <inkml:trace contextRef="#ctx0" brushRef="#br3" timeOffset="-213023.545">28321 16837 250 0,'0'0'223'16,"0"0"-37"-16,0 0-26 0,0 0-11 16,0 0-11-16,0 0-9 0,0 0-14 0,-15-6-7 15,15 6-10-15,0 0-7 0,0 0-1 0,0 0 9 0,0 0-17 16,0 0 13-16,0 0-26 0,0 0 13 0,0 0-23 15,0 0 10-15,0 0-29 0,0 0 4 0,0 0-22 16,0 0 13-16,0 0-23 0,0 0 14 0,0 0-22 16,0 0 19-16,0 0-6 0,0 0 17 0,0 0-17 15,0 0 18-15,0 0-26 0,0 0 19 0,19-8-22 16,-19 8 18-16,0 0-22 0,18-4 18 0,-18 4-20 16,16-6 20-16,-16 6-24 0,18-3 18 0,-18 3-20 0,17-6 20 15,-17 6-21-15,0 0 20 0,23-3-24 0,-23 3 24 16,0 0-22-16,22-2 21 0,-22 2-21 0,0 0 22 15,0 0-16-15,23-3 13 0,-23 3-13 0,0 0 1 16,0 0-31-16,0 0 11 0,21-4-34 0,-21 4 4 16,0 0-28-16,0 0-12 0,0 0-18 0,0 0-21 15,0 0-33-15,0 0-42 0,0 0-49 0,15-5-230 16,-15 5 27-16</inkml:trace>
  <inkml:trace contextRef="#ctx0" brushRef="#br3" timeOffset="-208429.766">28725 16886 146 0,'0'0'245'15,"0"0"-47"-15,0 0-25 0,0 0-20 0,0 0-11 16,0 0-13-16,0 0-12 0,0 0-14 0,0 0-7 15,0 0-7-15,0 0-44 0,0 0 44 0,0 0-7 16,0 0-2-16,0 0-4 0,0 0 11 0,0 0-12 0,-17-5 15 16,17 5-21-16,0 0 1 0,0 0-14 15,0 0 23-15,0 0-21 0,0 0 9 0,0 0-17 0,0 0 15 16,0 0-18-16,0 0 15 0,0 0-25 0,0 0 15 16,0 0-26-16,0 0 14 0,0 0-28 0,0 0 17 15,0 0-24-15,0 0 12 0,0 0-21 0,0 0 16 16,0 0-18-16,0 0 21 0,0 0-15 0,0 0 18 15,0 0-18-15,0 0 16 0,21-2-16 0,-21 2 19 16,0 0-20-16,0 0 18 0,23-5-19 0,-23 5 19 16,0 0-17-16,0 0 19 0,26-1-21 0,-26 1 20 15,0 0-19-15,0 0 16 0,24 0-19 0,-24 0 17 0,0 0-16 16,0 0 14-16,0 0-15 0,25 0 16 0,-25 0-17 16,0 0 17-16,0 0-19 0,0 0 18 0,0 0-17 15,0 0 17-15,25-2-18 0,-25 2 18 0,0 0-19 16,0 0 14-16,0 0-20 0,0 0 0 0,0 0-31 15,0 0-3-15,0 0-41 0,0 0 11 0,0 0-36 16,0 0 4-16,0 0-37 0,0 0-24 0,25-2-37 16,-25 2-43-16,0 0-39 0,0 0-233 0,0 0-23 15</inkml:trace>
  <inkml:trace contextRef="#ctx0" brushRef="#br3" timeOffset="-207478.575">28995 16651 54 0,'0'0'176'0,"-2"-14"-27"15,2 14-23-15,0 0-9 0,0 0-9 0,-4-15-11 16,4 15-7-16,0 0-9 0,-2-14-5 0,2 14 0 16,0 0-8-16,-4-10-3 0,4 10-5 0,0 0-2 0,-2-17-1 15,2 17 3-15,0 0-1 0,0 0 0 0,-2-15-6 16,2 15 7-16,0 0-3 0,0 0 3 16,0 0-3-16,-2-17 0 0,2 17 12 0,0 0-20 0,0 0 9 15,0 0-19-15,0 0 15 0,0 0-23 0,0 0 13 16,0 0-18-16,0-13 12 0,0 13-24 0,0 0 14 15,0 0-37-15,0 0 40 0,0 0-11 0,0 0 23 16,0 0-17-16,0 0 13 0,0 0-20 0,10 10 15 16,-10-10-25-16,0 0 21 0,4 12-24 0,-4-12 20 15,0 0-23-15,4 19 19 0,-4-19-23 0,3 13 21 16,-3-13-25-16,2 16 23 0,-2-16-25 0,2 17 20 0,-2-17-20 16,0 14 20-16,0-14-21 0,0 19 21 15,0-19-23-15,-2 13 21 0,2-13-19 0,0 17 18 0,0-17-22 16,-2 13 25-16,2-13-24 0,0 0 23 0,0 19-22 15,0-19 21-15,0 0-22 0,-3 12 23 16,3-12-20-16,0 0 18 0,0 0-21 0,0 0 24 0,-2 18-25 16,2-18 25-16,0 0-24 0,0 0 22 0,0 0-25 15,0 0 21-15,0 0-24 0,0 0 20 0,0 0-23 16,0 0 22-16,0 0-20 0,0 0 24 0,0 0-22 16,0 0 21-16,0 0-25 0,0 0 20 0,0 0-18 15,17-11 14-15,-17 11-15 0,0 0 23 0,12-10-21 16,-12 10 20-16,0 0-19 0,17-11 22 0,-17 11-19 15,0 0 21-15,16-10-19 0,-16 10 18 0,0 0-22 0,15-8 23 16,-15 8-17-16,0 0 19 0,11-8-22 0,-11 8 23 16,0 0-21-16,0 0 20 0,13-10-18 0,-13 10 19 15,0 0-17-15,0 0 19 0,0 0-22 0,0 0 24 16,10-7-21-16,-10 7 21 0,0 0-23 0,0 0 20 16,0 0-18-16,0 0 16 0,4-13-18 0,-4 13 18 15,0 0-18-15,0 0 19 0,-4-12-23 0,4 12 21 16,0 0-18-16,-6-12 19 0,6 12-11 0,0 0 11 0,-6-13-20 15,6 13 21-15,0 0-17 0,-9-13 23 0,9 13-16 16,0 0 30-16,-6-12-19 0,6 12 27 0,0 0-25 16,0 0 27-16,-9-12-27 0,9 12 18 0,0 0-17 15,0 0 8-15,0 0-26 0,0 0 15 0,0 0-19 16,0 0 23-16,0 0-21 0,0 0 20 0,0 0-16 16,0 0 22-16,0 0-19 0,0 0 28 0,3 13-33 15,-3-13 20-15,6 13-16 0,-6-13 16 0,4 15-18 16,-4-15 22-16,9 16-22 0,-9-16 21 0,6 17-18 15,-6-17 22-15,8 19-20 0,-8-19 20 0,6 19-20 0,-6-19 18 16,6 14-19-16,-6-14 14 0,7 18-17 0,-7-18 16 16,4 13-20-16,-4-13 16 0,6 12-17 0,-6-12 16 15,0 0-17-15,4 14 17 0,-4-14-20 0,0 0 19 16,0 0-18-16,6 15 10 0,-6-15-26 0,0 0 7 0,0 0-36 16,0 0 7-16,0 0-35 0,4 14 1 0,-4-14-36 15,0 0-24-15,0 0-24 0,0 0-31 16,0 0-44-16,0 0-37 0,0 0-273 0,0 0-61 0</inkml:trace>
  <inkml:trace contextRef="#ctx0" brushRef="#br3" timeOffset="-207016.175">29104 16934 23 0,'0'0'329'0,"0"0"-91"0,0 0-19 15,0 0-23-15,0 0-6 0,-10-10-35 0,10 10-13 16,0 0-10-16,0 0-11 0,0 0-10 0,0 0-7 16,0 0 11-16,0 0-23 0,0 0 18 0,0 0-31 0,0 0 16 15,0 0-20-15,0 0 17 0,-13-5-20 0,13 5 16 16,0 0-21-16,0 0 15 0,0 0-23 0,0 0 12 15,0 0-25-15,0 0 7 0,0 0-20 0,0 0 5 16,0 0-24-16,0 0 12 0,0 0-6 0,0 0 5 16,0 0-12-16,0 0 2 0,0 0-4 0,0 0 14 15,0 0-17-15,23 4 13 0,-23-4-18 0,0 0 15 16,0 0-18-16,25-2 15 0,-25 2-17 0,0 0 13 16,0 0-15-16,29 0 15 0,-29 0-15 0,0 0 13 15,0 0-13-15,27 0 13 0,-27 0-12 0,0 0 13 0,0 0-16 16,27 2 15-16,-27-2-14 0,0 0 13 0,0 0-14 15,19 1 15-15,-19-1-21 0,0 0 0 0,0 0-30 16,19 6 11-16,-19-6-26 0,0 0 9 0,0 0-22 16,16 4 10-16,-16-4-28 0,0 0 12 0,0 0-30 15,0 0 4-15,0 0-26 0,17 6-14 0,-17-6-13 16,0 0-25-16,0 0-21 0,0 0-25 0,0 0-49 16,0 0-189-16,0 0 57 0</inkml:trace>
  <inkml:trace contextRef="#ctx0" brushRef="#br3" timeOffset="-206518.771">29121 17071 272 0,'0'0'235'0,"0"0"-38"0,0 0-26 15,0 0-14-15,0 0-13 0,0 0-18 0,0 0-19 0,0 0-9 16,0 0 4-16,0 0-27 0,0 0 2 0,0 0-5 16,0 0 3-16,0 0 13 0,0 0-19 0,0 0 8 15,0 0-20-15,0 0 10 0,0 0-23 0,0 0 5 16,16-6-19-16,-16 6 15 0,0 0-21 0,0 0 13 16,0 0-23-16,19 2 15 0,-19-2-20 0,0 0 12 15,0 0-20-15,18 6 17 0,-18-6-21 0,0 0 20 16,0 0-23-16,19 6 20 0,-19-6-18 0,0 0 20 0,0 0-21 15,19 5 14-15,-19-5-18 0,0 0 16 0,0 0-14 16,15 3 14-16,-15-3-25 0,0 0 7 16,0 0-24-16,0 0 4 0,0 0-21 0,19 8 2 0,-19-8-27 15,0 0-13-15,0 0-13 0,0 0-15 0,0 0-11 16,0 0-22-16,0 0-29 0,0 0-35 0,0 0-216 16,0 0 100-16</inkml:trace>
  <inkml:trace contextRef="#ctx0" brushRef="#br3" timeOffset="-205712.289">29070 17068 168 0,'0'0'209'0,"0"0"-48"0,0 0-19 0,0 0-22 16,0 0-14-16,0 0-15 0,0 0-11 0,0 0-10 16,0 0-8-16,0 0-9 0,0 0-3 0,0 0-4 15,0 0 1-15,-10 11-2 0,10-11 0 0,0 0-1 16,0 0 0-16,0 0-3 0,0 0-1 0,0 0-1 15,0 0 4-15,0 0 1 0,2 13-3 0,-2-13 2 16,0 0 14-16,0 0-5 0,0 0-22 0,6 14 15 0,-6-14-21 16,0 0 13-16,0 0-20 0,5 11 9 0,-5-11-15 15,0 0 18-15,6 12-19 0,-6-12 11 16,0 0-12-16,0 0 13 0,8 14-18 0,-8-14 12 0,0 0-16 16,0 0 15-16,7 15-18 0,-7-15 17 0,0 0-23 15,0 0 21-15,8 10-19 0,-8-10 18 0,0 0-18 16,0 0 13-16,8 11-13 0,-8-11 17 0,0 0-16 15,0 0 16-15,0 0-20 0,6 12 17 0,-6-12-18 16,0 0 21-16,0 0-19 0,0 0 16 0,0 0-14 16,9 9 17-16,-9-9-11 0,0 0 12 0,0 0-12 15,0 0 17-15,0 0-18 0,10 9 17 0,-10-9-17 0,0 0 19 16,0 0-19-16,0 0 17 0,0 0-19 0,0 0-5 16,23 2 10-16,-23-2 15 0,0 0-19 0,0 0 16 15,20-5-18-15,-20 5 14 0,0 0-14 0,19-6 13 16,-19 6-17-16,0 0 19 0,18-2-17 0,-18 2 15 15,0 0-11-15,0 0 21 0,0 0-14 0,26 0 18 16,-26 0-20-16,0 0 16 0,17 10-18 0,-17-10 17 16,0 0-20-16,12 10 18 0,-12-10-18 0,9 13 15 0,-9-13-18 15,6 14 19-15,-6-14-21 0,6 14 19 16,-6-14-21-16,6 15 20 0,-6-15-15 0,2 17 33 0,-2-17-30 16,0 0 20-16,2 20-13 0,-2-20 25 0,0 18-17 15,0-18 23-15,-2 13-20 0,2-13 20 16,-4 16-19-16,4-16 22 0,-4 15-23 0,4-15 20 0,-8 10-20 15,8-10 18-15,-8 11-22 0,8-11 19 0,-11 10-24 16,11-10 18-16,-14 7-26 0,14-7 23 0,0 0-25 16,-25 4 20-16,25-4-21 0,0 0 19 0,-28 0-21 15,28 0 19-15,0 0-21 0,-25-3 12 0,25 3-25 0,0 0 16 16,-25-4-24-16,25 4 13 0,0 0-27 16,-18-4 22-16,18 4-24 0,0 0 12 0,0 0-26 15,-19-6 3-15,19 6-27 0,0 0-14 0,0 0-7 0,0 0-10 16,0 0-10-16,0 0-12 0,0 0-13 0,0 0-18 15,-10-9-18-15,10 9-29 0,0 0-192 0,0 0 139 16</inkml:trace>
  <inkml:trace contextRef="#ctx0" brushRef="#br3" timeOffset="-203556.24">29435 16554 101 0,'0'0'266'0,"0"0"-60"0,0 0-25 16,0 0-17-16,-2-17-8 0,2 17-6 0,0 0-19 16,0 0-7-16,0 0-7 0,0 0 12 0,-2-12-20 15,2 12 9-15,0 0-16 0,0 0 13 0,0 0-29 16,0 0 13-16,0 0-27 0,0 0 13 0,0 0-27 15,0 0 13-15,0 0-25 0,0 0 8 0,0 0-30 16,0 0 13-16,0 0-29 0,0 0 21 0,0 0-24 16,-9 12 18-16,9-12-25 0,-2 18 19 0,2-18-20 0,-2 14 21 15,2-14-21-15,-4 18 19 0,4-18-18 0,-2 21 13 16,2-21-17-16,-2 22 21 0,2-22-22 0,-2 25 18 16,2-25-20-16,0 24 18 0,0-24-18 0,0 22 18 15,0-22-19-15,0 22 20 0,0-22-20 0,2 25 23 16,-2-25-24-16,2 21 20 0,-2-21-21 0,2 23 22 15,-2-23-22-15,2 20 21 0,-2-20-14 0,4 19 15 16,-4-19-16-16,4 21 20 0,-4-21-24 0,7 21 20 16,-7-21-18-16,6 20 20 0,-6-20-22 0,8 20 20 15,-8-20-21-15,8 18 22 0,-8-18-24 0,11 20 26 16,-11-20-22-16,8 14 20 0,-8-14-22 0,10 15 20 0,-10-15-20 16,11 15 26-16,-11-15-27 0,8 11 24 0,-8-11-22 15,7 9 19-15,-7-9-21 0,8 9 17 0,-8-9-27 16,0 0 18-16,13 13-23 0,-13-13 13 0,0 0-26 15,0 0 8-15,10 11-25 0,-10-11-7 0,0 0-24 16,0 0-4-16,10 10-30 0,-10-10-24 0,0 0-29 16,0 0-28-16,0 0-42 0,0 0-260 0,0 0 2 15</inkml:trace>
  <inkml:trace contextRef="#ctx0" brushRef="#br3" timeOffset="-203017.068">29518 16862 201 0,'0'0'284'0,"0"0"-53"16,0 0-34-16,0 0-18 0,0 0-20 16,0 0-24-16,0 0-12 0,0 0-11 0,0 0 19 15,0 0-25-15,0 0-21 0,0 0 9 0,0 0-16 0,0 0 11 16,0 0-20-16,0 0 15 0,0 0-23 0,0 0 16 15,0 0-29-15,0 0 21 0,0 0-26 0,0 0 12 16,0 0-24-16,0 0 10 0,0 0-20 0,0 0 14 16,0 0-23-16,0 0 16 0,0 0-21 0,0 0 23 15,0 0-23-15,0 0 20 0,0 0-23 0,0 0 19 16,0 0-19-16,0 0 14 0,0 0-19 0,21 1 15 16,-21-1-19-16,0 0 18 0,0 0-19 0,0 0 19 0,29-1-20 15,-29 1 18-15,0 0-22 0,19-2 24 0,-19 2-23 16,0 0 22-16,0 0-22 0,24-2 18 0,-24 2-19 15,0 0 21-15,0 0-20 0,0 0 22 0,23-4-26 16,-23 4 14-16,0 0-27 0,0 0 14 0,0 0-32 16,0 0 13-16,0 0-26 0,0 0 14 0,22-2-30 15,-22 2 4-15,0 0-29 0,0 0 3 0,0 0-46 16,0 0-5-16,0 0-25 0,0 0-29 0,0 0-43 0,0 0-245 16,0 0 24-16</inkml:trace>
  <inkml:trace contextRef="#ctx0" brushRef="#br3" timeOffset="-202325.003">29652 16748 86 0,'0'0'225'0,"0"0"-48"16,0 0-28-16,0 0-20 0,0 0-11 0,0 0-5 16,0 0-7-16,0 0-2 0,0 0 0 0,0 0-4 15,0 0 0-15,0 0-1 0,0 0 3 0,0 0 3 16,-20 3-3-16,20-3-2 0,0 0 12 0,0 0-30 0,0 0 7 16,0 0-31-16,0 0 10 0,0 0-28 0,0 0 7 15,0 0-28-15,0 0 12 0,0 0-25 16,0 0 19-16,0 0-20 0,0 0 15 0,0 0-18 0,15-8 23 15,-15 8-28-15,0 0 15 0,0 0-18 0,19-6 17 16,-19 6-21-16,0 0 18 0,17-7-17 0,-17 7 22 16,0 0-22-16,0 0 18 0,23-3-17 0,-23 3 24 15,0 0-17-15,0 0 22 0,20 3-18 0,-20-3 21 0,0 0-24 16,15 7 25-16,-15-7-26 0,0 0 21 16,10 14-24-16,-10-14 18 0,6 11-20 0,-6-11 22 15,0 0-21-15,6 18 20 0,-6-18-23 0,2 16 21 0,-2-16-24 16,3 16 26-16,-3-16-17 0,-3 12 15 15,3-12-23-15,0 16 25 0,0-16-28 0,-2 12 26 0,2-12-24 16,-4 13 22-16,4-13-18 0,-4 14 19 0,4-14-19 16,0 0 28-16,-6 14-31 0,6-14 30 0,0 0-23 15,-6 13 24-15,6-13-16 0,0 0 17 0,0 0-20 16,-6 13 22-16,6-13-23 0,0 0 22 0,0 0-21 16,0 0 19-16,0 0-22 0,-5 12 20 0,5-12-21 15,0 0 18-15,0 0-23 0,0 0 19 0,0 0-12 16,0 0 24-16,0 0-13 0,0 0 17 0,9 12-17 0,-9-12 15 15,0 0-19-15,0 0 16 0,0 0-22 0,0 0 17 16,24 0-20-16,-24 0 16 0,0 0-18 0,0 0 17 16,0 0-18-16,29 2 15 0,-29-2-17 0,0 0 18 15,0 0-17-15,0 0 16 0,0 0-18 0,28 0 18 16,-28 0-15-16,0 0 13 0,0 0 4 0,0 0-19 16,0 0 15-16,23-2-20 0,-23 2 8 0,0 0-24 15,0 0 7-15,0 0-28 0,0 0 8 0,0 0-30 0,0 0 6 16,0 0-56-16,21-3 10 0,-21 3-19 15,0 0-17-15,0 0-29 0,0 0-31 0,0 0-38 0,0 0-60 16,0 0-158-16,0 0 57 0</inkml:trace>
  <inkml:trace contextRef="#ctx0" brushRef="#br3" timeOffset="-201579.616">29851 16516 76 0,'0'0'237'0,"0"0"-53"16,0 0-27-16,0 0-17 0,0 0-9 0,0 0-5 16,0 0-12-16,0 0-8 0,0 0-3 0,0 0-2 15,0 0-3-15,0 0-4 0,0 0-1 0,0 0 19 16,0 0-36-16,21 6-7 0,-21-6-3 0,0 0-8 16,0 0-5-16,14 11-2 0,-14-11-6 0,0 0-5 15,13 10-5-15,-13-10-7 0,10 12-1 0,-10-12-4 16,11 11 1-16,-11-11 0 0,10 11 17 0,-10-11-25 15,11 16 17-15,-11-16-23 0,11 15 18 0,-11-15-24 16,12 19 18-16,-12-19-18 0,10 22 5 0,-6-11-8 0,3 0 19 16,-3-1-15-16,0 5 19 0,0-3-24 0,0-1 19 15,0 1-19-15,0 5 23 0,1-5-20 0,-3 1 20 16,0 1-23-16,2 0 24 0,-2-2-25 0,0 4 20 16,-2-16-21-16,4 23 18 0,-4-23-20 0,2 25 22 15,-2-25-24-15,2 24 21 0,-2-24-19 0,0 23 17 16,0-23-19-16,0 25 22 0,0-25-27 0,0 24 27 15,0-24-19-15,-2 20 25 0,2-20-23 0,-2 20 28 0,2-20-16 16,-4 18 18-16,4-18-21 0,-6 17 16 0,6-17-22 16,-4 17 19-16,4-17-22 0,-7 11 19 0,7-11-22 15,-6 13 21-15,6-13-22 0,-6 11 21 0,6-11-20 16,0 0 18-16,-8 13-18 0,8-13 15 0,0 0-19 16,-11 7 19-16,11-7-21 0,0 0 13 0,0 0-30 15,-8 10 11-15,8-10-31 0,0 0 12 0,0 0-38 16,0 0 9-16,0 0-30 0,-8 9-13 0,8-9-37 15,0 0-30-15,0 0-34 0,0 0-30 0,0 0-36 16,0 0-220-16,0 0 17 0</inkml:trace>
  <inkml:trace contextRef="#ctx0" brushRef="#br3" timeOffset="-200356.575">30087 16556 212 0,'0'0'226'15,"0"0"-42"-15,0 0-24 0,0 0-18 0,0 0-9 16,0 0-11-16,0 0-9 0,0 0-14 0,0 0 12 15,0 0-28-15,0 0-6 0,0 0 12 0,0 0-22 16,0 0-5-16,0 0-7 0,0 0 6 0,0 0-7 16,0 0-1-16,0 0-7 0,0 0-4 0,0 0-8 0,0 0 4 15,0 0-5-15,-22-2-6 0,22 2-1 0,0 0-10 16,0 0 4-16,0 0-3 0,0 0-5 0,0 0-3 16,-6-11-2-16,6 11-2 0,0 0 0 15,0 0-3-15,-6-12 1 0,6 12 0 0,0 0-2 0,-2-15-1 16,2 15-2-16,0 0 15 0,-2-12-17 0,2 12-4 15,0 0 9-15,0-20 11 0,0 20-16 0,0 0 13 16,2-16-16-16,-2 16 16 0,0 0-18 0,2-17 17 16,-2 17-16-16,0 0 14 0,6-15-14 0,-6 15 10 15,0 0-12-15,6-11 16 0,-6 11-14 0,0 0 12 0,0 0 5 16,9-9-6-16,-9 9-16 0,0 0 4 16,0 0 0-16,0 0 5 0,0 0-2 0,0 0 1 0,23 4-1 15,-23-4 1-15,0 0 3 0,13 7-2 0,-13-7 2 16,0 0-1-16,10 11-1 0,-10-11 1 0,0 0 1 15,8 11 0-15,-8-11 0 0,0 0 3 0,9 15-2 16,-9-15 1-16,0 0-1 0,8 13 1 0,-8-13 0 16,0 0-1-16,4 15 3 0,-4-15-1 0,0 0-2 0,2 13-3 15,-2-13-3-15,0 0-3 0,0 0-1 0,2 18-5 16,-2-18 0-16,0 0-4 0,0 0-2 16,0 0 1-16,2 13-7 0,-2-13 3 0,0 0-3 0,0 0-4 15,0 0-1-15,0 0-2 0,0 0 0 16,0 0 5-16,0 0 1 0,0 0 6 0,0 0 0 0,0 0 1 15,0 0 0-15,2-16 2 0,-2 16-32 0,2-15 41 16,-2 15 4-16,2-12 1 0,-2 12 3 0,4-12 0 16,-4 12 1-16,5-13 0 0,-5 13 4 0,2-13 2 15,-2 13-1-15,0 0 5 0,6-15 10 0,-6 15-10 16,0 0 4-16,4-13 5 0,-4 13 6 0,0 0 3 0,0 0 1 16,12-9 1-16,-12 9 5 0,0 0 0 0,0 0 2 15,0 0-2-15,0 0 8 0,21 5-3 0,-21-5 2 16,0 0 1-16,15 11-7 0,-15-11 3 0,7 12-6 15,-7-12-2-15,6 15-1 0,-6-15-4 0,8 12 1 16,-8-12-5-16,6 13 2 0,-6-13-1 0,7 15-2 16,-7-15 1-16,6 13 17 0,-6-13-24 0,6 13-1 15,-6-13 0-15,0 0 3 0,4 15-4 0,-4-15 2 16,0 0-6-16,2 13 2 0,-2-13 16 0,0 0-24 16,0 0 6-16,0 0-32 0,0 13-18 0,0-13-23 0,0 0-19 15,0 0-27-15,0 0-30 0,0 0-58 0,0 0-46 16,0 0-69-16,0 0-155 0,0 0 49 0</inkml:trace>
  <inkml:trace contextRef="#ctx0" brushRef="#br3" timeOffset="-197448.038">30257 16737 242 0,'0'0'195'15,"0"0"-31"-15,0 0-22 0,0 0-7 0,0 0-8 16,0 0 2-16,0 0-8 0,0 0-13 0,0 0-5 16,0 0-3-16,0 0-5 0,0 0-5 0,0 0-2 15,0 0-2-15,0 0-6 0,0 0 1 0,0 0-26 16,-2 14 19-16,2-14-8 0,0 0-11 0,0 0-8 16,5 15-4-16,-5-15-5 0,0 0-6 0,2 14 1 15,-2-14-6-15,0 0-1 0,4 21-5 0,-4-21-2 0,2 12-1 16,-2-12-3-16,4 17 0 0,-4-17-3 15,2 15 4-15,-2-15-2 0,4 18-2 0,-4-18 19 0,4 18-23 16,-4-18 18-16,4 21-23 0,-4-21 19 0,5 22-22 16,-5-22 19-16,4 21-19 0,-4-21 17 0,6 18-22 15,-6-18 20-15,4 18-22 0,-4-18 23 0,4 17-26 16,-4-17 25-16,6 17-24 0,-6-17 21 0,4 14-19 16,-4-14 18-16,5 13-21 0,-5-13 22 0,0 0-23 15,4 16 16-15,-4-16-32 0,0 0 18 0,0 0-32 16,4 16 14-16,-4-16-36 0,0 0-10 0,0 0-12 0,0 0-14 15,2 13-22-15,-2-13-33 0,0 0-28 16,0 0-37-16,0 0-38 0,0 0-221 0,0 0 37 0</inkml:trace>
  <inkml:trace contextRef="#ctx0" brushRef="#br3" timeOffset="-196901.638">30219 16954 141 0,'0'0'339'0,"0"0"-72"0,0 0-39 16,0 0-25-16,0 0-27 0,0 0-19 0,0 0-14 15,0 0-14-15,0 0-16 0,0 0-12 0,0 0-14 0,0 0-4 16,0 0-10-16,0 0-1 0,0 0-10 0,0 0 16 16,0 0-30-16,0 0 19 0,0 0-28 0,0 0 17 15,0 0-29-15,0 0 15 0,0 0-28 0,0 0 20 16,0 0-27-16,0 0 20 0,0 0-22 0,0 0 28 16,0 0-16-16,0 0 18 0,0 0-22 0,0 0 15 15,0 0-20-15,0 0 19 0,0 0-23 0,13 9 15 16,-13-9-19-16,0 0 19 0,0 0-20 0,19 2 15 0,-19-2-18 15,0 0 18-15,0 0-22 0,27 2 24 16,-27-2-25-16,0 0 3 0,0 0 3 0,29 0 3 0,-29 0 22 16,0 0-17-16,0 0 3 0,25-2 0 0,-25 2 1 15,0 0-2-15,0 0 1 0,0 0-2 0,29 0 3 16,-29 0-4-16,0 0 6 0,0 0-2 0,0 0 0 16,24-2 4-16,-24 2 0 0,0 0-2 0,0 0 16 15,0 0-14-15,0 0-3 0,0 0 3 0,22 2-3 16,-22-2-2-16,0 0-1 0,0 0-1 0,0 0 0 15,0 0-2-15,0 0 2 0,0 0-4 0,0 0-2 0,0 0 0 16,0 0-5-16,0 0-9 0,0 0-1 16,0 0-29-16,0 0 1 0,0 0-43 0,23-2-3 15,-23 2-41-15,0 0-39 0,0 0-18 0,0 0-39 0,0 0-62 16,0 0-74-16,0 0-152 0,0 0-12 0</inkml:trace>
  <inkml:trace contextRef="#ctx0" brushRef="#br3" timeOffset="-195742.241">30592 16646 211 0,'0'0'307'0,"0"0"-62"0,0 0-38 16,0 0-16-16,0 0-25 0,0 0-21 0,0 0-8 16,0 0-13-16,0 0-13 0,0 0-8 0,-20-4-7 15,20 4-18-15,0 0-5 0,0 0-4 0,0 0-12 0,0 0-9 16,0 0-4-16,0 0-7 0,0 0-7 0,0 0-6 16,0 0-4-16,-13-8-4 0,13 8-7 0,0 0 0 15,0 0 13-15,0 0-18 0,0 0 0 0,-4-12-1 16,4 12-9-16,0 0 8 0,4-14-4 0,-4 14 0 15,0 0 2-15,0 0-3 0,11-12-1 0,-11 12 3 16,0 0-1-16,12-10 0 0,-12 10 1 0,0 0-1 16,0 0 3-16,23-2-7 0,-23 2 6 0,0 0-2 0,0 0 0 15,20 6 2-15,-20-6 0 0,0 0 4 16,13 11 0-16,-13-11-2 0,6 13 1 0,-6-13-4 0,6 13 2 16,-6-13-1-16,2 15-10 0,-2-15 14 0,0 16-1 15,0-16 2-15,0 13-3 0,0-13-1 0,-4 19 2 16,4-19-2-16,-6 11 0 0,6-11 2 0,-6 11 5 15,6-11-1-15,-9 11 1 0,9-11 1 0,0 0 5 16,-12 11 0-16,12-11 5 0,0 0-8 0,0 0-5 16,-16 8 2-16,16-8-1 0,0 0-3 0,0 0 1 15,0 0-3-15,-19 6-2 0,19-6 0 0,0 0-2 0,0 0 1 16,0 0-5-16,0 0-1 0,0 0 0 0,0 0 1 16,0 0 0-16,0 0-5 0,6-18 11 15,-6 18-10-15,0 0 2 0,13-5-3 0,-13 5 0 0,0 0 2 16,18-6-1-16,-18 6 2 0,0 0 2 0,21-1 3 15,-21 1-1-15,0 0-1 0,0 0 3 0,29 0-3 16,-29 0 1-16,0 0-2 0,17 1 4 0,-17-1 4 16,0 0-2-16,19 8 1 0,-19-8 8 0,0 0-2 0,12 10-1 15,-12-10 0-15,0 0 0 0,9 14 0 16,-9-14 0-16,0 0 1 0,4 18 0 0,-4-18 23 16,0 0-22-16,0 18 5 0,0-18 1 0,-2 14-1 0,2-14 6 15,-7 12-1-15,7-12 1 0,-8 17 3 16,8-17-3-16,-8 10 3 0,8-10-1 0,-12 11-4 0,12-11-3 15,-15 9-4-15,15-9 1 0,-13 9 3 0,13-9-4 16,-17 5-3-16,17-5 0 0,-14 7-5 0,14-7 3 16,0 0 1-16,-23 6-4 0,23-6 1 0,0 0-12 15,-19 5-9-15,19-5-12 0,0 0-7 0,0 0-9 16,-20 3-10-16,20-3-12 0,0 0-18 0,0 0-14 16,0 0-11-16,0 0-11 0,0 0-19 0,0 0-14 0,0 0-23 15,0 0-28-15,0 0-47 0,0 0-168 0,0 0 114 16</inkml:trace>
  <inkml:trace contextRef="#ctx0" brushRef="#br3" timeOffset="-195212.759">30557 17059 187 0,'0'0'254'0,"0"0"-52"0,0 0-24 0,0 0-11 15,0 0 1-15,-16-5-15 0,16 5-16 0,0 0-6 16,0 0-9-16,0 0-8 0,0 0-10 0,0 0-10 15,0 0-3-15,0 0-9 0,-17-7-4 0,17 7-10 16,0 0 10-16,0 0-32 0,0 0 15 0,0 0-27 16,0 0 14-16,0 0-26 0,0 0 16 0,0 0-26 15,0 0 22-15,0 0-4 0,0 0 17 0,0 0-21 0,0 0 18 16,13-8-27-16,-13 8 15 0,0 0-22 16,18-3 14-16,-18 3-26 0,0 0 25 0,25-5-30 15,-25 5 25-15,19-5-21 0,-19 5 17 0,22-2-20 0,-22 2 18 16,21-1-21-16,-21 1 23 0,0 0-24 15,32-2 23-15,-32 2-21 0,0 0 19 0,29 0-19 0,-29 0 20 16,0 0-21-16,27 0 18 0,-27 0-20 0,0 0 21 16,0 0-19-16,27 2 20 0,-27-2-21 0,0 0 20 15,0 0-20-15,0 0 19 0,24 1-21 0,-24-1 17 16,0 0-26-16,0 0 13 0,0 0-20 0,0 0 5 16,0 0-34-16,0 0 13 0,0 0-28 0,27 2-12 0,-27-2-15 15,0 0-14-15,0 0-15 0,0 0-27 16,0 0-21-16,0 0-22 0,0 0-47 0,0 0-31 0,0 0-125 15,8 10 140-15</inkml:trace>
  <inkml:trace contextRef="#ctx0" brushRef="#br3" timeOffset="-194285.465">30648 17215 197 0,'0'0'235'15,"0"0"-49"-15,0 0-33 0,0 0-17 0,2-15-10 16,-2 15-8-16,0 0-5 0,0 0-11 0,4-14-2 16,-4 14-9-16,0 0-1 0,4-13-11 0,-4 13-1 15,0 0-10-15,0 0-5 0,7-14-5 0,-7 14-2 16,0 0-14-16,0 0-2 0,0 0-15 0,0 0-2 16,5-11-5-16,-5 11-3 0,0 0-5 0,0 0-1 15,0 0 5-15,0 0 2 0,0 0-1 0,0 0-1 0,0 0-1 16,0 0 0-16,10 11 0 0,-10-11 10 0,0 0-17 15,2 17 10-15,-2-17-18 0,0 0 18 16,2 19-18-16,-2-19-3 0,0 14 1 0,0-14 3 0,-2 15 2 16,2-15-2-16,0 15-1 0,0-15-8 0,0 19 11 15,0-19 2-15,-2 15-4 0,2-15-3 0,0 0 6 16,0 18 0-16,0-18-3 0,0 0 2 0,-2 17-5 16,2-17 6-16,0 0 2 0,0 0-4 0,0 16-3 15,0-16 2-15,0 0 1 0,0 0-1 0,0 0-2 16,0 15-9-16,0-15-1 0,0 0-3 0,0 0-8 15,0 0 1-15,0 0 0 0,0 0-1 0,0 0 4 0,0 0 1 16,0 0 0-16,8 9 0 0,-8-9 2 0,0 0 2 16,0 0 3-16,0 0-5 0,19-7 0 0,-19 7 0 15,0 0-4-15,14-6 0 0,-14 6-5 0,0 0 5 16,19-6 16-16,-19 6-19 0,0 0 6 0,17-6 1 16,-17 6 5-16,0 0 3 0,18-5 1 0,-18 5 2 15,0 0 1-15,15-7 2 0,-15 7 1 0,0 0 1 16,0 0 2-16,16-7-4 0,-16 7 5 0,0 0-2 15,0 0 1-15,12-10 1 0,-12 10-4 0,0 0 6 16,0 0 1-16,6-13 4 0,-6 13 6 0,0 0 5 16,0 0 1-16,0 0-1 0,-2-14 1 0,2 14-18 15,0 0 19-15,0 0-6 0,-6-15 2 0,6 15-1 16,0 0 4-16,0 0-4 0,-6-13 0 0,6 13 0 0,0 0 0 16,0 0 0-16,-8-10 2 0,8 10 3 0,0 0-11 15,0 0 5-15,0 0-5 0,-8-12 4 0,8 12-3 16,0 0 9-16,0 0 16 0,0 0-13 0,0 0 11 15,0 0-17-15,0 0 13 0,0 0-14 0,0 0 21 0,0 0-22 16,0 0 20-16,0 0-22 0,0 0 19 0,0 0-23 16,0 0 25-16,-4 13-22 0,4-13 20 0,0 0-23 15,6 17 18-15,-6-17-28 0,4 12 21 0,-4-12-25 16,4 14 24-16,-4-14-17 0,8 14 7 0,-8-14-2 16,8 13-1-16,-8-13 1 0,6 17 3 0,-6-17 6 15,8 16 5-15,-8-16 2 0,10 17-2 0,-10-17-1 16,7 12-4-16,-7-12-1 0,6 14-1 0,-6-14-2 0,4 13-5 15,-4-13 0-15,0 0-3 0,6 15-1 0,-6-15-5 16,0 0-5-16,4 8-11 0,-4-8-14 16,0 0-16-16,0 0-11 0,0 0-19 0,4 14-28 15,-4-14-31-15,0 0-41 0,0 0-65 0,0 0-67 16,0 0-245-16,0 0-69 0</inkml:trace>
  <inkml:trace contextRef="#ctx0" brushRef="#br3" timeOffset="-193494.995">30944 16669 153 0,'0'0'285'0,"0"0"-61"15,0 0-33-15,0 0-17 0,0 0-12 0,0 0-20 0,0 0-13 16,0 0-13-16,0 0-12 0,4-11-14 16,-4 11-5-16,0 0-11 0,0 0-4 0,0 0-8 0,0 0-5 15,0 0-3-15,0 0-3 0,0 0 0 0,0 0 1 16,0 0-3-16,-4 15-1 0,4-15-4 0,0 0-4 15,-4 14-6-15,4-14-3 0,-5 14 2 0,5-14 2 16,-6 15 2-16,6-15 0 0,-4 18-6 0,4-18 0 16,-6 21-4-16,6-21 0 0,-6 24-6 0,6-24-3 15,-6 23 1-15,3-7 2 0,1-4 2 0,0 1-4 16,2 2-2-16,-2-2-1 0,2-13-2 0,0 27-3 16,0-27 2-16,0 25-3 0,2-11 6 0,-2 1 10 0,2-2-20 15,3 3 15-15,-3-2-20 0,2-1 19 0,0 2-22 16,0-2 19-16,0-2-22 0,0 1 21 0,0 2-16 15,3-3 15-15,-3 2-17 0,2-2 19 0,-6-11-17 16,9 18 17-16,-9-18-20 0,9 21 18 0,-9-21-19 16,10 14 16-16,-10-14-20 0,8 15 18 0,-8-15-19 15,8 13 19-15,-8-13-24 0,7 9 12 0,-7-9-29 16,0 0 9-16,12 13-32 0,-12-13 4 0,0 0-36 0,10 9 4 16,-10-9-45-16,0 0-28 0,0 0-42 0,17 9-66 15,-17-9-68-15,0 0-232 0,0 0-77 0</inkml:trace>
  <inkml:trace contextRef="#ctx0" brushRef="#br3" timeOffset="-193101.054">31003 17045 45 0,'0'0'304'0,"0"0"-75"0,0 0-33 16,0 0-27-16,0 0-9 0,0 0-19 0,0 0-5 0,0 0-11 16,0 0 0-16,0 0-4 0,0 0-11 0,0 0-5 15,0 0-1-15,0 0 0 0,0 0-2 0,0 0-5 16,0 0-3-16,2-14-3 0,-2 14-2 0,0 0-6 15,0 0-10-15,0 0-3 0,0 0-8 0,20-5-9 16,-20 5-7-16,0 0-11 0,0 0-6 0,23-3-5 16,-23 3-4-16,0 0-5 0,23-5 0 0,-23 5-4 15,0 0-1-15,25-3-3 0,-25 3-1 0,0 0-5 0,23-5-2 16,-23 5-5-16,21-4-11 0,-21 4-7 16,0 0-14-16,23-8-9 0,-23 8-18 0,0 0-5 0,23-3-16 15,-23 3-22-15,0 0-52 0,18-8-13 0,-18 8-61 16,0 0-76-16,0 0-275 0,19-6-97 0</inkml:trace>
  <inkml:trace contextRef="#ctx0" brushRef="#br3" timeOffset="-192570.123">31215 17106 227 0,'0'0'249'0,"0"0"-50"0,0 0-21 16,24 0-16-16,-24 0-14 0,0 0-16 16,0 0-17-16,0 0-14 0,0 0-11 0,16-9-15 15,-16 9 0-15,0 0 1 0,0 0-13 0,10-11-3 0,-10 11-1 16,0 0-10-16,8-15-3 0,-8 15-8 0,0 0 21 15,5-17-32-15,-5 17-2 0,2-15-7 0,-2 15-4 16,0 0-3-16,0-18 2 0,0 18-8 0,-2-15 4 16,2 15 4-16,-2-13-10 0,2 13-5 0,-5-14 1 15,5 14-4-15,0 0 1 0,-4-16-4 0,4 16 1 16,0 0-3-16,-4-14 5 0,4 14 0 0,0 0-1 16,0 0 2-16,-4-15 0 0,4 15-3 0,0 0 3 0,0 0-3 15,0 0 7-15,0 0-1 0,0 0 32 0,0 0-21 16,0 0 11-16,0 0-5 0,0 0 6 0,0 0-7 15,0 0 2-15,0 0-2 0,0 0 4 0,0 0 2 16,0 0-2-16,0 0 5 0,14 11 0 0,-14-11-5 16,0 0 2-16,9 17 1 0,-9-17 0 0,6 11 3 15,-6-11-3-15,4 13 0 0,-4-13-4 0,6 15-5 16,-6-15-2-16,9 14 1 0,-9-14-5 0,6 14 0 16,-6-14-2-16,6 16-3 0,-6-16-4 0,6 11 3 15,-6-11 1-15,6 11-1 0,-6-11-5 0,7 12-7 0,-7-12-11 16,0 0-10-16,8 10-10 0,-8-10-21 0,0 0-16 15,6 11-31-15,-6-11-31 0,0 0-36 0,0 0-36 16,0 0-21-16,0 0-272 0,6 12-2 0</inkml:trace>
  <inkml:trace contextRef="#ctx0" brushRef="#br3" timeOffset="-192015.116">31315 16749 172 0,'0'0'224'0,"0"0"-51"0,0 0-15 0,0 0-22 16,-6-12-13-16,6 12-15 0,0 0-2 0,0 0-14 16,0 0 0-16,0 0-11 0,-5-10 2 0,5 10-10 15,0 0 0-15,0 0-13 0,0 0 13 0,0 0-2 16,0 0 9-16,0 0-9 0,0 0-3 0,0 0-13 16,0 0-1-16,17-6-7 0,-17 6-5 0,0 0-7 15,14 9 6-15,-14-9-6 0,0 0 1 0,19 12-6 16,-19-12 0-16,12 13-4 0,-12-13-2 0,15 13 3 15,-15-13-7-15,14 16 4 0,-14-16-1 0,14 18 1 0,-8-8-6 16,2 1 0-16,-1 0 1 0,-3 0 1 16,2 2-5-16,0 0-3 0,-2 2 2 0,0-2-3 0,0 0 3 15,1-1 0-15,-3 4-2 0,2-4 3 0,-2 1-4 16,-2-13 1-16,2 27-4 0,0-13 0 0,-2-14-1 16,0 23 0-16,0-23-4 0,0 22 4 0,0-22 2 15,-2 20-4-15,2-20 2 0,-2 18-2 0,2-18 4 16,-2 19-1-16,2-19-1 0,-4 15-4 0,4-15-1 15,-7 14-1-15,7-14 0 0,-4 11-7 0,4-11-10 16,-6 11-7-16,6-11-9 0,0 0-5 0,-6 14-4 16,6-14-3-16,0 0-6 0,0 0-13 0,-8 13-9 0,8-13-11 15,0 0-10-15,0 0-15 0,0 0-22 16,-9 9-17-16,9-9-21 0,0 0-17 0,0 0-21 0,0 0-53 16,0 0-132-16,0 0 154 0</inkml:trace>
  <inkml:trace contextRef="#ctx0" brushRef="#br3" timeOffset="-190172.785">31442 16614 57 0,'0'0'208'16,"0"0"-29"-16,0 0-19 0,0 0-12 0,0 0-4 16,0 0-10-16,0 0-3 0,0 0-14 0,0 0-13 15,0 0-14-15,0 0-5 0,0 0-23 0,0 0-2 0,0 0-10 16,0 0 3-16,0 0-14 0,0 0 3 0,2 15-7 15,-2-15 1-15,0 0 4 0,0 0 1 0,0 0-1 16,0 0 3-16,0 0-3 0,0 0 3 0,0 0-10 16,0 0-2-16,0 0-10 0,0 0 3 0,0 0-6 15,0 0 3-15,0 0-27 0,0 0 27 0,0 0-5 16,0 0 6-16,0 0-9 0,0 0 7 0,0 0-7 16,0 0 2-16,0 0-2 0,-17-6-4 0,17 6 1 0,0 0 2 15,0 0-1-15,0 0 1 0,-6-11-3 0,6 11-15 16,0 0 15-16,0 0-3 0,-6-14-1 0,6 14 1 15,0 0-2-15,-4-14-3 0,4 14 0 0,0 0 2 16,-4-18-3-16,4 18-2 0,0 0 4 0,0-18-5 16,0 18 3-16,0 0 0 0,2-19-2 0,-2 19 0 15,0 0 0-15,4-17 14 0,-4 17-21 0,0 0 6 16,4-14-3-16,-4 14 3 0,0 0-3 0,0 0 1 16,8-14 1-16,-8 14 2 0,0 0 0 0,0 0-2 15,9-9 3-15,-9 9 0 0,0 0-3 0,0 0 5 16,0 0-3-16,0 0 0 0,0 0 4 0,22 2-4 0,-22-2 4 15,0 0-6-15,9 10 17 0,-9-10-16 0,0 0 2 16,8 14 2-16,-8-14 2 0,6 11 7 0,-6-11-9 16,4 13 2-16,-4-13 2 0,4 11-21 0,-4-11 26 15,7 13-11-15,-7-13 9 0,0 0-8 0,4 17 5 0,-4-17-3 16,0 0-1-16,4 11-1 0,-4-11 0 16,0 0 2-16,0 0 3 0,0 0-4 0,6 10-1 15,-6-10-4-15,0 0-2 0,0 0 4 0,0 0-9 16,0 0 3-16,0 0-1 0,0 0 2 0,4-10-6 15,-4 10 2-15,0 0-10 0,4-16 9 0,-4 16-5 0,0 0 7 16,7-15-3-16,-7 15 4 0,0 0-1 0,6-17 6 16,-6 17-8-16,0 0 11 0,6-11-5 0,-6 11 5 15,0 0-6-15,7-12 2 0,-7 12 2 0,0 0 5 16,0 0-2-16,15-7 7 0,-15 7 2 0,0 0 15 16,0 0-7-16,0 0 8 0,0 0-4 0,22 5 2 15,-22-5 1-15,0 0-3 0,13 10-2 0,-13-10 3 16,0 0-4-16,8 17-1 0,-8-17 1 0,6 12-4 0,-6-12-4 15,4 13-1-15,-4-13-2 0,2 13-3 0,-2-13-13 16,3 15-21-16,-3-15-23 0,0 0-31 0,-3 15-28 16,3-15-59-16,0 0-51 0,-4 11-62 0,4-11-244 15,0 0-32-15</inkml:trace>
  <inkml:trace contextRef="#ctx0" brushRef="#br3" timeOffset="-187266.986">31696 16784 326 0,'0'0'271'0,"0"0"-47"16,0 0-26-16,0 0-17 0,-4-13-28 0,4 13-13 16,0 0-48-16,0 0 22 0,0 0-18 0,0 0-8 15,0 0-12-15,0 0-6 0,0 0-13 0,0 0 1 16,0 0-5-16,0 0 0 0,0 0-6 0,0 0 5 15,0 0-9-15,0 0-3 0,0 0-7 0,0 0 2 0,0 0-6 16,2 19 2-16,-2-19 0 0,4 12 3 0,-4-12-1 16,2 17 6-16,-2-17 1 0,4 18 0 0,-4-18 24 15,5 21-22-15,-5-21-3 0,4 21 1 0,0-8 0 16,-4-13 2-16,4 21 2 0,-2-8-3 0,2 3 7 16,-2-4 14-16,0-1-17 0,-2-11-5 0,7 22-4 15,-7-22-7-15,4 25-4 0,-4-25 0 0,6 18-6 16,-6-18-2-16,4 18-4 0,-4-18-3 0,4 17-2 15,-4-17-2-15,4 14-2 0,-4-14-2 0,2 13 0 16,-2-13-1-16,0 0-5 0,4 16-6 0,-4-16-23 16,0 0-22-16,5 10-24 0,-5-10-22 0,0 0-12 0,0 0-9 15,2 13-10-15,-2-13-15 0,0 0-19 16,0 0-13-16,0 0-31 0,0 0-19 0,0 0-36 0,0 0-259 16,0 16-27-16</inkml:trace>
  <inkml:trace contextRef="#ctx0" brushRef="#br3" timeOffset="-186891.91">31639 17024 346 0,'0'0'336'0,"0"0"-55"15,0 0-39-15,0 0-22 0,0 0-24 0,0 0-15 16,0 0-25-16,0 0-15 0,0 0-17 0,0 0-19 16,0 0-12-16,0 0-1 0,0 0 7 0,0 0 0 0,0 0-7 15,0 0-5-15,0 0-5 0,13-9-8 0,-13 9-4 16,0 0-6-16,0 0-8 0,0 0-2 0,29 0-14 16,-29 0-12-16,0 0-3 0,0 0-4 0,32 0-4 15,-32 0-2-15,0 0-4 0,27 0-3 0,-27 0-2 16,0 0-8-16,26 0-11 0,-26 0-10 0,0 0-11 15,25 0-11-15,-25 0-6 0,0 0-5 0,0 0-11 16,27 0-16-16,-27 0-17 0,0 0-18 0,0 0-13 0,20 8-27 16,-20-8-25-16,0 0-44 0,14 7-42 0,-14-7-51 15,0 0-176-15,0 0 12 0</inkml:trace>
  <inkml:trace contextRef="#ctx0" brushRef="#br3" timeOffset="-185895.041">31988 16842 264 0,'0'0'256'0,"0"0"-46"0,0 0-32 0,0 0-15 16,0 0-12-16,0 0-17 0,0 0-16 0,0 0-16 16,0 0-19-16,0 0-7 0,0 0-5 0,0 0-5 15,0 0-13-15,0 0 1 0,0 0-11 0,-4-18 0 16,4 18-11-16,0 0 6 0,0 0-11 0,-5-12 1 16,5 12-8-16,0 0 3 0,-3-14-5 0,3 14-1 0,-2-17-5 15,2 17 2-15,-4-12-7 0,4 12 6 0,-4-14-8 16,4 14 6-16,-2-15-2 0,2 15 7 0,-2-13-5 15,2 13 6-15,0 0-7 0,-4-17 9 0,4 17-11 16,0 0 7-16,0 0-9 0,-4-14 3 0,4 14-5 16,0 0-1-16,0 0-6 0,0 0 7 0,0 0 0 15,0 0 10-15,0 0-2 0,0 0 4 0,0 0-8 16,0 0 3-16,0 0 3 0,6 10-5 0,-6-10-2 0,0 0 4 16,6 17-5-16,-6-17 5 0,4 14-6 15,-4-14 6-15,6 15-2 0,-6-15 0 0,5 17 2 16,-5-17-1-16,7 15-5 0,-7-15 0 0,4 17 7 0,-4-17-16 15,6 15 10-15,-6-15 0 0,6 14-2 0,-6-14-3 16,4 13 1-16,-4-13 1 0,7 11-6 0,-7-11 3 16,0 0-11-16,4 15-5 0,-4-15-11 0,0 0-19 15,0 0-17-15,4 12-21 0,-4-12-23 0,0 0-38 0,0 0-32 16,0 0-37-16,4 14-38 0,-4-14-229 16,0 0 32-16</inkml:trace>
  <inkml:trace contextRef="#ctx0" brushRef="#br3" timeOffset="-185484.229">31992 17012 263 0,'0'0'268'0,"0"0"-42"0,0 0-30 0,0 0-20 16,0 0-15-16,0 0-25 0,0 0-7 0,0 0-18 15,0 0-3-15,0 0-9 0,0 0-2 0,0 0-12 16,0 0 0-16,0 0-13 0,0 0-4 0,0 0-12 16,0 0-7-16,0 0 5 0,0 0 2 0,0 0-8 15,0 0-1-15,0 0-5 0,0 0-5 0,0 0-7 0,0 0-3 16,25 1-4-16,-25-1-5 0,0 0-2 15,0 0 0-15,22 2-4 0,-22-2-5 0,0 0-1 16,0 0 4-16,29-2-4 0,-29 2 1 0,0 0-4 0,0 0 3 16,29 0-5-16,-29 0 3 0,0 0-4 0,0 0 2 15,23-1-8-15,-23 1 0 0,0 0-16 0,0 0-5 16,0 0-9-16,0 0-9 0,22 0-18 0,-22 0-16 16,0 0-18-16,0 0-22 0,0 0-29 0,0 0-22 15,0 0-18-15,0 0-19 0,0 0-23 0,0 0-218 0,0 0 77 16</inkml:trace>
  <inkml:trace contextRef="#ctx0" brushRef="#br3" timeOffset="-184794.608">32012 17213 19 0,'0'0'345'0,"0"0"-90"0,0 0-37 0,0 0-32 15,0 0-13-15,0 0-24 0,0 0-10 0,0 0-14 0,0 0-10 16,0 0-11-16,0 0-10 0,0 0-8 0,0 0-8 16,0 0-12-16,0 0-6 0,0 0-13 15,0 0 3-15,0 0-9 0,0 0-3 0,0 0 0 0,0 0-11 16,0 0-1-16,9-11-4 0,-9 11-6 0,0 0-1 16,0 0-2-16,14-7 2 0,-14 7-8 0,0 0-5 15,15-6 0-15,-15 6 0 0,0 0-1 0,0 0-1 16,20-5 2-16,-20 5-2 0,0 0 1 0,0 0 4 0,0 0 1 15,0 0-1-15,23 2 3 0,-23-2 4 16,0 0 0-16,0 0-1 0,12 9 0 0,-12-9-3 16,0 0 3-16,7 14-6 0,-7-14 3 0,2 14-4 0,-2-14 2 15,0 0-3-15,0 22 2 0,0-22-3 0,-2 14 3 16,2-14-3-16,-4 17 2 0,4-17-1 0,-5 16 1 16,5-16 5-16,-6 19-5 0,6-19 7 0,-6 18-2 15,6-18 3-15,-8 15-3 0,8-15 1 0,-11 17-2 16,11-17 3-16,-8 15-7 0,8-15 3 0,-6 15-4 15,6-15 5-15,-6 11-8 0,6-11 5 0,0 0-3 16,-6 13 4-16,6-13-6 0,0 0 7 0,0 0-5 0,-7 14 5 16,7-14-8-16,0 0 6 0,0 0-9 0,0 0 3 15,0 0-1-15,-4 12 4 0,4-12 0 0,0 0 3 16,0 0-3-16,0 0 6 0,0 0-4 0,0 0 0 16,0 0-5-16,25 0 9 0,-25 0-7 0,0 0 1 15,19-6-1-15,-19 6 2 0,0 0-3 0,0 0-1 16,22-4-5-16,-22 4-2 0,0 0-14 0,0 0-4 15,21-2-13-15,-21 2 3 0,0 0-14 0,0 0 0 16,0 0-11-16,20-5-10 0,-20 5-18 0,0 0-11 16,0 0-32-16,0 0-26 0,0 0-27 0,0 0-32 0,0 0-36 15,0 0-184-15,0 0 90 0</inkml:trace>
  <inkml:trace contextRef="#ctx0" brushRef="#br3" timeOffset="-184263.473">32154 17300 152 0,'0'0'277'0,"0"0"-56"0,0 0-27 15,-2-13-16-15,2 13-11 0,0 0-13 0,0 0-13 0,0 0-12 16,0 0-7-16,0 0 5 0,0 0-25 16,0 0-5-16,0 0-12 0,0 0-9 0,0 0-8 15,0 0-8-15,0 0-2 0,0 0-4 0,0 0-1 0,-17 4-4 16,17-4-3-16,0 0 0 0,0 0 2 0,0 0 1 16,-2 13-2-16,2-13-1 0,0 0-1 0,0 14-7 15,0-14 2-15,0 0-3 0,7 13-6 0,-7-13-6 16,4 11 2-16,-4-11-8 0,8 13-1 0,-8-13-7 15,8 13 0-15,-8-13-5 0,11 12 1 0,-11-12-5 16,12 11 4-16,-12-11-5 0,14 7 3 0,-14-7-4 16,13 7 6-16,-13-7-8 0,14 7 0 0,-14-7-11 0,0 0 0 15,21 3-6-15,-21-3 1 0,0 0-4 16,0 0 5-16,23 5-1 0,-23-5 6 0,0 0 0 0,0 0 7 16,15-5-6-16,-15 5 1 0,0 0-6 0,0 0 7 15,9-11-10-15,-9 11 9 0,0 0 0 0,0-15 4 16,0 15-1-16,-7-15 7 0,7 15-4 0,-8-13 3 15,8 13 6-15,-11-14 1 0,11 14 6 0,-15-16 6 16,15 16-8-16,-14-13 1 0,14 13-2 0,-17-10-3 16,17 10-5-16,-14-11-13 0,14 11-9 0,-15-6-19 15,15 6-19-15,0 0-18 0,0 0-28 0,-29 0-12 0,29 0-30 16,0 0-37-16,-16 9-55 0,16-9-57 0,-8 12-237 16,8-12-38-16</inkml:trace>
  <inkml:trace contextRef="#ctx0" brushRef="#br3" timeOffset="-182163.9">32231 16810 257 0,'0'0'306'0,"0"0"-54"0,0 0-35 0,0 0-15 15,0 0-29-15,0 0-15 0,0 0-18 0,0 0-8 16,0 0-22-16,0 0-5 0,0 0-16 0,0 0-3 15,0 0-7-15,0 0-7 0,0 0-11 0,0 0 4 16,0 0-6-16,0 0 1 0,0 0-10 0,0 0 0 0,0 0-8 16,0 0-6-16,0 0-11 0,0 0-3 15,0 0-9-15,0 0-4 0,-9-9-4 0,9 9 1 0,0 0-8 16,0 0 9-16,4-15-6 0,-4 15 3 0,0 0-5 16,11-15 4-16,-11 15-5 0,10-13 4 0,-10 13-5 15,12-10 1-15,-12 10-2 0,16-11 1 0,-16 11-4 16,17-8-3-16,-17 8-7 0,0 0 7 0,22-8-3 15,-22 8 5-15,0 0-6 0,0 0 12 0,27 4-4 0,-27-4 4 16,10 9-4-16,-10-9 7 0,9 14-5 16,-9-14 9-16,6 12-6 0,-6-12 4 0,4 19-5 0,-4-19 2 15,2 17 1-15,-2-17 1 0,2 16-2 16,-2-16 3-16,-2 17-1 0,2-17 2 0,-2 13-1 0,2-13 10 16,-4 14-1-16,4-14 2 0,-6 13-7 0,6-13 4 15,-9 12-9-15,9-12 8 0,-8 11-3 0,8-11 0 16,0 0-2-16,-12 10 3 0,12-10-6 0,0 0 5 15,0 0-8-15,-13 10 3 0,13-10-7 0,0 0 0 16,0 0-9-16,0 0-5 0,-12 7-6 0,12-7 10 0,0 0-5 16,0 0 4-16,0 0-1 0,0 0 4 0,4-15-15 15,-4 15 4-15,0 0-9 0,13-9 6 16,-13 9 3-16,0 0 9 0,16-9-4 0,-16 9 7 0,17-6-4 16,-17 6 3-16,0 0 4 0,20-6 3 0,-20 6-1 15,0 0-12-15,0 0 20 0,29 3 4 0,-29-3 3 16,0 0 18-16,22 4-16 0,-22-4 8 0,12 11-6 15,-12-11 7-15,11 7-3 0,-11-7 6 0,10 11-5 16,-10-11 7-16,8 9-4 0,-8-9 11 0,6 11-4 16,-6-11 3-16,0 0-2 0,5 13 11 0,-5-13-4 15,0 0 4-15,0 15-8 0,0-15 7 0,0 0 6 0,-9 11-10 16,9-11-5-16,0 0-3 0,-16 10-6 16,16-10 2-16,0 0-4 0,-23 7 7 0,23-7-4 0,-20 6-1 15,20-6-7-15,0 0 2 0,-26 3-8 16,26-3 3-16,0 0-4 0,-27 3-1 0,27-3-3 0,0 0 4 15,-21 4-17-15,21-4-10 0,0 0-16 0,0 0-11 16,-21 2-18-16,21-2-11 0,0 0-11 0,0 0-14 16,0 0-15-16,0 0-14 0,0 0-19 0,0 0-21 0,0 0-39 15,-16 4-34-15,16-4-39 0,0 0-211 0,0 0 18 16</inkml:trace>
  <inkml:trace contextRef="#ctx0" brushRef="#br3" timeOffset="-180982.652">32493 16706 138 0,'0'0'252'0,"0"0"-54"0,0 0-26 0,0 0-17 0,0 0 4 15,0 0-19-15,0 0-16 0,0 0-12 16,0 0-6-16,0 0-6 0,0 0-4 0,0 0-5 0,0 0-8 15,0 0-3-15,0 0-7 0,0 0-4 0,0 0-5 16,0 0-3-16,0 0-13 0,0 0-2 0,0 0-7 16,-16-5-2-16,16 5-11 0,0 0-2 0,0 0-9 15,-9-14 3-15,9 14-9 0,-6-10 4 0,6 10-9 0,-4-15 4 16,4 15-2-16,-2-14 2 0,2 14-5 16,0-18 3-16,0 18-3 0,-2-14-2 0,2 14 3 15,0-18 2-15,0 18-8 0,2-15 4 0,-2 15-5 0,4-15 6 16,-4 15 0-16,4-12-5 0,-4 12-4 0,6-10 4 15,-6 10-7-15,9-10 5 0,-9 10-3 0,0 0 1 16,14-11-3-16,-14 11 6 0,0 0-2 0,19-3-1 16,-19 3 1-16,0 0 4 0,0 0-2 0,22 1 4 15,-22-1-6-15,0 0 5 0,19 6-2 0,-19-6 2 16,0 0 1-16,16 13-19 0,-16-13 22 0,8 9 1 16,-8-9-19-16,6 13 22 0,-6-13 3 0,6 11-2 0,-6-11 3 15,4 12-3-15,-4-12-1 0,0 0-1 16,2 19-2-16,-2-19 1 0,0 0-3 0,-2 19 3 0,2-19-6 15,0 0 4-15,-2 12-5 0,2-12 6 0,0 0-4 16,0 0 1-16,-4 14-7 0,4-14 6 0,0 0-13 16,0 0 6-16,0 0 0 0,0 0-2 0,0 0 2 15,0 0-1-15,0 0 5 0,0 0-1 0,0 0-5 16,2-18 0-16,-2 18-2 0,6-11 2 0,-6 11-6 16,11-14 1-16,-11 14 0 0,10-9-1 0,-10 9 10 15,12-12-6-15,-12 12 1 0,15-6 1 0,-15 6 1 0,14-6 1 16,-14 6 1-16,0 0 6 0,21-3 7 0,-21 3 4 15,0 0 9-15,19 3 1 0,-19-3 2 0,0 0 4 16,15 11-7-16,-15-11 0 0,6 12-6 0,-6-12-4 16,7 16 0-16,-7-16 0 0,4 15-2 0,-4-15-7 15,0 17 9-15,0-17-5 0,0 16-3 0,0-16-2 16,0 17 6-16,0-17-18 0,0 13-6 16,0-13-16-16,0 0-17 0,-2 18-29 0,2-18-22 0,0 0-35 15,-2 13-42-15,2-13-54 0,0 0-82 0,0 0-159 16,-7 13 45-16</inkml:trace>
  <inkml:trace contextRef="#ctx0" brushRef="#br3" timeOffset="-178691.602">32943 16895 34 0,'0'0'455'0,"0"0"-135"0,0 0-67 16,0 0-47-16,0 0-25 0,0 0-13 0,0 0-13 16,-11-9-19-16,11 9-24 0,0 0-17 0,0 0-24 0,0 0-16 15,0 0-12-15,0 0-14 0,0 0-6 16,0 0-8-16,0 0-5 0,0 0-9 0,0 0-7 0,0 0-9 15,0 0-12-15,0 0-13 0,0 0-18 16,0 0-32-16,0 0-37 0,0 0-53 0,0 0-65 16,-12-7-249-16,12 7 15 0</inkml:trace>
  <inkml:trace contextRef="#ctx0" brushRef="#br3" timeOffset="-178318.03">32864 17167 426 0,'0'0'368'16,"0"0"-76"-16,-2 20-37 0,2-20-19 0,-2 13-33 15,2-13 1-15,0 18-20 0,0-18-13 0,-2 21-26 16,2-21-8-16,0 20-14 0,0-20-15 0,2 27-11 15,-2-27-14-15,0 25-14 0,0-7-14 0,2-6-9 0,0 5-12 16,0-2 5-16,-2 1-27 0,2-1-36 0,-2 1-38 16,2-1-32-16,0 2-28 0,-2-4-46 0,0-13-48 15,2 26-62-15,-2-26-100 0,0 18-233 0,0-18-122 16</inkml:trace>
  <inkml:trace contextRef="#ctx0" brushRef="#br3" timeOffset="-177486.587">33026 16699 50 0,'0'0'144'0,"0"0"-22"16,0 0-21-16,0 0-7 0,0 0 2 0,0 0-7 15,0 0-3-15,0 0 5 0,0 0-3 0,0 0 3 16,0 0-6-16,0 0 7 0,0 0-18 0,0 0 8 0,0 0-18 16,0 0 6-16,0 0-22 0,0 0 4 0,0 0-5 15,0 0-7-15,0 0-6 0,0 0-4 0,0 0-4 16,0 0-2-16,0 0-6 0,0 0 3 0,0 0 0 16,0 0 6-16,0 0 2 0,0 0 11 0,0 0 4 15,0 0 0-15,0 0 3 0,0 0 2 0,0 0-1 16,0 0 1-16,0 0-4 0,0 0-4 0,0 0-6 15,0 0-4-15,0 0-3 0,0 0 0 0,0 0-3 16,0 0-4-16,0 0-1 0,0 0-2 0,0 0 1 16,0 0 1-16,0 0-2 0,0 0-3 0,0 0-1 0,0 0-2 15,0 0-8-15,15 6 5 0,-15-6 2 16,0 0 5-16,0 0 2 0,0 0-2 0,10 9-1 16,-10-9 0-16,0 0-3 0,15 13-2 0,-15-13-2 0,10 13 3 15,-10-13-1-15,14 12 1 0,-5-1 5 0,-1 1-3 16,2-1 3-16,-1 1 4 0,-1 0-3 0,1-1 6 15,-1 2 0-15,1 2 9 0,1-2-9 0,-2-1-1 16,-1 4-4-16,1-5 2 0,-2 1 0 0,0-1-5 16,-6-11 0-16,11 19-4 0,-11-19-1 0,10 19-4 15,-10-19 4-15,6 12-3 0,-6-12 3 0,6 12 3 0,-6-12 2 16,0 0 3-16,9 9-4 0,-9-9-3 0,0 0-4 16,0 0-2-16,0 0 3 0,0 0-6 0,2-16 1 15,-2 16-3-15,-2-17 2 0,2 17-2 0,-3-26-5 16,3 26-1-16,-6-24 0 0,4 7 0 0,-2 1 0 15,2-1-4-15,-2-2-1 0,0 0-1 0,0 3-8 16,-1-5-6-16,3-3-22 0,-2 1 15 0,0-1-5 16,2-2 6-16,0 2 5 0,0-2-4 0,0 2 2 15,0 0-1-15,2 1 3 0,0 3-1 0,0 0 8 16,0 3-4-16,-2 1 5 0,2 3-18 0,0 13-2 16,0-24-22-16,0 24-6 0,-2-17-2 0,2 17-22 0,0 0-31 15,0 0-45-15,-4-13-45 0,4 13-51 0,0 0-249 16,0 0-11-16</inkml:trace>
  <inkml:trace contextRef="#ctx0" brushRef="#br3" timeOffset="-177116.069">33031 16840 6 0,'0'0'399'0,"0"0"-92"15,-11 9-53-15,11-9-23 0,0 0-29 0,0 0-17 0,-8 11-13 16,8-11-15-16,0 0-19 0,0 0-15 0,0 0-7 15,-4 11-11-15,4-11 0 0,0 0 1 0,0 0-5 16,0 0-5-16,0 0-9 0,18-6-9 0,-18 6-10 16,15-9-9-16,-5 2-13 0,1-2-6 0,1-2-8 0,2 0-9 15,-1-3-23-15,1 2-25 0,-1 0-27 16,-2 1-27-16,1 0-12 0,1 2-24 0,-3 0-31 16,1-1-24-16,-11 10-29 0,18-11-43 0,-18 11-19 0,13-9-20 15,-13 9-213-15,0 0 14 0</inkml:trace>
  <inkml:trace contextRef="#ctx0" brushRef="#br3" timeOffset="-176283.12">33347 16884 131 0,'0'0'313'0,"0"0"-80"0,0 0-22 0,0 0-34 0,0 0 8 16,0 0-24-16,0 0-12 0,0 0-11 0,0 0-19 15,0 0-23-15,0 0-11 0,0 0-9 0,0 0-8 16,0 0-5-16,0 0 11 0,-8-11-29 0,8 11-6 16,0 0 0-16,-9-11-4 0,9 11-7 0,0 0-2 15,-8-17 2-15,8 17-2 0,0 0-2 0,-8-15-3 16,8 15-3-16,0 0-2 0,-4-17-7 0,4 17 0 16,0 0-9-16,0 0 4 0,0-14-5 0,0 14 1 15,0 0-2-15,0 0-3 0,6-15 3 0,-6 15-3 0,0 0 3 16,0 0-4-16,0 0 4 0,10-7 2 0,-10 7-2 15,0 0-2-15,0 0-1 0,0 0 7 0,0 0-2 16,0 0 2-16,21 3-4 0,-21-3 11 0,0 0-11 16,8 12 1-16,-8-12-1 0,0 0 5 0,6 14-3 15,-6-14 1-15,4 13 4 0,-4-13-16 0,2 12 9 16,-2-12 3-16,0 14 4 0,0-14-5 0,0 0 2 16,0 18 2-16,0-18-5 0,0 0 1 0,3 16 0 0,-3-16-6 15,0 0-4-15,0 0 1 0,0 0-5 16,0 0 0-16,0 0-4 0,0 0-1 0,12-14-1 15,-12 14-4-15,8-13 0 0,-8 13-7 0,11-18 8 16,-11 18 3-16,12-15 2 0,-12 15 3 0,10-17 4 16,-10 17 1-16,10-10 3 0,-10 10 0 0,8-12-1 0,-8 12 2 15,0 0 7-15,10-12 12 0,-10 12 11 0,0 0 3 16,0 0 5-16,11-10 3 0,-11 10 6 0,0 0-5 16,0 0 1-16,0 0 3 0,0 0 1 0,0 0-2 15,12 10 2-15,-12-10-4 0,0 0 0 0,2 12-6 0,-2-12 0 16,0 0-1-16,6 18-5 0,-6-18-6 0,0 0-3 15,0 15-9-15,0-15 5 0,0 0-3 0,2 17-3 16,-2-17-1-16,0 0-14 0,0 13-21 0,0-13-14 16,0 0-28-16,0 0-17 0,0 15-23 0,0-15-26 15,0 0-46-15,0 0-43 0,0 0-44 0,-8 11-292 16,8-11-78-16</inkml:trace>
  <inkml:trace contextRef="#ctx0" brushRef="#br3" timeOffset="-175474.616">33573 16627 119 0,'0'-13'321'0,"0"13"-97"0,0 0-47 0,0 0-33 0,-12-10-3 16,12 10-20-16,0 0-1 0,-13-11-26 16,13 11 11-16,0 0-9 0,0 0-11 0,-14-7-9 0,14 7-13 15,0 0-14-15,0 0-4 0,-17-7 1 0,17 7-6 16,0 0 2-16,0 0 1 0,0 0 0 0,0 0-3 16,-18 5 1-16,18-5-1 0,0 0-3 0,0 0-18 15,0 0 14-15,-13 9-3 0,13-9-3 0,0 0-3 16,0 0 0-16,0 0-7 0,0 0 2 0,-2 13-2 15,2-13-5-15,0 0-3 0,0 0-2 0,13 10 0 16,-13-10-1-16,0 0-3 0,20 3-1 0,-20-3-2 16,0 0-2-16,27 3-6 0,-27-3-5 0,0 0 0 15,31 3 1-15,-31-3 2 0,0 0 2 0,26 2 0 0,-26-2 3 16,0 0 1-16,21 2 0 0,-21-2 0 16,0 0 0-16,0 0 2 0,20 5 2 0,-20-5 4 0,0 0 5 15,0 0-16-15,15 6 20 0,-15-6 0 0,0 0 0 16,0 0 0-16,6 14 1 0,-6-14 4 0,0 0-2 15,0 0 6-15,2 17 4 0,-2-17 4 0,0 0 3 16,-4 19-1-16,4-19 6 0,-2 16 1 0,2-16-1 16,-6 15 1-16,6-15-1 0,-4 19-5 0,4-19-2 0,-7 16-4 15,7-16-5-15,-6 15-6 0,6-15-3 0,-6 16 0 16,6-16-3-16,-6 14-4 0,6-14-14 0,-6 11-16 16,6-11-19-16,0 0-17 0,-9 12-16 0,9-12-13 15,0 0-2-15,-4 13-41 0,4-13-42 16,0 0-15-16,0 0-37 0,0 0-24 0,-10 8-14 0,10-8-206 15,0 0 44-15</inkml:trace>
  <inkml:trace contextRef="#ctx0" brushRef="#br3" timeOffset="-174779.69">33790 16690 250 0,'0'0'244'15,"0"0"-39"-15,0 0-38 0,0 0-4 0,0 0-23 16,0 0 1-16,0 0-20 0,0 0 7 0,0 0-21 16,0 0 16-16,0 0-23 0,0 0 14 0,0 0-10 15,0 0-10-15,0 0-4 0,0 0-13 0,0 0-9 16,-6 11-4-16,6-11-4 0,0 0-1 0,-12 17-3 16,12-17-4-16,-11 13-4 0,3-1-10 0,0-3-3 15,-1 5-6-15,-1-1-4 0,3-2-2 0,-3 0-3 0,1 1-6 16,-1 4-1-16,2-3-6 0,-1-3 0 0,3 3-2 15,-2-1 0-15,4-2-5 0,4-10 0 0,-8 17-3 16,8-17 0-16,-7 17-15 0,7-17-17 0,-4 13-17 16,4-13-11-16,0 0-17 0,0 17-24 0,0-17-18 15,0 0-44-15,0 0-31 0,0 0-43 0,0 0-56 16,0 0-211-16,0 0-2 0</inkml:trace>
  <inkml:trace contextRef="#ctx0" brushRef="#br3" timeOffset="-174173.92">33751 16301 281 0,'0'0'297'0,"0"0"-67"16,0 0-50-16,0 0-23 0,0 0-17 0,0 0-10 16,0 0-12-16,-21 8-6 0,21-8-10 0,0 0-4 15,-8 13-17-15,8-13 2 0,-3 15-34 0,3-15 26 0,-4 17-2 16,4-17-5-16,-2 16-10 0,2-16-12 0,0 18-4 15,0-18-4-15,2 18-1 0,-2-18-10 0,2 19 2 16,-2-19-4-16,5 18 4 0,-5-18-5 0,8 16-4 16,-8-16-4-16,11 13-4 0,-11-13-1 0,10 9 2 15,-10-9-7-15,0 0 3 0,19 5-6 0,-19-5 1 16,0 0-4-16,20-9-6 0,-20 9-5 0,13-13-6 16,-13 13-1-16,10-16-1 0,-10 16 2 0,6-21-1 15,-6 21 3-15,2-22 3 0,-2 22 4 0,-6-22-5 16,0 11-2-16,-2 0 8 0,-3 1-7 0,-1 1 2 0,-3 4 0 15,-1 1 1-15,16 4 3 0,-34-6-5 0,34 6-6 16,-38 4-8-16,22-1-4 0,-1 5-10 16,1 1-22-16,3 2-38 0,1 0-60 0,2 0-77 0,4 3-321 15,-1-1-77-15</inkml:trace>
  <inkml:trace contextRef="#ctx0" brushRef="#br3" timeOffset="-143236.634">27328 16592 137 0,'-5'-13'148'16,"5"13"-32"-16,0 0-14 0,0 0-8 0,0 0-18 15,-4-13-15-15,4 13-13 0,0 0-8 0,0 0-6 16,0 0 0-16,0 0-5 0,-4-12 5 0,4 12-1 16,0 0 5-16,0 0-2 0,0 0 5 0,0 0-4 15,0 0 3-15,0 0-9 0,-2-17 0 0,2 17-11 16,0 0 2-16,0 0-4 0,0 0 2 0,0 0-3 15,0 0 2-15,0 0-5 0,0 0 0 0,0 0-5 0,0 0 1 16,0 0-2-16,0 0 6 0,0 0 3 16,0 0 9-16,0 0-4 0,0 0 6 0,0 0-5 0,0 0-2 15,0 0-6-15,0 0 1 0,0-12-8 0,0 12 11 16,0 0-2-16,0 0 10 0,0 0-6 0,0 0-1 16,0 0-1-16,0 0-4 0,0 0-3 0,0 0-2 15,0 0-4-15,0 0-1 0,0 0-26 0,0 0 30 16,0 0-6-16,0 0 0 0,0 0-3 0,0 0 4 15,0 0-5-15,0 0 3 0,0 0-2 0,0 0 2 0,0 0-1 16,0 0 2-16,0 0 0 0,0 0-13 0,0 0 20 16,10 11 2-16,-10-11-4 0,0 0 1 15,3 19-1-15,-3-19 0 0,4 14-3 0,-4-14 3 0,5 17-5 16,-5-17 7-16,6 20-6 0,-6-20 0 0,8 21-6 16,-8-21 9-16,8 22-3 0,-4-11 0 0,1 4-3 15,-1-3 6-15,0 2-6 0,0-1 2 0,0 2 1 16,0-2 0-16,0 1-6 0,1 1 7 0,-1-2-4 15,-2 2 2-15,0-1-1 0,2 2 2 0,-2-3-2 0,0 3-23 16,0-1 24-16,0-2 4 0,0 2-4 0,2-3 3 16,-2 5-6-16,1-4 4 0,-1 2-2 0,0 0-1 15,0-2 0-15,0 3-3 0,0-1 1 0,0-1 1 16,0 2-1-16,0-1 1 0,2-1-4 0,-2 2 5 16,0-2-4-16,0 0 6 0,0 3 0 0,1-2-2 15,-1 0 0-15,0-1 3 0,-2 3-2 0,2-2 2 16,-2 1-4-16,2-3 1 0,-2 3-1 0,0-16 1 0,2 23-1 15,-2-7 2-15,0-16-3 0,2 23 2 0,-2-23-3 16,0 24 4-16,0-24-5 0,2 24 4 0,-2-24-2 16,0 24 1-16,0-24-1 0,3 20 3 15,-3-20-6-15,2 23 8 0,-2-23-8 0,4 21 7 16,-4-21-4-16,4 25-1 0,-4-25 0 0,5 21 7 0,-5-21-8 16,4 24 6-16,-4-24-3 0,6 20 3 0,-6-20-4 15,4 22-2-15,-4-22 0 0,4 22 7 0,-4-22-7 16,4 22 9-16,-4-22-7 0,4 21 5 0,-4-21-10 15,5 18 6-15,-5-18 0 0,2 17 4 0,-2-17-5 0,4 19 3 16,-4-19 5-16,2 14-5 0,-2-14-9 0,4 17 10 16,-4-17-5-16,2 15 3 0,-2-15 1 0,2 15-1 15,-2-15 0-15,2 14 3 0,-2-14-4 0,2 17 0 16,-2-17 0-16,2 13 0 0,-2-13 0 0,0 0 2 16,0 20-2-16,0-20-1 0,0 0 1 0,2 19 0 15,-2-19 0-15,0 0-1 0,0 18 2 0,0-18-2 16,0 0 1-16,5 19 0 0,-5-19 1 0,0 0-2 15,2 15 1-15,-2-15-3 0,0 0 6 0,2 18-6 16,-2-18 3-16,0 0-2 0,4 13 2 0,-4-13-1 16,0 0 2-16,6 17-1 0,-6-17 1 0,0 0 0 0,6 12 1 15,-6-12-1-15,0 0-1 0,11 12 2 16,-11-12 0-16,0 0-1 0,12 12 4 0,-12-12-3 0,0 0 5 16,16 10-3-16,-16-10-2 0,0 0 2 0,24 7 1 15,-24-7-8-15,19 3 7 0,-19-3 0 0,23 3 0 16,-23-3-4-16,24 2 3 0,-24-2-2 0,29 0 4 15,-29 0-4-15,33 0 0 0,-33 0 0 0,37-2-20 16,-37 2 23-16,35-3 3 0,-35 3-5 0,37-1 2 16,-37 1-4-16,37-2 4 0,-37 2-4 0,34-1 2 0,-34 1-5 15,35 0 5-15,-35 0-2 0,36 0-1 0,-36 0-1 16,35 0 6-16,-35 0-4 0,36 0 2 0,-36 0-3 16,35 1 5-16,-35-1 5 0,35 2-7 15,-35-2-6-15,37 4 7 0,-37-4 0 0,39 3-2 0,-39-3 0 16,39 2 2-16,-39-2-1 0,39 3 2 0,-39-3-4 15,40 3 4-15,-19 0 0 0,-21-3 0 0,44 1 0 16,-44-1-28-16,43 0 32 0,-43 0-2 0,44 0 4 16,-44 0-4-16,44 0-3 0,-44 0 1 0,47 0-3 15,-47 0 0-15,45 0 3 0,-45 0 4 0,47 0-10 16,-47 0 0-16,48 0 1 0,-23 1 2 0,-25-1-1 16,46 2 0-16,-21 1 2 0,2-2-1 0,0 1 0 0,-5-2-3 15,4 2 3-15,1-1-2 0,-2 2 3 0,0-1 0 16,0-2-2-16,-25 0 4 0,50 0-4 0,-23-2 2 15,0-2-2-15,0 2 2 0,0-1-3 0,0-2-6 16,-4 3 8-16,4-4 0 0,-2 1-2 0,0 2 2 0,0-1 8 16,-2 1-14-16,-2 1 3 0,2-2 5 0,0 2-4 15,-3 0-3-15,3 1 5 0,-23 1-2 16,42-2 3-16,-42 2-2 0,44 0-1 0,-44 0 1 0,43 0 3 16,-43 0-3-16,44 0 2 0,-44 0-2 0,44 2-1 15,-44-2 1-15,45 0-1 0,-45 0 5 0,44 0-4 16,-44 0 2-16,44 0 1 0,-44 0-2 0,44 0 1 15,-44 0-2-15,43-2 0 0,-43 2 0 0,43 0-2 0,-43 0 2 16,39 2 0-16,-39-2-3 0,41 0 3 16,-41 0-9-16,37 1 15 0,-37-1-6 0,39 2 0 15,-39-2-3-15,39 2 3 0,-39-2 3 0,39 4-3 16,-39-4 1-16,42 0 1 0,-42 0-5 0,40 0-5 16,-40 0 12-16,43 0-2 0,-43 0 0 0,44-4 1 0,-22 2-2 15,2 0 1-15,-1 2 0 0,0-1-4 16,-1-1 0-16,1-2 0 0,-23 4 3 0,42-2 0 0,-42 2-3 15,42 0 2-15,-42 0 0 0,37 0-26 0,-37 0 29 16,35 0 3-16,-35 0-3 0,32 0 1 0,-32 0-3 16,31 2 2-16,-31-2-1 0,31 4 6 0,-31-4-5 15,29 2-3-15,-29-2-3 0,29 0 1 0,-29 0 6 16,30 1-2-16,-30-1 3 0,33-1-2 0,-33 1-7 0,35 0 5 16,-35 0 3-16,35-2-1 0,-35 2-3 0,30 0-1 15,-30 0 4-15,31-3-4 0,-31 3 5 0,29 0-9 16,-29 0 4-16,27 0 1 0,-27 0 1 0,27 3-3 15,-27-3 4-15,27 0-1 0,-27 0 0 0,24 2-3 16,-24-2 2-16,27 1 1 0,-27-1-1 0,24 0 0 16,-24 0 2-16,27 0-2 0,-27 0 2 0,29 0 0 15,-29 0 0-15,30-3-22 0,-30 3 11 0,35-6-17 16,-16 1 20-16,0 0-15 0,-1 0 19 0,3-1-15 16,-3 3 18-16,0-3-17 0,1 3 15 0,-1-3-15 15,-18 6 16-15,33-5-16 0,-33 5 20 0,31-6-15 0,-31 6 17 16,26-2-17-16,-26 2 18 0,23-1-18 0,-23 1 11 15,0 0-9-15,33 1 17 0,-33-1-17 0,0 0 15 16,29 2-16-16,-29-2 22 0,18 4-22 0,-18-4 21 16,19 4-20-16,-19-4-4 0,21 3 5 0,-21-3 22 0,17 6-20 15,-17-6 17-15,21 2-16 0,-21-2 19 16,21 3-21-16,-21-3 20 0,20 2-18 0,-20-2 18 16,0 0-22-16,35-2 21 0,-35 2-15 0,23 0 19 0,-23 0-18 15,0 0 17-15,32-2-17 0,-32 2 17 0,0 0-18 16,31-1 18-16,-31 1-19 0,0 0 18 0,29-2-20 15,-29 2 18-15,0 0-18 0,27 0 18 16,-27 0-20-16,0 0 17 0,29 0-15 0,-29 0 14 0,0 0-15 16,28-2 14-16,-28 2-14 0,0 0 19 0,35 0-20 15,-35 0 22-15,23-4-23 0,-23 4 17 0,25-2-18 16,-25 2 21-16,26-1-20 0,-26 1 18 0,26 0-21 16,-26 0 18-16,25-2-16 0,-25 2 18 0,25 2-18 15,-25-2 17-15,0 0-16 0,33 1 15 0,-33-1-15 0,0 0 44 16,31 2-51-16,-31-2 16 0,0 0-11 0,28 4 18 15,-28-4-16-15,0 0 20 0,29 4-21 0,-29-4 20 16,0 0-18-16,33 0 20 0,-33 0-21 0,23-2 21 16,-23 2-25-16,24-2 24 0,-24 2-22 0,23-4 19 15,-23 4-18-15,26-2 20 0,-26 2-20 0,23-5 15 0,-23 5-13 16,25-4 17-16,-25 4-17 0,22-2 16 16,-22 2-18-16,23-3 18 0,-23 3-16 0,21-4 17 0,-21 4-22 15,0 0 23-15,32-1-24 0,-32 1 24 16,0 0-20-16,33 0 21 0,-33 0-25 0,0 0 24 15,33 1-21-15,-33-1 21 0,27 4-19 0,-27-4 1 0,27 2 1 16,-27-2 11-16,30 3-7 0,-30-3 0 0,33 6 0 16,-33-6 1-16,33 3-1 0,-33-3 1 0,33 6 12 15,-33-6-13-15,34 4 1 0,-34-4-2 0,33 3 4 16,-33-3-2-16,33 6-26 0,-33-6 32 0,29 3-1 16,-29-3 30-16,27 6-16 0,-27-6-27 0,24 3 7 15,-24-3 3-15,25 1-4 0,-25-1 3 0,24 1-1 16,-24-1 2-16,25 3-1 0,-25-3 1 0,25-3 1 0,-25 3-4 15,29 0 3-15,-29 0 0 0,28 0-2 16,-28 0 4-16,31-1-5 0,-31 1 4 0,35-1-5 0,-35 1 3 16,37 0-4-16,-37 0 6 0,40 0 3 0,-40 0-6 15,46-3 5-15,-46 3-1 0,45 0-4 0,-20 3 1 16,-1-3 2-16,-1 0 0 0,-1 1 1 0,1 0-3 16,0 2-1-16,-23-3 4 0,40 3-2 0,-40-3 2 15,37 2-1-15,-37-2 0 0,36 2 9 0,-36-2-8 0,24 4 5 16,-24-4 5-16,23 2 4 0,-23-2 4 0,0 0 5 15,26 1 2-15,-26-1 0 0,0 0 1 0,0 0-5 16,25 0-6-16,-25 0 0 0,0 0-8 0,0 0 0 16,0 0-7-16,25-1-1 0,-25 1-1 0,0 0-8 15,0 0 3-15,18-6-12 0,-18 6 0 0,0 0-6 16,0 0-2-16,17-5-6 0,-17 5-3 0,0 0-1 16,0 0-7-16,0 0-12 0,16-7-21 0,-16 7-19 15,0 0-23-15,0 0-21 0,0 0-33 0,0 0-47 16,0 0-144-16,0 0 179 0</inkml:trace>
  <inkml:trace contextRef="#ctx0" brushRef="#br3" timeOffset="-140574.643">27763 16261 113 0,'15'-6'139'0,"-15"6"-22"16,0 0-21-16,14-6-12 0,-14 6-9 16,0 0-16-16,19-7 2 0,-19 7-9 0,0 0-12 0,21-9-6 15,-21 9-4-15,14-4-1 0,-14 4 1 0,19-7-3 16,-19 7 0-16,18-7-3 0,-18 7-5 0,19-6-1 15,-19 6-5-15,22-5-1 0,-22 5-3 0,22-6-2 16,-22 6-1-16,25-6-1 0,-25 6-2 0,25-4 0 16,-25 4-1-16,29-1 0 0,-29 1-1 0,32-4 1 0,-32 4 0 15,33-2 0-15,-33 2-4 0,37-2 4 16,-37 2 0-16,38 0-1 0,-38 0 0 0,38-2-1 0,-38 2 1 16,41 0 2-16,-41 0 1 0,44-1 2 0,-44 1 3 15,45-2 3-15,-23 0-2 0,-22 2 0 0,45 0 3 16,-20-2-2-16,-2 2 1 0,2-2-6 0,-4 4 1 15,4-4 0-15,-2 2 1 0,2 0-3 0,-1-1 2 16,3-1-3-16,-1-1-1 0,1 2-1 0,-2 1 3 16,-2-2-3-16,-23 2 1 0,47 0 1 0,-23-3-2 15,1 3-3-15,-3-1 3 0,-22 1-3 0,48 0 3 16,-48 0-3-16,44-3 5 0,-19 3-6 0,-2-3 1 16,-23 3 1-16,43-1-3 0,-20 1 4 0,-23 0-1 15,42-2 0-15,-42 2-2 0,40 0 2 0,-40 0 0 0,39-2 0 16,-39 2-2-16,35-1 3 0,-35 1 0 0,34 1-2 15,-34-1 0-15,33 2 2 0,-33-2-1 0,35 2 1 16,-35-2 0-16,36 0-2 0,-36 0 2 0,36 4 2 16,-36-4-2-16,37 0 2 0,-37 0-3 0,41 0 2 0,-41 0-3 15,42 0 3-15,-42 0-3 0,42-3 3 16,-42 3-2-16,41 0 1 0,-41 0-2 0,42-1 1 16,-42 1 0-16,40 0 2 0,-40 0-4 0,39-2-11 0,-39 2 14 15,40 0 2-15,-40 0-1 0,39-3 1 0,-39 3-3 16,40-3 1-16,-40 3-2 0,41-2 3 0,-41 2-2 15,42 0 2-15,-42 0-3 0,42-1 4 0,-42 1-4 16,42-2 2-16,-20-2-3 0,-22 4 2 16,42-2-1-16,-42 2 2 0,42-2-1 0,-42 2 0 0,41 0-2 15,-41 0 3-15,42-1-3 0,-42 1 4 0,41-2-3 16,-41 2 1-16,40-1-2 0,-40 1-3 0,40 0 0 16,-40 0 2-16,41 0-1 0,-41 0 3 0,41 1-5 15,-41-1 6-15,39 2-4 0,-39-2 2 0,41 1 0 0,-41-1 3 16,39 0-4-16,-39 0 1 0,40 4 0 15,-40-4 2-15,44 2-1 0,-44-2 1 0,43 2-1 0,-43-2 2 16,44 2-3-16,-44-2 4 0,46 0-3 0,-23 1 2 16,2-1-2-16,2 2 3 0,1 1-3 0,0-2 5 15,-1-1-1-15,2 2 6 0,-2-2 4 0,2-2 7 0,-1 1-3 16,1-2 5-16,-2 1-4 0,0 1 2 16,0-1-6-16,-2-2 1 0,2 2-6 0,-6 0 3 0,2-1-5 15,-1-1-2-15,-1 2-1 0,-1-1 3 16,0-1-4-16,3-1 3 0,-2 3-3 0,-1-4 5 0,3 2-5 15,0-2 2-15,-3 3-2 0,2-5 1 0,1 5-5 16,0-4 4-16,0 2-3 0,1-1 2 0,-1-1-3 16,1 2 2-16,1-1-2 0,-1 3 1 0,1-3-2 15,0 3 2-15,-2 1-3 0,-4 1 3 0,-19 1-5 16,42-5 6-16,-42 5-10 0,39-1 10 0,-39 1-2 16,39 1 7-16,-39-1-8 0,34 3 3 0,-34-3-3 15,34 3 4-15,-34-3-3 0,35 2 2 0,-35-2-2 16,35 5 3-16,-35-5-6 0,34 4 4 0,-34-4-4 0,37 3 3 15,-37-3-4-15,37 6 2 0,-37-6 1 0,38 4-1 16,-38-4 0-16,36 7 0 0,-36-7 1 0,35 4 0 16,-35-4 0-16,35 8 0 0,-35-8 1 0,37 7-1 15,-37-7-1-15,34 5-6 0,-15-1-2 0,-19-4-2 16,37 5-2-16,-37-5-3 0,37 8-3 0,-16-6-8 16,-21-2-9-16,40 6-3 0,-40-6-8 0,42 2 1 15,-20 1-1-15,1-3 4 0,0 2 6 0,-23-2 4 0,42 1 6 16,-42-1 5-16,42 3 4 0,-42-3 0 0,39 2 10 15,-39-2 8-15,36-2-7 0,-36 2-2 0,35 0 6 16,-35 0 0-16,33 0 2 0,-33 0 0 16,29-3 0-16,-29 3 1 0,29-1 1 0,-29 1-1 15,28-2 2-15,-28 2 2 0,31 0 0 0,-31 0-4 0,29-3 1 16,-29 3 1-16,31-1 1 0,-31 1-2 0,29-1-1 16,-29 1 0-16,28-5-8 0,-28 5 11 0,27-1-2 15,-27 1 2-15,25 0-2 0,-25 0 3 0,24-2 0 16,-24 2-1-16,23-2-2 0,-23 2 2 0,23-4-4 0,-23 4 6 15,0 0-2-15,28-2 0 0,-28 2 1 0,0 0-4 16,27-1 4-16,-27 1 1 0,0 0 2 0,24 0 5 16,-24 0 0-16,0 0 2 0,25-2-3 0,-25 2-10 15,0 0 9-15,25-2-3 0,-25 2 3 0,0 0-3 16,24-4-2-16,-24 4-1 0,0 0 1 0,27-2-1 16,-27 2-1-16,0 0-2 0,27-3 4 0,-27 3-3 15,0 0 5-15,24-1-8 0,-24 1 7 0,0 0-3 0,23-5-2 16,-23 5 2-16,0 0-3 0,23-1 2 0,-23 1-5 15,0 0 5-15,24-2 5 0,-24 2-6 0,0 0 3 16,24-3-2-16,-24 3-1 0,0 0 1 0,27-3 1 16,-27 3-2-16,0 0 1 0,27-3 1 15,-27 3-2-15,0 0 3 0,29 0 0 0,-29 0 4 0,0 0 3 16,27-1 0-16,-27 1-3 0,0 0 3 0,26-1-3 16,-26 1 1-16,0 0-2 0,29-2 0 0,-29 2 0 15,0 0-5-15,27 0 3 0,-27 0 2 0,0 0-4 16,29 2 4-16,-29-2-1 0,0 0 0 0,28 1-4 15,-28-1 5-15,0 0 1 0,28 1-8 0,-28-1 2 0,0 0 2 16,29 3-4-16,-29-3 4 0,0 0-2 0,29 3 4 16,-29-3 1-16,0 0 0 0,29 5-3 0,-29-5 6 15,21 1-6-15,-21-1 1 0,0 0 1 0,23 2 4 16,-23-2-4-16,0 0 4 0,0 0-8 0,0 0 3 16,0 0-3-16,0 0 5 0,0 0-1 0,0 0-1 15,0 0-3-15,0 0 2 0,0 0-4 0,0 0 4 16,0 0-4-16,0 0 5 0,0 0-4 0,0 0 2 0,0 0-2 15,0 0 2-15,0 0-14 0,0 0-16 16,0 0-28-16,0 0-43 0,0 0-184 0,0 0 261 0</inkml:trace>
  <inkml:trace contextRef="#ctx0" brushRef="#br3" timeOffset="-88215.674">23107 4074 21 0,'0'0'84'0,"0"0"-9"15,0 0-13-15,0 0-10 0,0 0-13 0,0 0-7 0,0 0 5 16,0 0-20-16,0 0-7 0,0 0 2 16,0 0-7-16,2-12 3 0,-2 12-2 0,0 0 7 0,0 0 3 15,0 0-5-15,0 0 3 0,0 0 10 0,0 0-6 16,1-14 9-16,-1 14 4 0,0 0-7 16,0 0 1-16,0 0-2 0,0 0-1 0,0 0 2 0,0 0-5 15,-5-10 1-15,5 10-5 0,0 0-5 0,0 0 2 16,0 0-7-16,0 0 1 0,0 0-1 0,0 0 1 15,-20-4-3-15,20 4 2 0,0 0 0 0,0 0-5 16,0 0 13-16,0 0-5 0,-23 1 0 0,23-1 0 0,0 0-4 16,0 0 1-16,0 0-2 0,-21 6 2 15,21-6-6-15,0 0 3 0,0 0 2 0,-18 7-1 0,18-7-3 16,0 0 3-16,-17 9-2 0,17-9 6 0,0 0 2 16,-19 11 4-16,19-11 0 0,-12 8-1 0,12-8 4 15,-13 9 3-15,13-9-6 0,-13 10 1 0,13-10-1 16,-12 8-1-16,12-8 1 0,-13 6-4 0,13-6-1 15,-12 9-1-15,12-9-1 0,-10 10-1 0,10-10-2 16,-13 11 0-16,13-11 0 0,-10 9-1 0,10-9 0 16,-8 11 3-16,8-11 3 0,-11 11 1 0,11-11-1 15,-10 12-3-15,10-12 4 0,-8 13 0 0,8-13 1 0,-11 11 3 16,11-11-5-16,-10 12 1 0,10-12-2 16,-7 11-2-16,7-11 0 0,-8 12-2 0,8-12-1 0,-11 12 4 15,11-12-1-15,-6 11 1 0,6-11-4 0,-8 14 1 16,8-14 0-16,-7 11-2 0,7-11 2 0,-6 11-3 15,6-11 3-15,-6 14-2 0,6-14 0 0,-6 15 1 16,6-15-6-16,-4 13 8 0,4-13-6 0,-6 13 8 16,6-13-6-16,-7 15 8 0,7-15-6 0,-6 15 6 15,6-15-4-15,-6 15 4 0,6-15-7 0,-6 13 5 16,6-13-5-16,-4 15 4 0,4-15-3 0,-7 14 7 0,7-14-2 16,-4 15 4-16,4-15-8 0,-6 15 6 0,6-15-5 15,-6 14 8-15,6-14-8 0,-4 17 6 0,4-17-7 16,-6 14 4-16,6-14-7 0,-5 18 7 0,5-18-6 15,-4 17 7-15,4-17-5 0,-3 14 6 0,3-14-10 16,-2 15 7-16,2-15-8 0,-4 15 7 0,4-15-6 16,0 13 6-16,0-13-7 0,-4 14 9 0,4-14-7 15,-2 15 11-15,2-15-6 0,0 13-11 0,0-13 10 16,-2 15 4-16,2-15-9 0,0 13 13 0,0-13-9 16,0 15 5-16,0-15-8 0,0 13 9 0,0-13-10 0,0 15 7 15,0-15-9-15,2 14 10 0,-2-14-9 0,0 0 9 16,2 21-9-16,-2-21 8 0,0 13-9 0,0-13 11 15,2 12-10-15,-2-12 7 0,2 16-8 0,-2-16 7 16,2 13-6-16,-2-13 8 0,2 17-13 0,-2-17 14 16,4 14-10-16,-4-14 9 0,1 14-9 0,-1-14 8 15,4 16-7-15,-4-16 8 0,5 14-2 0,-5-14-9 0,4 15 7 16,-4-15-5-16,6 16 8 0,-6-16 1 0,4 15-2 16,-4-15-1-16,6 17-4 0,-6-17 3 0,6 15 1 15,-6-15-1-15,7 14 1 0,-7-14-2 16,4 15-1-16,-4-15 2 0,6 13-1 0,-6-13 0 0,6 13 1 15,-6-13 1-15,4 13 0 0,-4-13-1 0,6 11 0 16,-6-11 0-16,7 10 0 0,-7-10 0 0,0 0 4 16,8 14-6-16,-8-14 1 0,6 11-2 0,-6-11 2 15,0 0-1-15,8 15 2 0,-8-15 1 0,0 0 0 0,11 11-1 16,-11-11 1-16,0 0-2 0,10 13-1 16,-10-13 2-16,0 0 0 0,10 13-2 0,-10-13 2 15,0 0 0-15,11 13-2 0,-11-13-2 0,0 0 5 0,9 11-1 16,-9-11 0-16,0 0 1 0,10 12-1 0,-10-12-1 15,0 0 3-15,13 11-3 0,-13-11 2 0,0 0 0 16,10 9-3-16,-10-9 2 0,0 0-1 0,15 9 0 16,-15-9-1-16,0 0 2 0,14 8-4 0,-14-8 3 15,0 0-1-15,15 6 1 0,-15-6 0 0,0 0 0 16,16 7 0-16,-16-7-1 0,0 0 1 0,17 7 0 16,-17-7-1-16,0 0 2 0,18 5-4 0,-18-5 2 0,0 0 2 15,16 6-1-15,-16-6-2 0,0 0-7 0,16 7 7 16,-16-7 4-16,0 0 1 0,19 6-1 0,-19-6-3 15,0 0 1-15,21 6-2 0,-21-6 5 0,0 0-5 16,22 6 2-16,-22-6-2 0,0 0 4 16,27 4-3-16,-27-4 1 0,17 4 1 0,-17-4 0 0,0 0-2 15,26 6 2-15,-26-6-4 0,0 0 4 0,26 5 6 16,-26-5-8-16,0 0-1 0,25 4 1 0,-25-4-1 16,0 0 2-16,25 2 0 0,-25-2 0 0,0 0-1 15,0 0 2-15,33 0-3 0,-33 0 7 0,0 0-4 0,23 0-2 16,-23 0-1-16,0 0 2 0,22-4-3 0,-22 4 2 15,0 0 0-15,24-2 0 0,-24 2-1 0,0 0 2 16,23-1 1-16,-23 1-1 0,0 0 1 0,23-3-1 16,-23 3-2-16,0 0-1 0,23-1 4 0,-23 1-1 15,0 0-1-15,0 0 0 0,28 0 1 0,-28 0 0 16,0 0 8-16,0 0-8 0,26-4-2 0,-26 4 1 16,0 0 0-16,21-3 2 0,-21 3 0 0,0 0 0 0,21-7 1 15,-21 7-1-15,16-8-1 0,-16 8 0 16,17-9 1-16,-17 9-1 0,16-6-1 0,-16 6 3 15,17-8-1-15,-17 8 0 0,16-7-1 0,-16 7-1 0,14-8 1 16,-14 8-1-16,16-7 0 0,-16 7 0 0,15-8 1 16,-15 8 0-16,14-7-3 0,-14 7 5 0,13-9-3 15,-13 9 2-15,14-7-1 0,-14 7 0 0,15-9 0 16,-15 9-4-16,12-12 4 0,-12 12-1 0,14-13 1 16,-14 13-1-16,15-11 0 0,-15 11 0 0,13-13 0 15,-13 13-2-15,15-11 2 0,-15 11 0 0,12-11 0 16,-12 11 2-16,13-11-4 0,-13 11 2 0,10-9 0 0,-10 9 0 15,10-9 1-15,-10 9-2 0,0 0 2 0,15-12 0 16,-15 12-1-16,0 0 2 0,12-12-2 0,-12 12 0 16,0 0 0-16,11-14 2 0,-11 14-2 0,0 0 0 15,12-14 2-15,-12 14-2 0,8-11-1 0,-8 11 0 16,6-11 1-16,-6 11 0 0,7-15-2 0,-7 15 5 16,6-11 2-16,-6 11-10 0,4-13 16 0,-4 13 1 15,3-11 0-15,-3 11 1 0,0 0-5 0,4-19-11 16,-4 19 12-16,0 0-15 0,0-19 13 0,0 19-12 0,0 0 10 15,0-18-10-15,0 18 11 0,0 0-11 0,-2-16 12 16,2 16-14-16,0-16 12 0,0 16-11 0,-2-16 10 16,2 16-13-16,0-15 22 0,0 15-8 0,0-19-14 15,0 19 13-15,0-16-14 0,0 16 11 0,0-21-7 16,0 21 11-16,-2-18-11 0,2 18 13 0,0-17-12 16,0 17 11-16,-1-16-10 0,1 16 14 0,-2-17-15 15,2 17 12-15,-4-13-13 0,4 13 12 0,-6-16-10 16,6 16 9-16,-5-15-14 0,5 15 15 0,-4-17-12 0,4 17 12 15,-4-15-3-15,4 15 0 0,-6-16 1 0,6 16-14 16,-4-17 14-16,4 17-2 0,-6-17-1 0,6 17-2 16,-5-14 2-16,5 14 2 0,-6-15-1 0,6 15 0 15,-6-15 0-15,6 15-2 0,-6-13 1 0,6 13 10 16,-6-11-2-16,6 11 1 0,-9-11-4 0,9 11-1 16,-8-10 1-16,8 10-2 0,-8-12 0 0,8 12-2 15,-8-9-1-15,8 9 4 0,-9-10-2 0,9 10 0 0,-10-11 1 16,10 11 0-16,-8-8 1 0,8 8-5 0,-9-13-14 15,9 13 17-15,-7-8 0 0,7 8-2 16,-10-10 2-16,10 10 0 0,0 0-3 0,-10-12 1 0,10 12 0 16,-9-12-1-16,9 12 0 0,0 0 1 0,-12-13-1 15,12 13 1-15,0 0-1 0,-10-13-1 0,10 13 2 16,0 0-2-16,-13-11 1 0,13 11-2 0,0 0 3 16,-12-10-1-16,12 10-2 0,0 0 2 0,-11-12 0 15,11 12 0-15,0 0-2 0,-10-11 6 0,10 11-2 16,0 0-5-16,-12-9 4 0,12 9 2 0,0 0 0 15,-15-9 0-15,15 9-2 0,0 0 1 0,-14-7-1 16,14 7-2-16,0 0 1 0,-16-6-2 0,16 6 2 0,0 0 1 16,-16-8 1-16,16 8 2 0,0 0-3 0,-19-6-2 15,19 6 2-15,0 0 0 0,-19-7-2 0,19 7 3 16,0 0-1-16,-18-5-1 0,18 5 2 0,0 0-2 16,-17-6-1-16,17 6 1 0,0 0 1 0,-16-5-3 15,16 5 2-15,0 0-1 0,-19-6 2 0,19 6-2 16,0 0 1-16,-17-6-2 0,17 6 4 0,0 0 0 15,-19-5-1-15,19 5 0 0,0 0 1 0,-17-7-2 0,17 7-1 16,0 0 0-16,-18-4-5 0,18 4 7 0,0 0-1 16,-19-6 1-16,19 6-1 0,0 0-5 0,0 0 6 15,-22-5-4-15,22 5 6 0,0 0-1 0,0 0-3 16,-17-6 3-16,17 6-3 0,0 0 1 0,0 0 1 16,-19-5-1-16,19 5 0 0,0 0 0 0,0 0-1 15,-15-7-1-15,15 7 3 0,0 0 0 0,0 0-2 16,-17-8 2-16,17 8-6 0,0 0 4 0,0 0 1 15,-16-8 0-15,16 8-3 0,0 0 4 0,0 0-2 0,-19-7 3 16,19 7-2-16,0 0 0 0,0 0-1 0,-16-7 2 16,16 7-3-16,0 0 2 0,0 0 3 0,-17-8-3 15,17 8 0-15,0 0-1 0,0 0 1 0,-14-7 0 16,14 7-4-16,0 0 4 0,0 0 2 0,-17-7-2 16,17 7 0-16,0 0-1 0,0 0 2 0,-14-9 0 15,14 9-2-15,0 0 1 0,-12-8-2 0,12 8 3 16,0 0-2-16,-12-9-11 0,12 9 15 0,0 0-11 0,-13-10 8 15,13 10-8-15,0 0 12 0,-10-8-13 0,10 8 15 16,0 0-14-16,-12-12 21 0,12 12-24 0,0 0 16 16,-13-11-13-16,13 11 12 0,0 0-10 0,-12-11 10 15,12 11-12-15,0 0 14 0,-10-12-13 16,10 12 10-16,0 0 4 0,-13-7-2 0,13 7-16 0,0 0 14 16,0 0-14-16,-12-9 5 0,12 9-22 0,0 0-6 15,0 0-20-15,0 0-4 0,0 0-28 0,0 0-10 16,-23 3-28-16,23-3-32 0,-6 12-45 0,6-12-115 15,-6 15 225-15</inkml:trace>
  <inkml:trace contextRef="#ctx0" brushRef="#br3" timeOffset="-85117.741">23357 7766 64 0,'0'0'112'0,"0"0"-18"0,0 0-9 0,0 0-19 0,0 0-4 15,-20 3-7-15,20-3-8 0,0 0-1 0,0 0-11 16,-17 6 4-16,17-6-11 0,0 0-1 0,0 0-5 16,-20 7-1-16,20-7-3 0,0 0-2 0,-17 10-4 15,17-10 1-15,0 0-2 0,-17 11 1 16,17-11 0-16,-11 7-4 0,11-7 5 0,-12 9 2 0,12-9-5 16,-15 9 0-16,15-9-1 0,-12 8 1 0,12-8-2 15,-13 7 0-15,13-7 0 0,-10 8-3 0,10-8-1 16,-12 7 2-16,12-7-2 0,0 0 1 0,-17 11 3 15,17-11-2-15,0 0 2 0,-14 12 1 0,14-12 0 0,0 0-3 16,-15 9-3-16,15-9 4 0,0 0-5 0,-14 11 0 16,14-11 0-16,0 0-2 0,-14 10 2 0,14-10 0 15,0 0 2-15,-16 14 1 0,16-14 1 0,-11 7-1 16,11-7 0-16,-10 10 2 0,10-10 1 0,-10 9 0 16,10-9 0-16,-11 9-3 0,11-9 1 0,-10 9-2 15,10-9 2-15,-8 12-2 0,8-12 0 0,-11 9 1 16,11-9 1-16,-8 9 3 0,8-9-3 15,0 0-1-15,-12 11-2 0,12-11 1 0,0 0 0 0,-13 15-1 0,13-15 1 16,-6 9-2-16,6-9 1 0,-8 11 4 16,8-11 0-16,-6 11-2 0,6-11 2 0,-7 12-2 0,7-12-1 15,-7 12 2-15,7-12-1 0,-6 13 1 0,6-13-2 16,-8 13 0-16,8-13 2 0,-8 13-3 0,8-13 0 16,-7 13 1-16,7-13 0 0,-8 13 2 0,8-13-1 15,-6 11-1-15,6-11 1 0,-4 12-1 0,4-12 0 16,0 0 1-16,-9 16 1 0,9-16 0 0,0 0 2 15,-8 13-2-15,8-13 0 0,0 0-2 0,-4 16 1 16,4-16-1-16,0 0-1 0,-6 15 0 0,6-15 0 0,0 0 1 16,-4 17 0-16,4-17 3 0,-4 11-1 0,4-11-3 15,-2 13 2-15,2-13 5 0,-3 13-1 0,3-13 0 16,-2 15-2-16,2-15 0 0,-2 10 1 0,2-10-7 16,-2 14 5-16,2-14 2 0,-2 14 0 0,2-14 0 15,0 0-2-15,0 19 0 0,0-19-1 0,-2 14-3 16,2-14 0-16,0 0 1 0,2 20 0 0,-2-20-2 15,0 13 0-15,0-13 0 0,0 0 2 0,2 21-3 0,-2-21 2 16,0 15-1-16,0-15 0 0,2 14-1 16,-2-14 0-16,0 14 0 0,0-14 3 0,0 15 0 15,0-15 0-15,0 17 2 0,0-17 0 0,0 15-2 16,0-15 2-16,2 14-1 0,-2-14-1 0,0 15-5 0,0-15 5 16,2 10-2-16,-2-10 0 0,3 14 1 0,-3-14 0 15,2 14-1-15,-2-14 0 0,2 12 0 0,-2-12 1 16,0 0 1-16,6 20-3 0,-6-20 2 0,4 11 0 15,-4-11-2-15,4 11 2 0,-4-11 0 0,4 13 1 16,-4-13-1-16,4 13 2 0,-4-13-1 0,5 13-2 0,-5-13 2 16,4 11-2-16,-4-11 0 0,4 11 0 0,-4-11 1 15,6 12 2-15,-6-12 6 0,6 11-5 0,-6-11 2 16,0 0-3-16,8 18 0 0,-8-18-4 0,0 0 5 16,9 15 1-16,-9-15-4 0,6 11-2 0,-6-11 2 15,6 11-3-15,-6-11 3 0,0 0-3 0,8 15 1 16,-8-15-2-16,0 0 5 0,12 14-2 0,-12-14 2 15,0 0-3-15,10 16 2 0,-10-16-2 0,10 8 4 16,-10-8-5-16,9 10 3 0,-9-10 3 0,0 0-4 16,14 11-2-16,-14-11 3 0,11 9-3 0,-11-9 2 15,0 0-2-15,16 9 4 0,-16-9-4 0,12 8 2 0,-12-8-2 16,0 0 2-16,19 9-2 0,-19-9 2 0,12 7-1 16,-12-7 1-16,15 8-2 0,-15-8 3 0,13 5-4 15,-13-5 4-15,15 6-6 0,-15-6 6 0,0 0-2 16,21 11 2-16,-21-11-2 0,16 4 0 0,-16-4-1 15,15 4 2-15,-15-4-3 0,0 0 2 0,20 11 0 16,-20-11 2-16,0 0-4 0,23 7 5 0,-23-7-4 16,0 0 5-16,21 6-6 0,-21-6 6 0,0 0-3 0,19 7 3 15,-19-7-3-15,0 0 3 0,23 2-4 16,-23-2 5-16,0 0-5 0,21 5 5 0,-21-5-3 0,0 0 3 16,20 4-3-16,-20-4 3 0,0 0-5 0,23 4 4 15,-23-4-5-15,0 0 4 0,23 2-4 0,-23-2 4 16,0 0-5-16,27 2 5 0,-27-2-4 0,0 0 2 15,23 3-4-15,-23-3 5 0,0 0-3 0,25 2 4 16,-25-2-5-16,0 0 4 0,25 1-3 0,-25-1 4 16,0 0-8-16,23-1 8 0,-23 1-3 0,0 0 3 15,0 0-3-15,27 0 5 0,-27 0-18 0,0 0 19 0,0 0-5 16,24-5 9-16,-24 5-12 0,0 0 5 16,18-4-3-16,-18 4 4 0,0 0-7 0,19-8 6 0,-19 8-4 15,0 0 3-15,18-9-2 0,-18 9 3 0,13-8-3 16,-13 8 0-16,14-6 0 0,-14 6-1 0,13-9 1 15,-13 9-1-15,12-7 1 0,-12 7 0 0,12-7 0 16,-12 7 0-16,13-9-1 0,-13 9 2 0,12-8-1 16,-12 8 1-16,9-7-2 0,-9 7 0 0,11-7 1 0,-11 7-1 15,10-9 3-15,-10 9-2 0,13-8-2 16,-13 8 3-16,12-9 0 0,-12 9-2 0,10-8 2 0,-10 8-3 16,13-7 3-16,-13 7-1 0,10-9 0 0,-10 9 1 15,12-8 0-15,-12 8-1 0,11-9 0 0,-11 9-1 16,10-9 1-16,-10 9 0 0,10-10 1 0,-10 10-1 15,11-7 1-15,-11 7-1 0,7-9-27 0,-7 9 32 16,10-11-1-16,-10 11 1 0,9-9-3 0,-9 9 1 16,8-12 0-16,-8 12 0 0,8-12-1 0,-8 12-2 15,8-12 3-15,-8 12-2 0,9-12 0 0,-9 12 0 0,6-13 1 16,-6 13-2-16,6-16 0 0,-6 16 1 16,4-14 0-16,-4 14-1 0,4-13 1 0,-4 13-1 15,4-15 1-15,-4 15 0 0,3-13 0 0,-3 13-1 0,2-16 0 16,-2 16-1-16,0-16 3 0,0 16 1 0,2-13-3 15,-2 13 3-15,0-14-2 0,0 14-1 0,2-15 2 16,-2 15 4-16,-2-16-8 0,2 16 3 0,0-17-1 16,0 17 2-16,2-17-2 0,-2 17 2 0,0-18-2 15,0 18 1-15,0-19 0 0,0 19 0 0,0-18 1 0,0 18-2 16,0-21 0-16,0 21 1 0,0-21-4 16,0 21 5-16,0-21-2 0,0 21 0 0,2-22-2 0,-2 22 6 15,-2-20-2-15,2 20 1 0,0-21-1 0,0 21 1 16,0-18-2-16,0 18 1 0,-2-21 1 0,2 21 2 15,-2-18-1-15,2 18 1 0,-2-17-2 0,2 17-1 16,-5-18 0-16,5 18-1 0,-2-18 2 0,2 18-1 16,-4-17 1-16,4 17-3 0,-4-15 3 0,4 15-1 15,-4-15 0-15,4 15-2 0,-4-15 0 0,4 15 1 16,-6-13 1-16,6 13-16 0,-7-15 16 0,7 15 1 0,-6-15 5 16,6 15-8-16,-8-10 0 0,8 10 1 15,-6-17 1-15,6 17-2 0,-9-12 0 0,9 12 0 0,-8-14 2 16,8 14-2-16,-7-15 0 0,7 15 0 0,-8-13 1 15,8 13 1-15,-9-13 1 0,9 13-3 0,-8-13 3 16,8 13-3-16,-8-13 1 0,8 13 1 0,-10-12 0 16,10 12-1-16,-9-12 2 0,9 12-2 0,-8-13-1 0,8 13 1 15,-10-13 7-15,10 13-8 0,-11-11 6 16,11 11-7-16,-12-10 7 0,12 10-5 0,-10-12 7 16,10 12-5-16,-13-11 4 0,13 11-8 0,-10-11 6 0,10 11-9 15,-13-11 11-15,13 11-3 0,-11-9 3 0,11 9-5 16,-12-11 3-16,12 11-3 0,-13-10 3 0,13 10-5 15,-12-9 3-15,12 9-2 0,0 0 6 0,-17-10-8 16,17 10 15-16,-12-9-15 0,12 9 2 0,0 0-4 0,-17-9 7 16,17 9-6-16,0 0 6 0,-16-7-8 15,16 7 7-15,0 0-4 0,-17-7 2 0,17 7-2 16,0 0 6-16,-16-8-7 0,16 8 7 0,0 0-10 0,-18-4 7 16,18 4-3-16,0 0 7 0,-23-5-5 15,23 5 2-15,0 0-3 0,-22-4 7 0,22 4-9 16,0 0 7-16,-25-1-4 0,25 1 7 0,0 0-12 0,-25-2 20 15,25 2-20-15,0 0 5 0,-29 3-5 0,29-3 6 16,0 0-5-16,-26 0 6 0,26 0-6 0,-20 4-1 16,20-4-11-16,-19 3 0 0,19-3-5 0,-21 4 4 15,21-4-8-15,-22 2-4 0,22-2-9 0,-21 4-5 16,21-4-11-16,-21 5 7 0,21-5-15 0,-21 10-10 16,21-10-7-16,-25 12-5 0,12-3-9 0,1-1-21 0,2 3-12 15,-5 2-45-15,1 4-117 0,1-1 256 0</inkml:trace>
  <inkml:trace contextRef="#ctx0" brushRef="#br3" timeOffset="-40364.245">4454 10718 4 0,'0'0'208'15,"0"0"-44"-15,0 0-38 0,0 0-12 0,0 0-12 0,-19 6-18 16,19-6-5-16,0 0-14 0,0 0 2 16,0 0-11-16,-17 4 3 0,17-4-9 0,0 0 6 0,0 0-16 15,-16 9 7-15,16-9-8 0,0 0 4 0,-15 6-11 16,15-6 6-16,0 0-17 0,-16 10 12 0,16-10-10 15,-11 9 15-15,11-9-17 0,-15 9 13 0,15-9-18 16,-16 13 12-16,7-4-14 0,-1-1 17 0,0 1-12 16,-1 0 12-16,-1 0-17 0,2 3 16 0,-3-1-15 15,1 2 14-15,-3-1-16 0,2 1 16 0,-2 1 1 16,3 1 14-16,-3-5-17 0,1 7-3 0,0-5 0 0,-1 2-3 16,3 1-5-16,-3-2 0 0,3 2-3 0,-1-1-4 15,2-3 1-15,1 3 0 0,-3-2 0 0,3 1 0 16,0-2 2-16,-1 3-1 0,1-3 1 0,0 1-2 15,1 1 10-15,-1-2 1 0,2 1-1 0,-1-3 7 16,1 2-4-16,0 0-1 0,0-3-5 0,8-8 2 16,-12 18-3-16,12-18-1 0,-12 14-2 0,12-14 1 15,-13 15-22-15,13-15 24 0,-10 16-5 0,10-16 0 0,-10 10-4 16,10-10 1-16,-8 12-8 0,8-12 7 16,-9 11-1-16,9-11-1 0,0 0 0 0,-10 12-1 0,10-12 0 15,0 0 1-15,-10 10-2 0,10-10 4 0,0 0-7 16,0 0 6-16,-9 11-5 0,9-11 3 0,0 0-3 15,0 0 1-15,0 0-2 0,0 0 4 0,0 0-4 16,0 0 1-16,0 0-2 0,0 0 1 0,-10 7-2 16,10-7 2-16,0 0-3 0,0 0 5 0,0 0-5 0,0 0 0 15,4-13 4-15,-4 13 0 0,0 0-1 16,0 0 2-16,2-17-3 0,-2 17 5 0,0 0-5 0,2-13 3 16,-2 13-4-16,0 0 3 0,0-14-1 0,0 14-5 15,0 0 4-15,0-16 4 0,0 16-7 0,0 0 7 16,-4-17-4-16,4 17 2 0,0 0 0 0,-2-19 0 15,2 19-2-15,0 0 0 0,-4-14-1 0,4 14 6 16,0 0-2-16,-2-17-3 0,2 17 2 0,0 0 0 16,-4-15-1-16,4 15 1 0,0 0 0 0,0 0-1 15,-4-14-7-15,4 14 9 0,0 0-21 0,0 0 22 0,0 0-4 16,0 0-3-16,-5-14 2 0,5 14-1 16,0 0 2-16,0 0-3 0,0 0 3 0,0 0 0 15,0 0-2-15,0 0 3 0,0 0 1 0,0 0-4 0,0 0 3 16,5 17 2-16,-5-17-1 0,0 0-3 0,0 0 3 15,4 15-3-15,-4-15 4 0,0 0-2 0,4 18 4 16,-4-18 10-16,2 14-14 0,-2-14-1 0,2 14 13 16,-2-14-12-16,0 13 0 0,0-13-1 0,0 17 2 15,0-17-1-15,0 14-2 0,0-14 3 0,0 17 0 16,0-17-2-16,-2 14 4 0,2-14-3 0,-2 17 1 0,2-17-1 16,0 15 4-16,0-15 0 0,-2 14-1 15,2-14-1-15,-2 16 0 0,2-16 0 0,-2 13 3 0,2-13-2 16,-2 12-4-16,2-12 5 0,0 0 2 0,-2 20-4 15,2-20 2-15,0 0-1 0,-3 14-1 0,3-14-3 16,0 0 3-16,0 0 0 0,-2 16 0 0,2-16 1 16,0 0 0-16,0 0 1 0,0 0 1 0,0 0-4 15,0 0 4-15,0 0-4 0,0 0 3 0,0 0 0 16,0 0-3-16,0 0 0 0,0 0 3 0,15-9-3 16,-15 9-3-16,12-16 1 0,-3 5 4 0,-1 1-7 15,2-1 8-15,-2 0-3 0,3 0-1 0,-1 2-6 0,0-3 7 16,-1 3-2-16,1 0 1 0,-10 9-2 0,20-12 1 15,-20 12-3-15,14-14 4 0,-14 14-1 0,17-7 1 16,-17 7-2-16,14-10 4 0,-14 10-15 0,0 0 21 16,19-5-5-16,-19 5 1 0,0 0 0 0,0 0 2 15,22-4-2-15,-22 4 1 0,0 0-2 0,0 0 2 16,0 0-6-16,0 0 3 0,23-2-2 0,-23 2-15 16,0 0-10-16,0 0-22 0,0 0-30 0,0 0-42 0,0 0-67 15,0 0-95-15,15-7-316 0,-15 7-108 16</inkml:trace>
  <inkml:trace contextRef="#ctx0" brushRef="#br3" timeOffset="-34400.711">10800 13514 168 0,'0'0'216'0,"0"0"-52"16,0 0-24-16,0 0-27 0,0 0-12 0,0 0-15 0,0 0-3 15,-4-14-9-15,4 14-3 0,0 0-8 0,0 0-1 16,0 0-1-16,0 0 3 0,0 0-5 0,0 0 1 16,0 0-4-16,0 0-22 0,0 0 19 0,0 0 3 15,0 0-2-15,0 0-8 0,-7-10-5 0,7 10-9 16,0 0-4-16,0 0-4 0,0 0-5 0,0 0-4 15,0 0-3-15,0 0 0 0,-20 6-5 0,20-6-1 16,0 0 3-16,-14 7 1 0,14-7 0 0,-10 8 0 0,10-8-1 16,-13 9-1-16,13-9-2 0,-16 13 1 15,16-13-1-15,-15 14-2 0,15-14 4 0,-18 15-3 0,8-5 0 16,10-10-33-16,-19 17 41 0,11-7-5 0,-1-1-1 16,-1 1 2-16,2-1-3 0,0 3 1 0,0-4-3 15,0 3-2-15,2 0-1 0,-2 0-1 0,1-1 2 16,1 1-2-16,-2-2 2 0,8-9-2 0,-10 23 2 0,10-23 5 15,-11 18-3-15,11-18 0 0,-10 18 2 16,10-18-1-16,-8 21-4 0,8-21 2 0,-9 18-2 16,9-18 3-16,-8 19-4 0,8-19 3 0,-8 20 0 0,8-20-2 15,-6 21 1-15,6-21-3 0,-9 21 0 0,9-21 2 16,-6 17 0-16,6-17 1 0,-6 18-1 0,6-18-1 16,-5 19-1-16,5-19 4 0,-6 17-4 0,6-17-1 15,-7 18 2-15,7-18 2 0,-8 19-3 0,8-19 2 16,-6 18 0-16,6-18 2 0,-8 15-2 0,8-15 0 15,-7 15-1-15,7-15 2 0,-6 13 12 0,6-13-12 16,0 0 6-16,-6 14 3 0,6-14-1 0,0 0 3 0,-6 14 0 16,6-14 5-16,0 0-4 0,0 0-1 0,-6 11-1 15,6-11 1-15,0 0-4 0,0 0-4 0,0 0 1 16,-9 11 2-16,9-11-6 0,0 0 5 0,0 0-5 16,0 0 3-16,0 0-4 0,0 0 1 0,0 0-2 15,0 0 1-15,0 0-2 0,0 0 0 0,0 0-2 16,0 0 1-16,0 0 0 0,-14-10 1 0,14 10-4 15,0 0 1-15,0-14-30 0,0 14 32 0,0 0-6 16,2-20 3-16,-2 20-3 0,2-16 1 0,-2 16 0 16,2-15 1-16,-2 15-1 0,2-17 2 0,-2 17 1 0,4-14 0 15,-4 14 2-15,2-15-3 0,-2 15 5 0,2-10-2 16,-2 10 2-16,0 0 1 0,2-21-4 0,-2 21 3 16,0 0 0-16,0-15 2 0,0 15-31 0,0 0 36 15,0 0 0-15,0-17-1 0,0 17-2 0,0 0-1 16,0 0-2-16,0 0 2 0,-2-16 0 0,2 16 1 15,0 0-2-15,0 0 4 0,0 0-6 0,0 0 0 16,0 0 0-16,0 0 3 0,0-13 1 0,0 13 0 0,0 0-3 16,0 0 1-16,0 0 4 0,0 0-4 15,0 0 1-15,0 0-1 0,0 0 1 0,0 0-2 16,0 0 0-16,0 0 2 0,-6 9-1 0,6-9 1 0,0 0 0 16,-4 12-2-16,4-12 5 0,0 0-2 0,-2 17 3 15,2-17-4-15,0 0 1 0,-2 14 0 0,2-14-1 16,0 0 3-16,0 19 3 0,0-19-8 0,0 0 6 15,2 21-6-15,-2-21 5 0,2 14-4 0,-2-14 5 16,4 14-4-16,-4-14 2 0,4 13-5 0,-4-13 1 16,7 13 1-16,-7-13 3 0,4 13-3 0,-4-13 2 15,4 12-3-15,-4-12 2 0,6 12-2 0,-6-12 5 16,0 0-5-16,8 13-14 0,-8-13 25 0,0 0 1 0,6 13-2 16,-6-13 2-16,0 0 6 0,0 0-11 0,11 10 4 15,-11-10-2-15,0 0 2 0,0 0-5 0,0 0 4 16,0 0-2-16,27-2 0 0,-27 2-1 0,11-10-2 15,-11 10-1-15,15-9-2 0,-15 9 1 0,14-13-2 16,-14 13 2-16,19-15-2 0,-19 15-1 0,18-17 7 16,-7 8-26-16,-1 0-16 0,0 0-9 0,-10 9-14 15,21-15 0-15,-21 15-39 0,18-15-23 0,-18 15-36 16,18-11-41-16,-18 11-66 0,15-9-250 0,-15 9-11 0</inkml:trace>
  <inkml:trace contextRef="#ctx0" brushRef="#br3" timeOffset="-17918.218">7175 17129 117 0,'0'0'176'0,"0"0"-41"16,0 0-22-16,0 0-16 0,0 0-9 0,0 0-8 0,0 0 4 15,0 0-8-15,0 0 5 0,0 0-8 16,0 0 11-16,0 0-10 0,0 0 10 0,0 0-8 0,0 0 14 15,0 0-1-15,-8-11-3 0,8 11-3 0,0 0-7 16,0 0-9-16,0 0-8 0,0 0-4 0,0 0-10 16,0 0-8-16,0 0-11 0,0 0-5 0,-17 8-3 15,17-8-6-15,0 0-2 0,0 0-1 0,-8 13-3 16,8-13 0-16,0 0-2 0,-6 17 0 0,6-17-4 16,-4 14 4-16,4-14-2 0,-3 17 0 0,3-17-2 15,0 17 4-15,0-17-6 0,0 16 5 0,0-16-4 0,0 19-2 16,0-19 7-16,3 19-1 0,-3-19-5 0,2 16-7 15,-2-16 6-15,4 17 5 0,-4-17 1 0,4 13-14 16,-4-13 16-16,4 13-17 0,-4-13 16 0,0 0-12 16,4 14 13-16,-4-14-12 0,0 0 16 0,0 0-16 15,11 13 17-15,-11-13-1 0,0 0-1 0,0 0-4 16,0 0 1-16,14-5 0 0,-14 5 0 0,0 0-4 16,6-19 2-16,-6 19 0 0,4-16 2 0,-4 16-4 0,4-21 4 15,-4 21-6-15,0-21 4 0,0 21-3 16,3-21 2-16,-3 21-2 0,-3-23 2 0,3 23 0 0,-2-21-3 15,2 21 0-15,-4-21 1 0,4 21-25 0,-4-20 31 16,4 20-3-16,-6-20 1 0,6 20 0 0,-8-18-2 16,8 18 0-16,-9-14-6 0,9 14 0 0,-8-15-4 15,8 15 8-15,-8-9-5 0,8 9-5 0,0 0 2 16,-11-9 0-16,11 9-1 0,0 0 1 0,0 0 2 16,0 0-4-16,-17 5 4 0,17-5-3 0,0 0 3 15,-8 17-1-15,8-17 1 0,-4 15 2 0,4-15-1 0,-5 21-2 16,5-21 5-16,-2 19 2 0,2-19 0 0,0 20 0 15,0-20-4-15,2 21 4 0,-2-21-1 0,5 20-2 16,-5-20 0-16,4 21 6 0,-4-21-9 0,6 17 2 16,-6-17 0-16,8 12-13 0,-8-12 17 0,7 11-18 15,-7-11 19-15,0 0-14 0,13 11 15 0,-13-11-25 16,0 0 27-16,0 0 0 0,0 0 3 0,0 0-2 16,25 0-2-16,-25 0-4 0,0 0-4 0,12-8-4 0,-12 8 0 15,0 0 1-15,10-14-4 0,-10 14 1 16,0 0 2-16,9-14 1 0,-9 14 2 0,0 0 1 0,8-15 1 15,-8 15 4-15,0 0 3 0,0 0 23 0,6-13-31 16,-6 13 2-16,0 0 2 0,0 0-2 0,0 0 6 16,4-11-1-16,-4 11 1 0,0 0 1 0,0 0 1 15,0 0 2-15,0 0-3 0,0 0 0 16,0 0-2-16,0 0-3 0,0 0 1 0,0 0 1 0,0 0 0 16,0 0 21-16,0 0-26 0,0 0 4 0,-8 9 7 15,8-9-1-15,0 0 5 0,0 15 5 0,0-15-3 0,2 15 0 16,-2-15 4-16,4 14 3 0,-4-14 4 0,6 20-4 15,-6-20-3-15,9 18-16 0,-9-18 15 0,10 15-16 16,-10-15 14-16,12 18-7 0,-12-18 7 0,13 12-46 16,-13-12 50-16,11 12-15 0,-11-12 18 0,12 8-14 15,-12-8 20-15,0 0 4 0,17 8 4 0,-17-8-2 16,0 0-9-16,0 0 8 0,21-3-6 0,-21 3-7 16,0 0-1-16,10-8-4 0,-10 8-2 0,0 0-1 15,8-11-2-15,-8 11-2 0,0 0-2 0,4-15 0 16,-4 15 1-16,0 0-3 0,3-13 0 0,-3 13-6 0,0 0-7 15,0 0-10-15,2-14-3 0,-2 14-5 0,0 0-39 16,0 0 17-16,0 0-14 0,2-14-21 16,-2 14-36-16,0 0-4 0,0 0-25 0,0 0-4 15,0 0-22-15,0 0-26 0,0 0-225 0,0 0 104 0</inkml:trace>
  <inkml:trace contextRef="#ctx0" brushRef="#br3" timeOffset="-16362.29">7502 17498 49 0,'0'0'278'0,"0"0"-74"16,0 0-32-16,0 0-40 0,0 0-8 0,0 0-24 15,0 0 2-15,0 0-18 0,0 0 3 0,0 0-23 16,-13-7 0-16,13 7-13 0,0 0 6 0,0 0-13 16,0 0 8-16,0 0-16 0,-10-10 11 0,10 10-18 15,0 0 11-15,0 0-20 0,0 0 12 0,-8-11-20 16,8 11 11-16,0 0-18 0,0 0 10 0,-7-15-13 0,7 15 13 16,0 0-15-16,-2-14 14 0,2 14-12 0,0 0 11 15,-2-17-16-15,2 17 16 0,0 0 13 0,2-20-44 16,-2 20 13-16,0 0 14 0,4-15-13 0,-4 15 13 15,0 0-16-15,7-15 16 0,-7 15-12 0,0 0 18 16,0 0-11-16,12-9 17 0,-12 9-15 0,0 0 17 16,0 0-16-16,0 0 16 0,21 5-13 0,-21-5 13 15,10 10-19-15,-10-10 14 0,10 12-13 0,-10-12 17 16,11 13-22-16,-11-13 14 0,8 18-12 0,-8-18 12 16,10 12-13-16,-10-12 12 0,8 15-18 0,-8-15 18 0,8 12-18 15,-8-12 15-15,8 12-10 0,-8-12 10 0,0 0-17 16,8 13 19-16,-8-13-17 0,0 0 18 15,0 0-18-15,9 13 17 0,-9-13-12 0,0 0 11 0,0 0-14 16,0 0 16-16,0 0-17 0,0 0 15 0,0 0-18 16,0 0 18-16,0 0-21 0,0 0 21 0,12-13-18 15,-12 13 14-15,0 0-17 0,4-17 14 0,-4 17-12 16,4-14 12-16,-4 14-13 0,9-12 16 0,-9 12-22 0,6-11 21 16,-6 11-15-16,10-9 17 0,-10 9-18 0,10-9 17 15,-10 9-17-15,0 0 17 0,17-7-16 16,-17 7 16-16,0 0-12 0,0 0 12 0,25-4-12 0,-25 4 18 15,0 0-13-15,17 7 16 0,-17-7 0 0,15 7 2 16,-15-7-16-16,12 12 17 0,-12-12-17 0,13 14 14 16,-13-14-18-16,12 15 16 0,-12-15-17 15,10 15 14-15,-10-15-15 0,9 15 16 0,-9-15-20 0,8 13 17 16,-8-13-16-16,4 10 16 0,-4-10-16 0,0 0 2 16,8 15-32-16,-8-15-1 0,0 0-47 0,0 0-22 15,4 14-42-15,-4-14-34 0,0 0-37 0,0 0-54 0,0 0-136 16,0 0 130-16</inkml:trace>
  <inkml:trace contextRef="#ctx0" brushRef="#br3" timeOffset="-14851.241">7506 16648 69 0,'0'0'257'0,"0"0"-56"0,0 0-36 0,0 0-16 16,-4-14-20-16,4 14-2 0,0 0-24 0,0 0 5 16,0 0-23-16,-2-15 8 0,2 15-9 0,0 0 5 15,0 0-14-15,0 0 11 0,0 0-15 0,0 0 12 16,0 0-19-16,0 0 12 0,0 0-9 0,0 0-12 0,0 0-7 16,0 0-8-16,0 0-13 0,0 0-5 15,0 0-3-15,0 0-5 0,-9 17-3 0,9-17-3 0,-2 15-4 16,2-15 0-16,0 22 0 0,0-22 1 0,2 25 0 15,-2-25 2-15,2 23-2 0,0-8 1 0,0 0-5 16,1-3 2-16,-1 5 2 0,2-1-4 0,0-2 2 16,0 0-1-16,0 2 0 0,0-4-3 0,2 1 0 15,1 2 0-15,-1-3 1 0,0-2 0 0,0 1 0 16,-6-11 1-16,12 18-9 0,-12-18-6 0,12 16-7 16,-12-16-14-16,12 15-30 0,-12-15-6 0,13 12-31 0,-13-12-8 15,12 10-26-15,-12-10-14 0,11 9-26 16,-11-9-29-16,0 0-48 0,16 5-106 0,-16-5 185 0</inkml:trace>
  <inkml:trace contextRef="#ctx0" brushRef="#br3" timeOffset="-14211.783">7637 16702 256 0,'0'0'211'0,"4"-12"-34"0,-4 12-35 0,0 0-6 16,0 0-13-16,0 0 3 0,0 0-19 0,0 0-7 15,0 0-20-15,0 0 7 0,0 0-21 0,0 0 3 16,21 8-18-16,-21-8 10 0,6 8-16 0,-6-8 12 15,10 13-20-15,-10-13 14 0,9 15-21 0,-9-15 12 16,10 17-18-16,-10-17 13 0,11 20-20 0,-11-20 11 16,11 21-17-16,-5-11 13 0,0 1-20 0,-6-11 17 15,10 21-20-15,-10-21 12 0,11 18 8 0,-11-18-12 0,8 17-16 16,-8-17 14-16,6 12-14 0,-6-12 12 0,6 12-11 16,-6-12 16-16,0 0-17 0,9 17 11 0,-9-17-10 15,0 0 15-15,0 0-13 0,8 13 15 0,-8-13-16 16,0 0 15-16,0 0-16 0,0 0 12 0,0 0-19 15,0 0 17-15,0 0-14 0,0 0 11 0,4-15-13 16,-4 15 19-16,0 0-19 0,0-15 16 0,0 15-13 16,0 0 15-16,0-20-16 0,0 20 18 0,0 0-18 0,2-19 18 15,-2 19-19-15,2-12 16 0,-2 12-14 0,0 0 11 16,4-19-9-16,-4 19 11 0,0 0-13 0,7-15 16 16,-7 15-16-16,0 0 17 0,6-9-17 0,-6 9 17 15,0 0-7-15,0 0 17 0,0 0-9 16,0 0 16-16,20-6-13 0,-20 6 14 0,0 0-18 0,13 11 9 15,-13-11-10-15,9 9 15 0,-9-9-12 0,12 16 13 16,-12-16-4-16,13 14-1 0,-13-14 4 0,12 19-20 16,-12-19 21-16,13 17-3 0,-13-17-4 0,12 14-6 15,-12-14 4-15,10 13-1 0,-10-13-2 0,9 13-2 0,-9-13 0 16,8 10 1-16,-8-10-3 0,0 0-3 0,8 13 3 16,-8-13 0-16,0 0 0 0,0 0-4 0,9 10-11 15,-9-10-11-15,0 0-21 0,0 0-22 0,0 0-40 16,0 0-16-16,0 0-42 0,0 0-17 0,0 0-24 15,0 0-20-15,0 0-26 0,0 0-159 0,0 0 139 16</inkml:trace>
  <inkml:trace contextRef="#ctx0" brushRef="#br3" timeOffset="-13819.836">7883 16581 323 0,'0'0'266'0,"0"0"-64"0,0 0-18 0,0 0-32 16,0 0-5-16,0 0-31 0,0 0-1 0,14 11-24 16,-14-11-3-16,13 9-23 0,-13-9 7 0,14 13 2 15,-14-13-17-15,19 13-43 0,-19-13 42 0,21 15-20 16,-11-6 16-16,0 0-20 0,2 0 11 0,-2 2-20 15,2 1 14-15,1 1-8 0,-1 1-5 0,1 1 1 16,1 2-2-16,-2 0 3 0,1-1-3 0,-3 1 1 0,3 1-2 16,-3 0 1-16,-2 1-1 0,-1-1 6 0,2 1-1 15,-1 1-2-15,-2-2-1 0,-2 0-13 0,0-2 8 16,1 5-3-16,-3-5-3 0,2-1 1 0,-2-1-9 16,-2-14 3-16,2 23-5 0,-2-23 2 0,2 19-1 15,-2-19-7-15,2 16-19 0,-2-16-15 0,2 15-14 16,-2-15-18-16,0 0-24 0,2 14-30 0,-2-14-58 0,0 0-46 15,0 0-59-15,0 0-215 0,0 0 7 0</inkml:trace>
  <inkml:trace contextRef="#ctx0" brushRef="#br3" timeOffset="-12813.474">8553 17473 65 0,'0'0'381'0,"0"0"-100"0,0 0-42 16,0 0-50-16,0 0-19 0,0 0-44 0,0 0-11 15,0 0-31-15,0 0-4 0,0 0-23 0,0 0 12 0,0 0-12 16,0 0 17-16,0 0-18 0,0 0 5 0,10-8-19 16,-10 8 17-16,0 0-5 0,0 0-4 0,18-6-12 15,-18 6 1-15,0 0 0 0,18-5-21 0,-18 5 17 16,0 0-6-16,19-4-4 0,-19 4-6 0,0 0-1 16,25-4-6-16,-25 4 0 0,0 0-4 0,24-4-3 15,-24 4 3-15,0 0-2 0,25-3-1 0,-25 3 0 16,0 0-1-16,23-2-4 0,-23 2-2 0,0 0-17 15,0 0-17-15,20-2-21 0,-20 2-33 0,0 0-10 0,0 0-41 16,0 0-17-16,0 0-51 0,0 0-35 0,0 0-251 16,0 0 13-16</inkml:trace>
  <inkml:trace contextRef="#ctx0" brushRef="#br3" timeOffset="-12392.23">8522 17392 27 0,'0'0'443'0,"0"0"-96"16,0 0-69-16,0 0-45 0,0 0-20 0,0 0-9 0,0 0-9 15,0 0-15-15,0 0-12 0,0 0-31 16,10-9-20-16,-10 9-14 0,0 0-18 0,0 0-13 0,25 0-10 16,-25 0-10-16,0 0-8 0,24 2-10 0,-24-2-7 15,0 0-7-15,29 2-12 0,-29-2-13 0,0 0-28 16,31 0-23-16,-31 0-29 0,0 0-27 0,31-4-33 15,-31 4-45-15,0 0-47 0,26-3-73 0,-26 3-278 0,0 0-99 16</inkml:trace>
  <inkml:trace contextRef="#ctx0" brushRef="#br3" timeOffset="-11310.481">9002 16992 378 0,'0'0'283'0,"0"0"-61"0,-4-13-46 15,4 13-15-15,0 0-41 0,0 0-6 0,0 0-29 16,0 0 10-16,0 0-19 0,0 0 8 0,0 0-14 15,0 0 0-15,0 0-1 0,0 0 0 0,2 16-3 16,-2-16 0-16,6 20-6 0,-3-9-3 0,0 5-6 0,1-2-9 16,2 3-3-16,-2-1 3 0,2 4-5 15,0 2-5-15,1 1-5 0,1-1-2 0,-2 0-2 16,2 0-2-16,-1 0-2 0,1 3-3 0,0-3-5 0,0-2-1 16,1 1-2-16,-3-3-5 0,0-4 2 15,2 4 1-15,-1-6-5 0,-3 1 1 0,2-1 2 0,-6-12-6 16,8 18-9-16,-8-18-9 0,5 17-15 0,-5-17-23 15,7 13 3-15,-7-13-53 0,0 0 30 0,8 12-35 16,-8-12-15-16,0 0-38 0,0 0-21 0,0 0-34 16,0 0-55-16,0 0-132 0,0 0 130 0</inkml:trace>
  <inkml:trace contextRef="#ctx0" brushRef="#br3" timeOffset="-10657.653">9166 17186 334 0,'0'0'285'16,"0"0"-58"-16,0 0-14 0,0 0-24 0,0 0-30 0,0 0-22 16,0 0-13-16,0 0-22 0,0 0-15 0,0 0-21 15,0 0-13-15,0 0-10 0,0 0-8 0,-10-10-5 16,10 10 1-16,0 0-2 0,0 0-3 0,0 0-7 15,14-9-1-15,-14 9-5 0,0 0 0 0,18-9-2 16,-18 9 5-16,17-10-12 0,-17 10 0 0,21-5-1 16,-21 5 1-16,22-6-1 0,-22 6 1 0,25-7-4 15,-25 7 4-15,23-1-5 0,-23 1 1 0,22-5 0 0,-22 5 1 16,0 0 3-16,28 0 2 0,-28 0 8 16,0 0 4-16,23 6-2 0,-23-6 1 0,13 9-1 0,-13-9 0 15,8 11-5-15,-8-11 0 0,4 15-6 0,-4-15 2 16,0 16 0-16,0-16-3 0,-2 17 2 0,2-17-4 15,-2 19 6-15,2-19-8 0,-6 14 2 0,6-14-1 16,-4 19-1-16,4-19 1 0,-7 15-3 0,7-15 1 16,-4 15 0-16,4-15 1 0,-6 14-2 0,6-14 4 15,-4 15 1-15,4-15 5 0,-4 11 1 0,4-11 2 0,-2 13 1 16,2-13 0-16,0 0-4 0,-4 17-1 0,4-17 1 16,0 0 12-16,0 12-13 0,0-12 2 0,0 0-2 15,4 14 1-15,-4-14-1 0,0 0-2 0,12 7 1 16,-12-7-3-16,0 0 0 0,0 0 1 0,27 0-3 15,-27 0-2-15,19-2-8 0,-19 2-14 0,20-5-10 16,-20 5-15-16,20-6-12 0,-20 6-10 0,21-8-10 0,-21 8-14 16,20-4-8-16,-20 4-4 0,0 0-11 0,19-8 0 15,-19 8-18-15,0 0-23 0,0 0-31 16,16-9-215-16,-16 9 139 0</inkml:trace>
  <inkml:trace contextRef="#ctx0" brushRef="#br3" timeOffset="-10241.778">9271 17279 485 0,'0'0'376'16,"0"0"-42"-16,0 0-92 0,0 0-32 0,0 0-29 16,0 0-28-16,0 0-23 0,0 0 19 0,0 0-12 15,0 0-20-15,0 0-15 0,0 0-11 0,0 0-15 0,0 0-14 16,0 0-10-16,0 0-9 0,27 0-9 15,-27 0-7-15,0 0-6 0,32 1-4 0,-32-1-10 0,23-1-30 16,-23 1-27-16,27-6-33 0,-27 6-31 0,28-5-28 16,-28 5-49-16,29-7-65 0,-29 7-88 0,30-5-232 15,-30 5-90-15</inkml:trace>
  <inkml:trace contextRef="#ctx0" brushRef="#br3" timeOffset="-9627.018">9599 16956 58 0,'0'0'372'0,"0"0"-106"16,0 0-45-16,0 0-45 0,0 0-8 0,0 0-29 15,0 0-11-15,-7 15-12 0,7-15-18 0,3 16-6 16,-3-16-11-16,6 25-10 0,0-11-10 0,-2 3-5 16,2-2-6-16,0 6-9 0,3 0-2 0,-1-1-10 0,0 7-6 15,1-6-2-15,1 6-8 0,0 1 1 0,1 1-15 16,-1-1-21-16,0 1-40 0,1 1-14 0,-3-7-45 16,2 2-49-16,-3-1-50 0,2-2-300 0,-3 0-20 15</inkml:trace>
  <inkml:trace contextRef="#ctx0" brushRef="#br3" timeOffset="-8285.168">9996 17331 23 0,'0'0'335'0,"-23"-1"-75"0,23 1-64 16,0 0-20-16,0 0-34 0,0 0-13 0,0 0-32 16,0 0-1-16,0 0-23 0,0 0 1 0,0 0-12 0,0 0 12 15,0 0-4-15,0 0 1 0,0 0-5 16,0 0-6-16,0 0-6 0,0 0-5 0,0 0-6 15,0 0-5-15,0 0-6 0,0 0-8 0,0 12-6 0,0-12 0 16,0 0-4-16,0 0-7 0,0 0 5 0,0 0-6 16,0 0-1-16,0 0-3 0,0 0-2 0,0 0 0 15,0 0 1-15,0 0-1 0,23-1 3 0,-23 1-4 16,0 0 10-16,0 0 2 0,0 0 5 0,0 0 11 16,0 0 8-16,0 0 9 0,-5-11-3 0,5 11 2 15,0 0-5-15,0 0 3 0,0 0-9 0,0 0-2 16,0 0-5-16,0 0-6 0,-20 1-3 0,20-1-4 0,0 0-4 15,0 0-3-15,0 0-1 0,-11 11 1 0,11-11-2 16,0 0-2-16,0 0-10 0,-2 16-15 0,2-16-16 16,0 0-17-16,0 0-14 0,2 15-24 0,-2-15-45 15,0 0-28-15,0 0-49 0,5 8-34 0,-5-8-286 16,0 0-47-16</inkml:trace>
  <inkml:trace contextRef="#ctx0" brushRef="#br3" timeOffset="-6459.409">10431 17202 67 0,'0'0'214'0,"0"0"-40"0,0 0-26 0,0 0-26 0,0 0-9 16,0 0-15-16,0 0 0 0,0 0-14 0,-9-11 4 16,9 11-16-16,0 0 4 0,0 0-16 0,0 0-1 15,0 0-14-15,0 0 3 0,0 0-18 0,2-12 8 16,-2 12-13-16,0 0 7 0,0 0-13 0,-4-14 8 0,4 14-13 16,0 0 5-16,-4-15-7 0,4 15 19 0,0 0-9 15,-6-14 14-15,6 14-8 0,0 0 15 0,-6-18 1 16,6 18-1-16,0 0 0 0,-8-10-6 0,8 10-5 15,0 0-3-15,0 0-6 0,-9-11-7 0,9 11-3 16,0 0-9-16,0 0 7 0,0 0-9 0,0 0 2 16,0 0 3-16,0 0-4 0,-20 9-3 0,20-9 0 0,0 0-3 15,-7 12 6-15,7-12-1 0,-4 12-6 16,4-12 6-16,-2 15 2 0,2-15-1 0,0 13 3 0,0-13-1 16,2 16 0-16,-2-16 3 0,4 17 2 0,-4-17-3 15,7 17-2-15,-7-17 0 0,10 15-3 0,-10-15 2 16,10 13-2-16,-10-13 2 0,13 12-1 0,-13-12-1 15,14 10 0-15,-14-10 0 0,17 4-4 0,-17-4 2 16,16 6 4-16,-16-6-1 0,0 0-3 0,26 2 3 16,-26-2-2-16,0 0 0 0,25 0 1 0,-25 0-3 0,0 0 0 15,23-2-1-15,-23 2-3 0,0 0 0 0,0 0 2 16,20-6 0-16,-20 6-3 0,0 0-2 0,13-6-7 16,-13 6 0-16,0 0 3 0,0 0 8 0,4-11-1 15,-4 11 1-15,0 0 2 0,0 0-30 0,0 0 38 16,0 0 0-16,0 0 0 0,0 0-2 0,0 0 1 15,0 0 2-15,-2-14-3 0,2 14-1 0,0 0 0 16,0 0-2-16,0 0 1 0,0 0-3 0,-2 17 2 0,2-17-1 16,0 0 1-16,0 0-2 0,6 14 0 0,-6-14 0 15,0 0 0-15,12 12 1 0,-12-12-3 0,0 0 1 16,19 9 4-16,-19-9 2 0,0 0-2 0,20 4-2 16,-20-4 3-16,0 0-7 0,24-4-4 0,-24 4-4 15,17-4-12-15,-17 4-7 0,16-11-2 0,-16 11-3 16,15-9 1-16,-15 9 0 0,12-9 3 0,-12 9-1 15,9-9 1-15,-9 9-5 0,0 0 2 0,6-12 3 16,-6 12-3-16,0 0-8 0,-2-14 18 0,2 14-7 0,0 0 12 16,-15-13-5-16,15 13 14 0,-12-7-7 0,12 7 9 15,-19-8-2-15,19 8 12 0,-18-7-4 0,18 7 15 16,-19-4-10-16,19 4 14 0,0 0-13 0,-24-6 10 16,24 6-10-16,0 0 10 0,-23-2-14 0,23 2 10 0,0 0-13 15,0 0 8-15,-22 5-8 0,22-5 10 0,0 0-12 16,0 0 9-16,0 0-7 0,-17 6 11 0,17-6-10 15,0 0 15-15,0 0 2 0,0 0-2 0,0 0 2 16,0 0-2-16,0 0-3 0,17 5-1 0,-17-5-1 16,0 0-2-16,27-4-2 0,-27 4 1 0,24-6 0 15,-24 6 1-15,30-7-4 0,-13 1 1 0,-1 1-4 0,1-1-2 16,2 3-1-16,-19 3-9 0,33-10 11 16,-33 10 1-16,32-3 0 0,-32 3-22 0,27-4 28 15,-27 4-2-15,26 0 6 0,-26 0 4 0,23 7 1 0,-23-7 6 16,21 8 0-16,-21-8 6 0,21 13 3 15,-21-13 2-15,15 10 0 0,-15-10 7 0,12 18-1 0,-12-18-6 16,9 16-1-16,-9-16 26 0,8 16-36 0,-8-16 2 16,4 16 6-16,-4-16-1 0,0 14 3 0,0-14 2 15,0 0-4-15,-4 17-6 0,4-17-1 0,0 0-4 16,-10 14-3-16,10-14-1 0,0 0-2 0,-21 2-3 16,21-2-3-16,0 0-2 0,-22 0-6 0,22 0-7 0,0 0-16 15,-25-2 10-15,25 2-54 0,0 0-17 0,-20-9-24 16,20 9-30-16,0 0-38 0,-17-8-47 0,17 8-253 15,0 0 32-15</inkml:trace>
  <inkml:trace contextRef="#ctx0" brushRef="#br3" timeOffset="-5561.523">11079 16813 83 0,'0'0'343'15,"0"0"-65"-15,0 0-58 0,-6-9-40 16,6 9-10-16,0 0-16 0,0 0-10 0,0 0-9 0,0 0-11 15,-17 8-14-15,17-8-10 0,-6 12-6 0,6-12-6 16,-4 18-8-16,4-18-11 0,-6 20-4 0,4-5-8 16,-2 0 2-16,2-1-11 0,2 3-3 0,0 2-5 15,0-1-3-15,0 1-7 0,2 0-6 0,0 6-5 16,2-1-1-16,2-3-6 0,0 4-2 0,0-1 0 16,2-2-1-16,1 0-2 0,1 3-5 0,0-3 2 15,1-1-7-15,-1-3-9 0,2 0-10 0,-1-2-6 0,-1 1-12 16,0-4-9-16,1 0-8 0,-1 0-18 0,0-2-24 15,-2-1-6-15,0-1-32 0,-8-9-19 0,16 14-32 16,-16-14-33-16,13 10-41 0,-13-10-184 0,0 0 79 16</inkml:trace>
  <inkml:trace contextRef="#ctx0" brushRef="#br3" timeOffset="-2127.848">11182 17012 179 0,'0'0'212'0,"0"0"-50"0,0 0-12 0,0 0-24 15,0 0 4-15,0 0-13 0,0 0 5 0,0 0-17 0,0 0 6 16,0 0-16-16,0 0 10 0,0 0-12 16,0 0 2-16,0 0-6 0,0 0-2 0,-2 12-4 0,2-12-10 15,0 0-8-15,0 0-4 0,4 13-7 0,-4-13-9 16,0 0-4-16,4 11-8 0,-4-11-6 0,0 0 0 16,10 15 0-16,-10-15-3 0,8 10-4 0,-8-10-1 15,10 7-5-15,-10-7 0 0,15 9-3 0,-15-9-2 16,12 8-2-16,-12-8-1 0,17 9-1 0,-17-9-1 15,14 6 0-15,-14-6 1 0,0 0-1 0,25 5 0 16,-25-5-12-16,0 0 16 0,25-2-3 0,-25 2-1 0,0 0-6 16,21-7 7-16,-21 7 1 0,15-10-2 0,-15 10-2 15,14-11-4-15,-14 11-6 0,13-14-4 0,-13 14-5 16,10-17-3-16,-10 17-4 0,6-20-2 0,-6 20 1 16,6-23-5-16,-6 23 1 0,3-26-5 0,-3 26-17 15,0-24 31-15,0 24 10 0,-3-23-2 0,3 23 5 16,-4-25 1-16,4 25-4 0,-6-22 2 0,6 22 0 0,-8-19 0 15,8 19 3-15,-10-16 0 0,10 16 3 16,-11-15-1-16,11 15 3 0,-12-12 1 0,12 12-4 16,-11-8 6-16,11 8 2 0,0 0 1 0,-15-5-3 0,15 5 6 15,0 0-3-15,0 0 2 0,-21 3 7 0,21-3 0 16,-10 9 2-16,10-9 5 0,-6 12 2 0,6-12-16 16,-6 18 29-16,6-18 0 0,-3 20 5 0,3-20-8 15,0 24-2-15,3-7-1 0,1-1-1 0,-2 1-6 16,4 2-3-16,0-5-2 0,0 7-6 0,3 1 0 15,1 0-6-15,-1-1 3 0,0 1-4 0,1-2 2 16,2 1-3-16,-1-1-3 0,-1 0 4 0,0 1-1 0,1-3-4 16,-3-2 0-16,0 1 1 0,0-3-7 15,-1 4-14-15,-1-7-4 0,0 2-13 0,-2-2-18 0,-4-11-19 16,8 18-30-16,-8-18-13 0,11 17-39 0,-11-17-40 16,3 11-35-16,-3-11-48 0,0 0-207 0,2 15 27 15</inkml:trace>
  <inkml:trace contextRef="#ctx0" brushRef="#br3" timeOffset="-1245.807">11487 17163 123 0,'0'0'331'0,"0"0"-79"0,0 0-38 0,0 0-40 16,0 0-10-16,-7-9-44 0,7 9-2 0,0 0-15 15,0 0-11-15,0 0-13 0,-4-15 2 0,4 15-15 16,0 0-10-16,0-13-10 0,0 13 3 0,0 0-4 15,2-18-5-15,-2 18 0 0,0 0-7 0,4-19-5 16,-4 19-4-16,5-10-3 0,-5 10-5 0,4-12-5 16,-4 12 2-16,0 0-5 0,10-13 1 0,-10 13-4 15,0 0 1-15,13-9-2 0,-13 9 4 0,0 0-2 0,0 0 1 16,0 0 3-16,21-3 1 0,-21 3 4 0,0 0-2 16,12 6-2-16,-12-6 4 0,0 0-3 0,10 15-4 15,-10-15 1-15,6 11-1 0,-6-11-3 0,7 13-1 16,-7-13-2-16,2 13 2 0,-2-13-2 0,6 12-3 15,-6-12-2-15,0 0 4 0,4 12-4 0,-4-12 1 16,0 0-10-16,0 0 3 0,6 13-2 0,-6-13 2 0,0 0 0 16,0 0 4-16,0 0 3 0,0 0-6 0,0 0-2 15,17-8-3-15,-17 8-2 0,0 0-6 0,12-14 3 16,-12 14 3-16,8-11 0 0,-8 11 2 0,10-9 0 16,-10 9 4-16,10-9-3 0,-10 9 3 0,13-10 6 15,-13 10-5-15,10-9 6 0,-10 9 3 0,0 0 6 16,18-8 14-16,-18 8 9 0,0 0 5 0,0 0 5 15,23 0 10-15,-23 0 0 0,0 0-7 0,19 9-9 16,-19-9-5-16,10 11-3 0,-10-11-2 0,10 14-9 16,-10-14-2-16,9 13-2 0,-9-13-5 0,10 12 1 0,-10-12-2 15,6 16-16-15,-6-16-13 0,8 11-9 0,-8-11-13 16,0 0-11-16,8 13 6 0,-8-13-43 0,0 0-24 16,0 0-18-16,8 12-51 0,-8-12-33 0,0 0-56 15,0 0-186-15,0 0 59 0</inkml:trace>
  <inkml:trace contextRef="#ctx0" brushRef="#br3" timeOffset="-656.77">11592 16690 137 0,'0'0'259'0,"-8"-11"-52"0,8 11-47 16,0 0-12-16,0 0-22 0,-2-13-2 0,2 13-19 0,0 0-1 15,0 0-58-15,0 0 56 0,6-11-21 0,-6 11 11 16,0 0-15-16,0 0 7 0,0 0-19 0,23 3 15 15,-23-3-21-15,14 8 14 0,-14-8-8 0,22 11-4 16,-11-1-10-16,1 1-10 0,2-1-4 0,1 1-7 16,1 4-4-16,1 0-4 0,2 2-2 0,-3-2-20 15,0 5 24-15,2 3 0 0,1 1-2 0,-3-3 3 16,3 3 3-16,-5-2-1 0,1 5-1 0,-3-7 1 16,1 2 2-16,-4 0-5 0,1 1 0 0,-1 0-6 0,-1-1 0 15,0-1-3-15,-2 1-3 0,-2-3-3 0,1-3-3 16,1 0-3-16,-2 0-6 0,-2-2-6 0,0 5-5 15,-2-19-2-15,2 24-8 0,-2-24-6 0,2 20 1 16,-2-20-6-16,-2 20-6 0,2-20-11 0,-4 17-1 16,4-17-28-16,-2 13 3 0,2-13-36 0,-4 13-15 15,4-13-36-15,0 0-27 0,-8 17-31 0,8-17-266 0,0 0 24 16</inkml:trace>
  <inkml:trace contextRef="#ctx0" brushRef="#br3" timeOffset="9632.763">12346 17106 245 0,'0'0'217'16,"0"0"-34"-16,0 0-41 0,0 0-7 0,0 0-25 0,0 0 1 15,0 0-49-15,-6-11 38 0,6 11-7 0,0 0-4 16,0 0-6-16,0 0-1 0,0 0-11 0,0 0-6 16,0 0-12-16,0 0-2 0,0 0 0 0,0 0 0 15,0 0-5-15,14 5-6 0,-14-5-4 0,0 0-7 16,7 15-3-16,-7-15-8 0,7 14-1 0,-7-14-2 15,6 14-5-15,-6-14 4 0,6 18-9 0,-6-18 5 0,8 19-3 16,-8-19-1-16,6 20-1 0,-6-20-4 0,5 23 0 16,-5-23 28-16,6 18-32 0,-6-18-2 0,4 18-10 15,-4-18 1-15,4 14-9 0,-4-14-5 0,4 14-2 16,-4-14 3-16,0 0-14 0,2 13-16 0,-2-13 4 16,0 0-27-16,0 0-2 0,0 0-11 0,0 0 23 15,0 0-12-15,0 0 9 0,-8 9 8 0,8-9 14 16,0 0 9-16,0 0 12 0,-17-9 10 0,17 9 7 15,0 0 12-15,-14-8 9 0,14 8 6 0,0 0 11 0,-14-6 12 16,14 6 3-16,0 0-4 0,-16-6 0 16,16 6 3-16,0 0-18 0,-12-7 24 0,12 7-3 15,0 0 0-15,-13-8-3 0,13 8-3 0,0 0 2 0,0 0-1 16,-12-9 0-16,12 9 1 0,0 0-2 0,0 0 1 16,0 0 4-16,-8-9 2 0,8 9-10 0,0 0 1 15,0 0 9-15,0 0-8 0,0 0 1 0,8-10 0 16,-8 10-1-16,0 0-9 0,0 0 0 0,20-7-5 15,-20 7 2-15,0 0 1 0,21-4 6 0,-21 4-5 0,18-6 2 16,-18 6-5-16,18-3 2 0,-18 3-6 0,21-6 0 16,-21 6-7-16,21-5 0 0,-21 5-3 0,20-6 0 15,-20 6 0-15,17-5-6 0,-17 5 0 0,0 0-13 16,23-6-16-16,-23 6-13 0,0 0-14 0,15-5-21 16,-15 5-27-16,0 0-32 0,0 0-32 0,0 0-36 15,0 0-28-15,0 0-64 0,0 0-127 0,0 0 114 0</inkml:trace>
  <inkml:trace contextRef="#ctx0" brushRef="#br3" timeOffset="40417.789">9692 16177 191 0,'-13'8'187'0,"13"-8"-45"0,-12 7-17 15,12-7-20-15,-10 7-9 0,10-7-11 0,0 0-8 16,-15 13-3-16,15-13-2 0,0 0-1 0,-12 12-4 0,12-12-4 15,0 0 0-15,-11 9-4 0,11-9-7 0,0 0-3 16,-10 7-4-16,10-7-6 0,0 0-4 0,-10 11 0 16,10-11 0-16,0 0-1 0,-10 11 2 0,10-11-2 15,0 0 2-15,-10 15-2 0,10-15-2 0,-8 11-2 0,8-11 4 16,-9 13-6-16,9-13-2 0,-8 13 0 16,8-13 0-16,-8 19 0 0,8-19-2 0,-10 16 4 0,10-16 2 15,-11 17-3-15,11-17 4 0,-10 18-8 0,10-18-3 16,-8 20-1-16,8-20-7 0,-9 16 0 15,9-16-4-15,-6 14 0 0,6-14-3 0,-8 20 0 0,8-20-27 16,-6 14 30-16,6-14-5 0,-6 16 2 0,6-16 0 16,-5 20 19-16,5-20-26 0,-6 14 0 0,6-14 3 15,-4 16-1-15,4-16 2 0,-4 15 2 0,4-15 5 0,-5 15-2 16,5-15 5-16,-4 13 1 0,4-13-2 16,-4 10-1-16,4-10 3 0,-5 14-2 0,5-14 1 0,-4 13-2 15,4-13-1-15,0 0-1 0,-6 15 1 0,6-15-4 16,0 0 0-16,-4 17-1 0,4-17-8 0,0 0 8 15,-6 12 1-15,6-12-2 0,0 0-3 0,-2 13 5 16,2-13 0-16,0 0 0 0,0 0 5 0,-5 15 0 16,5-15 0-16,0 0 3 0,0 0 0 0,0 0 1 0,-4 13 3 15,4-13-3-15,0 0 1 0,0 0-1 0,0 0-3 16,0 0 1-16,0 0-2 0,0 0 1 0,0 0-3 16,-6 11-6-16,6-11 3 0,0 0-3 0,0 0 0 15,0 0 0-15,0 0 0 0,0 0-3 0,0 0 0 16,0 0 2-16,-16-8-2 0,16 8 0 0,0 0 0 15,0 0 1-15,-11-10-1 0,11 10-1 0,0 0 1 16,-8-11 1-16,8 11 0 0,0 0-4 0,-10-10-4 16,10 10 2-16,0 0-2 0,-7-13 3 0,7 13-2 0,0 0-2 15,-8-10 2-15,8 10-3 0,0 0 3 0,-6-12-5 16,6 12 7-16,0 0 0 0,0 0 5 0,0 0-4 16,-8-11 2-16,8 11 0 0,0 0 0 0,0 0 1 15,0 0 1-15,-4-11 0 0,4 11-2 0,0 0 0 16,0 0 2-16,0 0 0 0,0 0 2 0,0 0-5 15,0 0 0-15,0 0 0 0,0 0 3 0,0 0-3 16,0 0-13-16,0 0 17 0,0 0-1 0,0 0 0 0,0 0 4 16,0 0-5-16,0 0 2 0,0 0-2 15,0 0 1-15,0 0 2 0,0 0-5 0,0 0 3 0,0 0-5 16,0 0 7-16,0 0-1 0,0 0 2 0,0 0-2 16,6 11-2-16,-6-11 2 0,0 0-1 0,0 0 0 15,4 11 1-15,-4-11 0 0,0 0 1 0,0 0-1 16,8 12-3-16,-8-12 1 0,0 0 1 0,0 0-1 15,8 16 1-15,-8-16 1 0,0 0 1 0,0 0 0 16,7 15-3-16,-7-15 2 0,0 0 1 0,0 0-2 0,8 11-1 16,-8-11 0-16,0 0 0 0,0 0 0 0,8 12-2 15,-8-12 4-15,0 0-4 0,0 0 3 0,0 0 1 16,0 0-5-16,8 14 3 0,-8-14-12 0,0 0 15 16,0 0 0-16,0 0-1 0,0 0 1 0,0 0-1 0,0 0 1 15,0 0-3-15,11 7 3 0,-11-7 0 0,0 0-1 16,0 0-1-16,0 0 0 0,0 0 2 0,0 0 1 15,0 0-2-15,16-5 0 0,-16 5 0 0,0 0 1 16,11-12-2-16,-11 12 0 0,0 0 1 0,10-13-2 16,-10 13-1-16,6-12 6 0,-6 12-3 0,9-12-1 15,-9 12 0-15,9-11-1 0,-9 11 0 0,6-10-15 16,-6 10 17-16,0 0-2 0,10-14-2 0,-10 14 1 16,0 0 0-16,11-9 1 0,-11 9 2 0,0 0-5 0,0 0 0 15,10-9-3-15,-10 9-2 0,0 0-14 16,0 0-10-16,0 0-13 0,0 0-12 0,0 0-23 0,25-2-42 15,-25 2-29-15,0 0-47 0,0 0-35 0,0 0-294 16,0 0-32-16</inkml:trace>
  <inkml:trace contextRef="#ctx0" brushRef="#br3" timeOffset="49560.168">11680 15908 39 0,'0'0'157'0,"0"0"-12"15,0 0-33-15,0 0-16 0,0 0-5 0,0 0-13 16,0 0-2-16,0 0-9 0,0 0-9 0,0 0-6 16,0 0-6-16,0 0-6 0,0 0-8 0,0 0-8 15,6-12-3-15,-6 12-3 0,0 0 0 0,0 0-1 0,0 0-2 16,0 0 0-16,0 0-3 0,0 0-4 0,0 0 0 16,7-9-2-16,-7 9 0 0,0 0-1 0,0 0-1 15,0 0 1-15,6-11-1 0,-6 11 1 0,0 0-1 16,0 0 4-16,0 0 0 0,4-14 1 0,-4 14 1 15,0 0 2-15,0 0 2 0,0 0-1 0,0 0 3 16,4-10 0-16,-4 10-1 0,0 0 0 0,0 0 0 16,0 0-1-16,0 0-2 0,0 0 1 0,0 0 3 0,0 0 0 15,0 0 1-15,0 0 2 0,0 0 2 0,0 0 2 16,0 0 2-16,0 0 2 0,0 0 3 0,0 0-18 16,0 0 23-16,0 0-3 0,0 0 1 0,0 0-13 15,0 0-6-15,0 0-3 0,0 0-1 0,0 0-4 16,0 0-1-16,0 0 1 0,0 0-2 0,0 0-1 15,0 0-2-15,-4 15 0 0,4-15 0 0,0 0 1 16,-6 13-1-16,6-13-2 0,0 0-1 0,-6 16 2 16,6-16-1-16,-5 16-1 0,5-16-5 0,-6 17-4 15,6-17 1-15,-6 17-2 0,6-17 0 0,-6 19 0 0,6-19 4 16,-8 20 2-16,8-20-1 0,-7 20 3 0,7-20 0 16,-8 19 1-16,8-19-6 0,-6 20 8 0,6-20 0 15,-4 18 0-15,4-18 1 0,-6 15-2 0,6-15 2 0,-6 19 0 16,6-19 0-16,-4 15 0 0,4-15-1 15,-4 15 1-15,4-15 1 0,-4 11-3 0,4-11 4 0,-4 11-2 16,4-11 1-16,0 0-1 0,-4 14 1 0,4-14-1 16,0 0 5-16,-4 15-6 0,4-15 0 0,0 0-1 15,-7 13 1-15,7-13 1 0,0 0 0 0,-4 14-1 16,4-14 0-16,0 0 1 0,-4 14-1 0,4-14 0 0,0 0-8 16,-4 13 10-16,4-13-9 0,0 0-25 0,-4 17 33 15,4-17 9-15,0 0-12 0,-6 13 11 0,6-13-13 16,0 0 12-16,-4 15-14 0,4-15 13 0,0 0-9 0,-5 12 8 15,5-12-8-15,0 0 8 0,0 0-8 0,-6 11 6 16,6-11-5-16,0 0 7 0,0 0-10 16,0 0 10-16,0 0-12 0,-4 13 11 0,4-13-11 0,0 0 8 15,0 0-12-15,0 0 11 0,0 0-11 0,0 0 10 16,0 0-12-16,0 0 8 0,0 0-6 0,0 0 6 0,0 0-5 16,-14-7 10-16,14 7-10 0,0 0 11 15,-7-12 0-15,7 12-1 0,0 0-2 0,-6-12 0 0,6 12-3 16,0 0-2-16,-4-13 2 0,4 13-1 0,0 0 2 15,-6-14 0-15,6 14 1 0,0 0 1 0,-6-14 0 16,6 14 0-16,0 0 0 0,-4-11 0 0,4 11 0 0,0 0 1 16,-5-12-1-16,5 12 2 0,0 0 0 0,-2-13 0 15,2 13 0-15,0 0 0 0,0 0 0 0,-2-16-1 16,2 16 1-16,0 0 0 0,0 0 0 0,-2-12 1 16,2 12-2-16,0 0 2 0,0 0-1 0,0 0 2 0,0 0 1 15,0 0 0-15,0-15 0 0,0 15 2 0,0 0 3 16,0 0-9-16,0 0 14 0,0 0 9 0,0 0-9 15,0 0 3-15,0 0-1 0,0 0-4 0,0 0-2 0,0 0-1 16,0 0-4-16,0 0 1 0,0 0-2 0,0 0 3 16,0 0-3-16,0 0 1 0,0 0-2 15,0 16 0-15,0-16 1 0,0 0-1 0,0 0 1 0,2 15-1 16,-2-15-2-16,0 0 2 0,4 12 0 0,-4-12-1 16,0 0 1-16,2 13 0 0,-2-13 0 0,0 0-1 0,7 12 0 15,-7-12 0-15,0 0-1 0,6 11 3 0,-6-11-1 16,0 0 1-16,0 0 1 0,6 14 1 0,-6-14 1 15,0 0 0-15,0 0 2 0,4 14-2 0,-4-14 2 16,0 0-2-16,0 0-1 0,0 0 0 0,6 13-2 0,-6-13 2 16,0 0-3-16,0 0 0 0,0 0 1 0,0 0-3 15,0 0-9-15,7 11 11 0,-7-11 0 0,0 0 9 16,0 0-12-16,0 0 1 0,0 0-10 0,0 0-12 16,0 0 18-16,0 0 15 0,0 0 0 0,8 9-4 15,-8-9 0-15,0 0 0 0,0 0-3 0,0 0 1 0,0 0-14 16,0 0 12-16,0 0 3 0,0 0-1 0,0 0-1 15,0 0 0-15,0 0 2 0,0 0 0 0,0 0-2 16,23-2 2-16,-23 2-1 0,0 0 2 0,0 0 0 16,8-11-2-16,-8 11 2 0,0 0 1 0,8-12-3 15,-8 12-1-15,8-11 1 0,-8 11-2 0,7-14-1 16,-7 14 1-16,8-11-2 0,-8 11 0 0,8-13 0 0,-8 13 0 16,8-10 0-16,-8 10-3 0,8-12 2 0,-8 12 0 15,8-9-1-15,-8 9 0 0,0 0 0 0,10-13 2 16,-10 13-2-16,0 0 1 0,0 0 1 0,13-9-2 0,-13 9 0 15,0 0 1-15,0 0-14 0,0 0-14 0,0 0-22 16,18-6-28-16,-18 6-33 0,0 0-41 0,0 0-46 16,0 0-225-16,0 0 114 0</inkml:trace>
  <inkml:trace contextRef="#ctx0" brushRef="#br3" timeOffset="68480.673">9685 16874 35 0,'0'0'167'0,"0"0"-9"0,0 0-28 0,0 0-8 0,0 0-17 15,0 0-5-15,0 0-11 0,0 0-1 0,0 0-11 16,0 0-1-16,0 0-16 0,0 0-6 0,0 0-6 16,0 0 5-16,0 0-11 0,0 0 10 0,0 0-11 15,0 0 11-15,0 0-13 0,0 0 16 0,0 0-16 0,0 0 15 16,0 0-16-16,0 0 9 0,0 0-5 0,0 0-5 15,0 0-5-15,0 0-4 0,0 0-28 0,0 0 35 16,0 0 4-16,0 0-5 0,0 0-1 0,0 0-2 16,0 0-2-16,0 0 4 0,0 0-2 0,0 0 1 15,0 0-5-15,0 0 1 0,0 0-1 0,0 0-3 0,0 0-3 16,0 0-3-16,0 0-7 0,0 0 0 0,0 0-5 16,0 0-1-16,0 0-1 0,0 0-1 0,0 0 1 15,0 0-7-15,-4-14 7 0,4 14-4 0,0 0 1 16,-4-15-1-16,4 15 1 0,0 0 0 0,0-16-2 15,0 16 2-15,0 0 1 0,-2-17-6 0,2 17 6 0,0 0-1 16,2-19-4-16,-2 19 0 0,0 0 3 0,2-13-3 16,-2 13 2-16,0 0-1 0,0 0 1 0,2-17 0 15,-2 17 0-15,0 0-3 0,0 0 5 0,0 0 1 16,9-11-3-16,-9 11 5 0,0 0-3 0,0 0 4 0,0 0-1 16,0 0-1-16,0 0 21 0,20 6-24 0,-20-6 0 15,0 0 1-15,13 10-1 0,-13-10 1 0,0 0 1 16,12 12-1-16,-12-12 3 0,9 12-2 0,-9-12-1 0,9 9-3 15,-9-9 0-15,8 12 4 0,-8-12-1 16,8 11 3-16,-8-11-4 0,8 13 0 0,-8-13 1 0,7 12-2 16,-7-12 2-16,0 0 3 0,8 13-5 0,-8-13 0 15,0 0 1-15,6 11 3 0,-6-11-1 0,0 0 2 16,0 0-2-16,0 0 2 0,6 11-3 0,-6-11 0 0,0 0 0 16,0 0-3-16,0 0 3 0,0 0-4 0,0 0 7 15,0 0-9-15,0 0-1 0,0 0 0 0,0 0 0 16,0 0-6-16,0-13 10 0,0 13-9 0,0 0 0 0,-2-19-4 15,2 19 2-15,0 0-5 0,2-21 1 0,-2 21 1 16,2-13-1-16,-2 13 2 0,5-17-25 16,-5 17 35-16,4-17 2 0,-4 17 0 0,4-13-5 0,-4 13 2 15,6-11 2-15,-6 11 0 0,0 0 0 0,6-14 4 16,-6 14 0-16,0 0 2 0,8-10 1 0,-8 10 6 16,0 0 2-16,0 0-1 0,0 0-6 0,0 0 4 0,23-2-4 15,-23 2 0-15,0 0-2 0,13 8 1 0,-13-8 5 16,0 0 0-16,11 13-1 0,-11-13 9 0,8 8-6 15,-8-8 1-15,9 14-3 0,-9-14 0 0,6 9 3 16,-6-9-7-16,6 12-1 0,-6-12 2 0,0 0 2 0,10 12-3 16,-10-12-23-16,0 0 24 0,6 13-1 0,-6-13-10 15,0 0-17-15,9 11-18 0,-9-11-29 0,0 0-40 16,0 0-35-16,0 0-57 0,2 14-61 0,-2-14-228 0,0 0 19 16</inkml:trace>
  <inkml:trace contextRef="#ctx0" brushRef="#br3" timeOffset="79674.495">7577 8781 74 0,'-6'-13'293'0,"6"13"-85"0,0 0-45 16,-6-9-34-16,6 9-20 0,0 0-17 0,0 0-10 15,-8-10-14-15,8 10-12 0,0 0-12 0,0 0-8 16,0 0-4-16,-4-12-5 0,4 12-1 0,0 0 2 15,0 0 3-15,0 0 8 0,0 0 4 0,0 0 4 16,0 0 5-16,0 0 0 0,0 0 3 0,0 0-5 16,0 0-4-16,0 0-6 0,0 0 2 0,0 0-10 15,0 0 3-15,0 0-3 0,0 0-4 0,0 0-3 0,0 19-2 16,0-19-4-16,4 12-1 0,-4-12-4 0,3 17 17 16,-3-17-22-16,7 22 6 0,-3-9 4 0,0 2-1 15,0 0 1-15,0 1 0 0,0 3 0 0,0 3-3 16,3 0 0-16,-3 2 0 0,0 2-1 0,2 0 2 15,-2 1-4-15,0 4 0 0,3 2 1 0,-1 2-4 16,0-2 1-16,0 2-6 0,0 1 6 0,3-2-5 16,-3 4 0-16,2-3-3 0,-2-1 0 0,1 2 2 15,-1 1-1-15,0-4 8 0,-1 3-8 0,1-3 3 16,1 0 3-16,-1 1 2 0,0-2-1 0,0 0-1 0,-2-2 1 16,0-3-2-16,3 6 0 0,-3-5 10 15,2 7-13-15,-2-7 14 0,0 2-11 0,0-1 11 0,1 0-15 16,1 5 11-16,-2-6-12 0,0 2 8 0,0-1-9 15,0 0-1-15,0 1 3 0,1-2-3 0,-1 0 0 16,0 0 2-16,0 0-2 0,0-3 3 0,0 1-8 16,2-2 9-16,-1 2 4 0,1-2-11 0,-2 1 4 0,1-2-1 15,1 1 1-15,0 0-1 0,1-1 1 16,-1-2-1-16,2 3 1 0,-2-1-2 0,1 0 0 16,-1 0 2-16,0 0 0 0,0-1 1 0,2 0 1 0,-3 0 3 15,1 0-1-15,-2-3 2 0,0-1-2 0,0 1 3 16,-2 0 1-16,2 1 2 0,0-2-2 0,-1 0 1 15,-1-1 0-15,2-1-1 0,-2 1 1 0,0-2 0 16,0 2 0-16,-2-5 4 0,0-12-1 0,2 25 0 16,-2-25 1-16,2 25 1 0,-2-25-3 0,0 23-2 15,0-23 13-15,0 22-17 0,0-22 13 0,-2 22-18 0,2-22 14 16,0 24-16-16,0-24 12 0,0 22-17 0,0-22 17 16,-2 25-15-16,2-25 15 0,0 22-12 0,0-22 10 15,0 24-14-15,0-24 5 0,-2 20-4 0,2-20 13 16,0 21-16-16,0-21 16 0,0 14-15 0,0-14 14 15,0 17-16-15,0-17 15 0,0 13-14 0,0-13 14 16,0 0-16-16,0 18 13 0,0-18-12 0,0 0 13 16,0 15-15-16,0-15 15 0,0 0-13 0,2 14 22 15,-2-14-25-15,0 0 15 0,2 16-10 0,-2-16 9 16,0 0-12-16,4 14 5 0,-4-14-5 0,0 0 14 16,2 14-17-16,-2-14-1 0,0 0-31 0,2 15 6 0,-2-15-20 15,0 0 9-15,4 12-14 0,-4-12 8 0,0 0-16 16,0 0 7-16,5 13-15 0,-5-13-3 0,0 0-6 15,0 0-16-15,0 0-20 0,0 0-34 0,0 0-38 16,0 0-42-16,0 0-295 0,0 0-35 0</inkml:trace>
  <inkml:trace contextRef="#ctx0" brushRef="#br3" timeOffset="80937.123">7023 10464 220 0,'0'0'195'0,"0"0"-38"0,0 0-19 0,0 0-20 15,0 0-12-15,0 0-16 0,0 0-11 0,0 0-14 0,-21 4-10 16,21-4-12-16,0 0-6 0,0 0-5 0,0 0-2 16,0 0-2-16,0 0 2 0,0 0-2 0,0 0 5 15,0 0 1-15,0 0 5 0,0 0 6 0,0 0 8 16,0 0 0-16,0 0 5 0,0 0-3 0,0 0-4 16,0 0 5-16,0 0 0 0,0 0-3 0,7 11-8 15,-7-11-2-15,0 0-4 0,0 0 1 0,24 2-5 16,-24-2-5-16,0 0-6 0,29 1-5 0,-29-1-10 0,25 2 6 15,-25-2-2-15,29 4-1 0,-29-4-3 0,32 5 1 16,-32-5-3-16,37 4 3 0,-18-1-7 16,2 0 3-16,1 1-2 0,-2-3-1 0,3 2 1 0,4 0 0 15,-3 1-1-15,3-2 0 0,0-2 0 0,-1 2 3 16,3 0-5-16,0 0 1 0,-2 0-4 0,2-2 9 16,-1 3-1-16,0-2 5 0,1 4-4 0,0-4 2 15,0 4 0-15,-1-4 1 0,1 2 1 0,0 1 0 16,0 0-1-16,0-1 2 0,-1 1-4 0,-1 2-1 15,2-5-2-15,0 4-2 0,-2-3 3 0,1 3-1 16,-2-4 0-16,3 1-6 0,-2 2-2 0,0-4 8 0,0 2-6 16,-3-2 3-16,-24 0 0 0,49 0 10 15,-24 0 0-15,-25 0-5 0,50 0-12 0,-27 0 2 0,2 0 2 16,0 3 1-16,0-3 0 0,2 1 0 0,0 1-1 16,-4 1 1-16,4-1 1 0,-2 2 0 0,0 1 0 15,0-3-2-15,-1 2-2 0,0 1 5 0,-1-1-1 16,0-1-2-16,-3 1 3 0,1 1-4 0,2-2 2 15,-4-1 0-15,2 2 2 0,-21-4 0 0,41 3-3 0,-41-3 2 16,44 2 0-16,-44-2 0 0,40 0-2 0,-40 0 1 16,41-2 2-16,-41 2-2 0,42-2 14 0,-42 2-19 15,41-1 3-15,-41 1 2 0,38-2-1 0,-38 2 1 16,38 0 0-16,-38 0-1 0,39 3 2 0,-39-3-1 16,37 4-2-16,-37-4 2 0,34 6-6 0,-34-6 9 15,35 5-6-15,-35-5 5 0,31 7 2 0,-31-7-8 16,31 6 6-16,-31-6 2 0,28 7-4 0,-28-7 0 15,25 5 9-15,-25-5-7 0,23 5 5 0,-23-5-7 16,23 4 4-16,-23-4-6 0,20 3 6 0,-20-3-9 0,19 4 16 16,-19-4-15-16,18 4 9 0,-18-4-10 0,0 0 6 15,26 5-7-15,-26-5 10 0,0 0-7 0,25 2 10 16,-25-2-12-16,0 0 12 0,23 4-14 16,-23-4 11-16,0 0-8 0,20 3 11 0,-20-3-11 0,0 0 10 15,0 0-12-15,23 3 12 0,-23-3-12 0,0 0 10 16,0 0-8-16,0 0 9 0,23 1-36 0,-23-1 27 15,0 0-29-15,0 0-4 0,0 0-26 0,0 0-16 0,0 0-24 16,0 0-39-16,0 0-34 0,18 3-41 0,-18-3-54 16,0 0-199-16,0 0 47 0</inkml:trace>
  <inkml:trace contextRef="#ctx0" brushRef="#br3" timeOffset="83460.611">7629 9478 117 0,'0'0'206'0,"0"0"-51"0,0 0-24 0,0 0-19 16,0 0-14-16,0 0-6 0,-4-10-5 0,4 10-3 16,0 0-5-16,0 0 1 0,0 0-6 0,0 0 12 0,0 0-19 15,0 0 8-15,0 0-8 0,-5-14 1 16,5 14-4-16,0 0 4 0,0 0 0 0,0 0-4 16,0 0-10-16,0 0-6 0,0 0-12 0,0 0-2 0,0 0-10 15,0 0-2-15,0 0-7 0,0 0 1 16,-6 14-5-16,6-14-2 0,0 0-4 0,0 0 4 0,0 18-3 15,0-18 3-15,2 13-3 0,-2-13-2 0,2 13 3 16,-2-13 1-16,5 16 0 0,-5-16 4 0,6 15-2 0,-6-15 1 16,6 17-1-16,-6-17-2 0,8 16-2 15,-8-16 3-15,8 16-4 0,-8-16 2 0,11 12-2 16,-11-12-1-16,8 9 1 0,-8-9-4 0,0 0 2 0,15 12 1 16,-15-12-1-16,0 0 1 0,0 0-1 0,21-4 3 15,-21 4-6-15,13-9 2 0,-13 9-2 0,10-13 2 16,-10 13-1-16,12-17-2 0,-12 17-6 0,11-17 4 15,-11 17-9-15,8-16 6 0,-8 16-1 0,4-18 3 16,-4 18-1-16,4-18 1 0,-4 18 0 0,0-14 1 16,0 14-2-16,-2-15-7 0,2 15 4 0,-4-13 1 15,4 13-1-15,-10-11 3 0,10 11 0 0,-13-9 2 0,13 9 2 16,-16-8 1-16,16 8-4 0,-17-5 4 16,17 5-4-16,0 0 6 0,-26-6-3 0,26 6 0 0,0 0-1 15,-26 2 0-15,26-2-4 0,0 0 5 0,-25 6 0 16,25-6 2-16,-15 7-27 0,15-7 32 0,-12 7-4 15,12-7 6-15,-11 9-10 0,11-9 2 0,-6 13 0 16,6-13 1-16,-6 14-1 0,6-14-5 0,-6 13 4 16,6-13 1-16,-2 12-1 0,2-12 2 0,0 16-1 15,0-16-1-15,0 12 1 0,0-12 1 0,4 13-2 16,-4-13 2-16,6 13-2 0,-6-13 3 0,0 0-2 0,13 13 2 16,-13-13 11-16,12 7-15 0,-12-7 0 0,0 0 2 15,19 6 0-15,-19-6 1 0,0 0-2 0,0 0 3 16,29-2-1-16,-29 2 3 0,0 0-4 0,18-7 1 15,-18 7-1-15,0 0 1 0,17-11-1 0,-17 11 4 16,10-10-3-16,-10 10 4 0,0 0-3 0,7-12 1 16,-7 12-5-16,0 0 3 0,6-14-4 0,-6 14 7 15,0 0-4-15,0 0 0 0,-2-14-1 0,2 14 2 16,0 0-1-16,-6-12 1 0,6 12-4 0,0 0 3 16,-9-9 0-16,9 9 2 0,0 0-1 0,0 0 7 15,-17-5-9-15,17 5 5 0,0 0-5 0,0 0 2 0,0 0-6 16,0 0 3-16,-22 0 1 0,22 0 3 0,0 0-4 15,0 0-1-15,-13 13 3 0,13-13 0 0,0 0 3 16,-8 13-1-16,8-13-3 0,0 0 2 0,-6 14-6 16,6-14-20-16,0 0 25 0,-4 14 4 0,4-14-1 15,0 0-4-15,0 0-1 0,-2 12 4 0,2-12-2 16,0 0 0-16,0 0 0 0,0 0 2 0,0 0-1 16,0 0-1-16,0 0-1 0,0 0 7 0,22-3-7 15,-22 3 5-15,11-11-3 0,-11 11 1 0,8-15-2 16,-8 15 4-16,8-15-6 0,-8 15 17 0,8-14-15 0,-8 14 4 15,5-12-2-15,-5 12 4 0,0 0-5 0,4-14 1 16,-4 14-6-16,0 0 6 0,0 0-4 0,0 0 0 16,0 0-1-16,-13-7 3 0,13 7 0 0,0 0-2 15,0 0 0-15,-16 7 2 0,16-7 0 0,0 0 0 16,-15 9-1-16,15-9 2 0,0 0-4 0,-10 11 2 16,10-11-2-16,0 0 3 0,-8 12-2 0,8-12 2 15,0 0-2-15,-4 15 2 0,4-15-4 0,0 0 5 0,0 14-2 16,0-14 1-16,0 0-3 0,4 14 4 0,-4-14-1 15,0 0-2-15,6 13 2 0,-6-13 4 0,0 0-8 16,12 11 4-16,-12-11 1 0,0 0-4 0,0 0 3 16,17 4 4-16,-17-4-3 0,0 0 2 0,0 0-1 15,18-4 2-15,-18 4-1 0,0 0-1 0,11-9-3 16,-11 9 6-16,0 0-8 0,10-9 7 0,-10 9-25 16,0 0 37-16,0 0 0 0,0 0 3 0,5-11-6 0,-5 11-2 15,0 0-1-15,0 0 1 0,0 0-2 0,0 0 2 16,0 0-6-16,-5-12 12 0,5 12-17 0,0 0 4 15,0 0-3-15,0 0 3 0,0 0 1 0,0 0-1 16,0 0-4-16,0 0 1 0,0 0-2 0,-23 3 3 16,23-3-4-16,0 0 2 0,0 0-5 0,0 0 5 15,-8 9-2-15,8-9 0 0,0 0-2 0,-4 12 1 16,4-12 3-16,0 0 1 0,0 17-2 0,0-17 1 16,0 0-1-16,4 15 2 0,-4-15-31 0,4 11 35 15,-4-11-4-15,0 0 0 0,11 15-1 0,-11-15 2 0,0 0-1 16,12 5 0-16,-12-5-4 0,0 0 4 15,0 0-2-15,22-2 4 0,-22 2-6 0,0 0 7 16,14-12-1-16,-14 12 2 0,8-15 18 0,-8 15-23 0,9-15 1 16,-9 15-3-16,4-13 3 0,-4 13-2 0,2-15 2 15,-2 15 2-15,2-15 1 0,-2 15 2 0,0 0 1 16,-2-14-2-16,2 14-1 0,0 0 2 0,-8-13-3 16,8 13-1-16,0 0 3 0,-11-9-4 0,11 9 3 0,0 0-2 15,0 0 2-15,0 0-5 0,-23-4 3 16,23 4-3-16,0 0 3 0,0 0-1 0,-19 8-5 15,19-8 3-15,0 0 6 0,-15 12-3 0,15-12 1 0,-8 9-7 16,8-9 7-16,-8 11-3 0,8-11 16 0,-4 12-21 16,4-12 5-16,-4 12-4 0,4-12 3 0,0 0-3 15,-2 17-21-15,2-17 25 0,0 0 4 0,0 15-3 16,0-15 2-16,0 0-2 0,0 0 1 0,10 9-2 16,-10-9 3-16,0 0-3 0,0 0 3 0,0 0-3 15,25-4 3-15,-25 4-1 0,0 0 0 0,15-11-3 16,-15 11 4-16,13-13-3 0,-13 13 2 0,10-11-3 15,-10 11 8-15,8-9-6 0,-8 9 5 0,0 0-7 16,6-13 2-16,-6 13-1 0,0 0 1 0,0 0-2 0,-4-12 4 16,4 12-5-16,0 0 5 0,0 0-3 0,-16-10 0 15,16 10 0-15,0 0 0 0,-18-3 0 0,18 3 1 16,0 0-2-16,0 0 4 0,-25-5-1 0,25 5 3 16,0 0-4-16,0 0 3 0,0 0-6 0,0 0 2 15,-27 0-5-15,27 0 7 0,0 0-2 0,0 0-21 16,-10 11 24-16,10-11-4 0,0 0 2 0,-2 13 1 15,2-13-3-15,0 0 1 0,0 16-3 0,0-16 4 0,0 0-4 16,4 16 0-16,-4-16 1 0,0 0 1 0,8 11-3 16,-8-11 3-16,0 0-3 0,11 9 5 0,-11-9-1 15,0 0 1-15,0 0 0 0,0 0-1 0,23-3 0 16,-23 3 1-16,0 0 14 0,12-10-15 0,-12 10-6 16,0 0 4-16,6-14 4 0,-6 14-2 0,0 0 3 15,1-17-2-15,-1 17 0 0,0 0-2 0,-3-14 0 16,3 14-4-16,-6-12 2 0,6 12-8 0,0 0 0 0,-13-12-7 15,13 12-3-15,0 0-14 0,0 0-9 0,0 0-13 16,0 0-14-16,-20 8-21 0,20-8-17 0,0 16-21 16,0-16-26-16,0 18-29 0,0-18-49 0,4 22-186 15,0-7 115-15</inkml:trace>
  <inkml:trace contextRef="#ctx0" brushRef="#br3" timeOffset="84374.125">7452 8646 65 0,'0'0'233'0,"0"0"-48"0,-2-13-35 0,2 13-25 16,0 0-18-16,0 0-10 0,0 0-13 0,0 0-12 16,-2-15-5-16,2 15-8 0,0 0-6 0,0 0-10 15,0 0 9-15,0 0-2 0,0 0 0 0,0 0 1 0,0 0 6 16,0 0 7-16,0 0-2 0,0 0 1 0,0 0-4 15,0 0 4-15,0 0-6 0,0 0-2 0,10 10-2 16,-10-10-36-16,0 0 31 0,4 18-1 0,-4-18-9 16,2 17 1-16,-2-17-5 0,2 22-7 0,-2-22-5 15,0 24-7-15,0-24 16 0,0 26-20 0,0-26-4 16,-2 26 0-16,2-26-3 0,0 24 1 0,0-24 0 16,-2 20-1-16,2-20-2 0,0 19 2 0,0-19-3 15,0 14 0-15,0-14-1 0,-2 13-2 0,2-13 1 16,0 0 0-16,0 0 0 0,0 0 1 0,2 15 1 15,-2-15 1-15,0 0-2 0,0 0-6 0,11-15-5 0,-11 15-4 16,6-14-6-16,-6 14-21 0,8-20 27 16,-4 4 1-16,0 3-6 0,1 1 4 0,-1-1 1 0,-2 0 10 15,-2 13-7-15,6-22 8 0,-6 22 3 0,6-19-2 16,-6 19 0-16,4-16 3 0,-4 16 5 0,2-15 10 16,-2 15 5-16,4-13 7 0,-4 13-8 0,0 0 2 15,3-14-3-15,-3 14-6 0,0 0 18 0,0 0-27 16,0 0-2-16,4-13 3 0,-4 13-4 0,0 0 0 15,0 0 2-15,0 0-4 0,0 0 8 0,14 13 5 0,-14-13-3 16,11 8 1-16,-11-8-2 0,15 15-3 0,-15-15 0 16,19 14-1-16,-9-6 1 0,0 0-1 0,3 1-1 15,-1-2 1-15,0 1-2 0,1-1 1 16,-1 2-8-16,-12-9-14 0,27 13-19 0,-16-5-20 0,-11-8-28 16,25 11-29-16,-10-5-34 0,-3 3-42 0,1-1-49 15,1 0-253-15,1 2 17 0</inkml:trace>
  <inkml:trace contextRef="#ctx0" brushRef="#br3" timeOffset="85361.874">9587 10528 109 0,'0'0'374'15,"0"0"-90"-15,0 0-58 0,0 0-32 0,0 0-29 0,-14 6-20 16,14-6-16-16,0 0-18 0,0 0-17 0,0 0-15 16,0 0-16-16,0 0-14 0,0 0-9 0,0 0-11 15,0 0-6-15,0 0 1 0,-8 10 2 0,8-10 7 16,0 0 1-16,0 0-4 0,0 0-6 0,0 0-3 16,14 9 13-16,-14-9-18 0,0 0-9 0,0 0 7 15,20 8-10-15,-20-8 3 0,0 0-5 0,18 3 5 16,-18-3-8-16,0 0 5 0,21 4-3 0,-21-4 6 15,0 0-9-15,23 1 5 0,-23-1-3 0,0 0 6 0,0 0-9 16,29 3 4-16,-29-3-3 0,0 0 12 0,0 0-7 16,22 3 10-16,-22-3-3 0,0 0 8 0,13 7-12 15,-13-7-11-15,0 0 16 0,10 12 8 0,-10-12-8 16,0 0 10-16,5 18-7 0,-5-18 5 0,0 19-1 16,0-19 8-16,0 18-12 0,0-18 7 0,-2 22-8 15,2-22 11-15,-3 25-7 0,-1-13 14 0,0 4-13 16,2-6 18-16,-4 5-10 0,1 0 18 0,3-4-10 15,-2 3 14-15,-2 0-18 0,2-3 11 0,-2 0-18 0,6-11 15 16,-7 20-16-16,7-20 17 0,-8 19-13 16,8-19 10-16,-8 12-19 0,8-12 9 0,-6 13-23 0,6-13 12 15,0 0-26-15,-9 8-5 0,9-8-34 0,0 0-13 16,0 0-40-16,0 0-34 0,0 0-53 0,0 0-57 16,-16-8-81-16,16 8-336 0,0 0-173 0</inkml:trace>
  <inkml:trace contextRef="#ctx0" brushRef="#br3" timeOffset="86739.944">7645 9457 112 0,'0'0'226'0,"0"0"-57"0,0 0-31 0,0 0-26 16,0 0-19-16,0 0-9 0,0 0-8 0,0 0-10 16,0 0-4-16,0 0 3 0,0 0-2 0,0 0 4 15,0 0 1-15,0 0 3 0,0 0-1 0,0 0-1 16,0 0-8-16,0 0 0 0,0 0-5 0,0 0 1 15,0 0-4-15,0 0-1 0,0 0-2 0,-16 8 4 16,16-8-5-16,0 0-1 0,-4 11-4 0,4-11-2 16,0 0-12-16,-5 16-2 0,5-16-3 0,0 0-4 15,-4 18-7-15,4-18-1 0,-2 14 0 0,2-14-4 16,2 12-2-16,-2-12 1 0,2 15-3 0,-2-15 5 16,5 12-6-16,-5-12 1 0,8 13-1 0,-8-13 3 0,10 13-6 15,-10-13 2-15,13 11-4 0,-13-11 4 16,14 6-2-16,-14-6 3 0,0 0-4 0,25 7 2 0,-25-7-1 15,0 0 2-15,24-1-2 0,-24 1 1 0,14-6-5 16,-14 6 3-16,15-6-6 0,-15 6 1 0,14-8 5 16,-14 8-6-16,10-12-5 0,-10 12 2 0,7-9-3 15,-7 9 5-15,6-11-3 0,-6 11 5 0,0 0 0 16,0-17 0-16,0 17-6 0,0 0 6 0,-6-17-3 0,6 17 2 16,-9-8 1-16,9 8 13 0,0 0-15 0,-20-11 1 15,20 11 2-15,0 0 2 0,-23-4 1 0,23 4 4 16,0 0 0-16,-26 0 4 0,26 0-2 0,0 0-3 15,-25 1 21-15,25-1-26 0,0 0 1 0,-23 3 1 16,23-3 1-16,0 0 2 0,0 0-2 0,-24 5 2 16,24-5-4-16,0 0 4 0,0 0-2 0,-21 3 0 15,21-3 0-15,0 0 0 0,-15 9 1 0,15-9 2 0,0 0 0 16,-12 7 5-16,12-7-5 0,0 0 1 16,-10 8-2-16,10-8 2 0,0 0-3 0,-9 12-3 0,9-12 1 15,0 0 2-15,0 0-3 0,-3 12 5 16,3-12-4-16,0 0 3 0,0 0-5 0,6 15 4 0,-6-15-5 15,0 0 7-15,0 0-2 0,20 6 3 0,-20-6-2 16,0 0 1-16,0 0-3 0,29-4 3 0,-29 4-5 16,15-5 3-16,-15 5 0 0,14-6-1 0,-14 6 0 15,13-7 5-15,-13 7-3 0,0 0 4 0,14-11-5 16,-14 11 1-16,0 0 0 0,8-12 2 0,-8 12-4 0,0 0 3 16,0 0-23-16,4-13 28 0,-4 13-4 0,0 0-1 15,0 0-1-15,-8-14 3 0,8 14-1 16,0 0 11-16,-10-8-10 0,10 8 8 0,0 0 1 0,-15-7 4 15,15 7-2-15,0 0 8 0,0 0-7 0,-18-5 4 16,18 5-6-16,0 0-2 0,0 0-4 0,0 0-3 16,0 0-3-16,-19 5-1 0,19-5 0 0,0 0 0 15,-6 13 0-15,6-13-1 0,0 0 1 0,0 21 0 16,0-21-1-16,2 12-2 0,-2-12-2 0,2 14-1 16,-2-14 4-16,6 14-2 0,-6-14-2 0,9 11 3 15,-9-11 2-15,0 0 1 0,10 11 0 0,-10-11 2 16,0 0-1-16,0 0 1 0,0 0-5 0,0 0 6 0,21-1-1 15,-21 1-2-15,0 0 1 0,6-14-1 0,-6 14 1 16,0 0-2-16,0 0 1 0,-2-16 0 0,2 16-2 16,0 0-3-16,0 0-9 0,-7-13-10 0,7 13-16 15,0 0-23-15,0 0-30 0,0 0-24 0,0 0-37 16,-6 11-24-16,6-11-40 0,2 15-59 0,0-3-199 0,3 1 42 16</inkml:trace>
  <inkml:trace contextRef="#ctx0" brushRef="#br3" timeOffset="110299.583">9989 16375 76 0,'0'0'227'0,"0"0"-52"0,0 0-35 0,0 0-25 0,0 0-17 16,0 0-13-16,0 0-11 0,0 0-7 0,0 0-8 15,0 0-3-15,0 0-8 0,0 0 6 0,0 0 5 16,0 0 4-16,0 0 0 0,0 0-1 0,0 0 2 15,0 0-2-15,0 0-2 0,0 0-2 0,0 0-6 0,0 0-5 16,0 0-7-16,0 0-5 0,27-2-6 16,-27 2-11-16,0 0 7 0,0 0-5 0,28 0-3 15,-28 0-6-15,0 0 0 0,29 0-3 0,-29 0-38 0,0 0 45 16,29 0-7-16,-29 0 0 0,0 0 0 0,29 0-4 16,-29 0 1-16,0 0 0 0,25 0-1 0,-25 0-2 15,0 0 2-15,0 0 4 0,21 2 0 0,-21-2 0 16,0 0-2-16,0 0-5 0,0 0 0 0,0 0-4 0,0 0-6 15,0 0-3-15,0 0-10 0,0 0-7 16,0 0-23-16,0 0 24 0,0 0 3 0,0 0 0 16,-13 8 4-16,13-8 3 0,0 0 1 0,0 0 3 0,-29 0 1 15,29 0 4-15,0 0 0 0,-25 1 2 16,25-1 2-16,0 0 2 0,0 0 0 0,-29 0 1 0,29 0 1 16,0 0-2-16,0 0 3 0,-24 2-1 0,24-2 0 15,0 0 15-15,0 0-16 0,0 0 0 0,0 0 1 16,-25 2-1-16,25-2 1 0,0 0 0 0,0 0 1 15,0 0-22-15,0 0 37 0,0 0-14 0,0 0 9 16,0 0-8-16,-20 2 3 0,20-2 2 0,0 0 0 16,0 0-2-16,0 0 2 0,0 0-4 0,0 0 5 15,0 0 1-15,0 0-2 0,0 0 8 0,0 0-2 0,-4 14-2 16,4-14-1-16,0 0-5 0,0 0 4 0,4 12-4 16,-4-12 1-16,0 0-2 0,4 11 3 0,-4-11-2 15,0 0 2-15,0 0-4 0,4 15 1 0,-4-15 1 16,0 0-24-16,4 13 28 0,-4-13-2 0,0 0-6 15,5 11 6-15,-5-11-18 0,0 0 14 0,1 15-10 16,-1-15 13-16,0 0-12 0,0 0 13 0,4 15-14 16,-4-15 13-16,0 0-12 0,4 12 13 0,-4-12-12 15,0 0 13-15,2 15-13 0,-2-15 13 0,0 0-14 16,2 13 14-16,-2-13-15 0,0 0 15 0,4 18-16 16,-4-18 16-16,0 0-14 0,2 15 15 0,-2-15-14 0,0 0 14 15,4 17-15-15,-4-17 15 0,0 0-13 0,5 15 11 16,-5-15-14-16,0 0 16 0,4 17-15 0,-4-17 18 15,0 0-17-15,4 15 14 0,-4-15-14 0,0 0 16 16,4 15-16-16,-4-15 16 0,0 0-16 0,2 14 12 16,-2-14-12-16,0 0 9 0,4 13-11 0,-4-13 13 15,0 0-10-15,4 12 10 0,-4-12-11 0,0 0 11 16,0 0-49-16,4 14 56 0,-4-14-15 0,0 0 15 16,0 0-14-16,5 15 9 0,-5-15-11 0,0 0 14 15,0 0-15-15,4 14 28 0,-4-14-20 0,0 0-12 0,0 0 12 16,6 13-11-16,-6-13 11 0,0 0-14 0,0 0 17 15,2 15-14-15,-2-15 16 0,0 0-17 0,0 0 20 16,4 13-19-16,-4-13 15 0,0 0-16 0,0 0 14 16,2 13-10-16,-2-13 14 0,0 0-14 0,0 0 15 15,2 15-16-15,-2-15 16 0,0 0-17 0,0 0 34 16,2 13-26-16,-2-13-12 0,0 0 15 0,0 0-11 16,4 17 8-16,-4-17-8 0,0 0 15 0,0 0-13 0,2 14 12 15,-2-14-11-15,0 0 14 0,0 0-12 0,5 17 14 16,-5-17-13-16,0 0 15 0,0 0-14 0,4 14 13 15,-4-14-2-15,0 0-19 0,0 0 19 0,2 18 1 16,-2-18-8-16,0 0 3 0,0 0-2 0,4 14-2 16,-4-14-1-16,0 0-1 0,0 0 1 0,4 17-2 15,-4-17 0-15,0 0-3 0,0 0 2 0,2 17 1 16,-2-17 0-16,0 0 0 0,0 0-2 0,4 14 1 16,-4-14-41-16,0 0 53 0,0 0-6 0,2 17-1 15,-2-17-1-15,0 0 0 0,2 13-3 0,-2-13-1 16,0 0 0-16,0 0-37 0,0 18 46 0,0-18-2 0,0 0 0 15,2 13-2-15,-2-13 1 0,0 0-1 0,0 15-3 16,0-15-2-16,0 0-38 0,0 0 49 0,0 17-5 16,0-17 2-16,0 0-4 0,0 0-4 0,0 16 3 15,0-16 1-15,0 0-3 0,0 0 3 0,0 16-2 16,0-16-4-16,0 0 6 0,0 0-2 0,0 14-1 16,0-14 0-16,0 0-2 0,0 0 3 0,-2 15-3 0,2-15 0 15,0 0 5-15,0 0-2 0,-2 16 3 0,2-16-2 16,0 0 2-16,0 0 4 0,-2 17-4 0,2-17 2 15,0 0-1-15,0 0 0 0,-2 17-1 0,2-17 5 16,0 0-6-16,-2 12 4 0,2-12 0 16,0 0-6-16,0 16 4 0,0-16 0 0,0 0-1 0,-2 12 3 15,2-12 6-15,0 0-9 0,0 0 0 0,-2 13 0 16,2-13 1-16,0 0-1 0,0 0 1 0,-2 18-3 16,2-18 22-16,0 0-25 0,0 0-3 0,0 13 4 15,0-13-3-15,0 0 6 0,0 0-4 0,0 17 0 0,0-17 1 16,0 0 3-16,2 14-1 0,-2-14 0 0,0 0 2 15,2 13-5-15,-2-13 6 0,0 0-1 0,0 0 1 16,2 14-1-16,-2-14-1 0,0 0-25 0,0 0 29 16,2 18 0-16,-2-18-12 0,0 0 7 0,2 13 0 0,-2-13 2 15,0 0-1-15,2 16 21 0,-2-16-24 16,0 0-3-16,2 14 0 0,-2-14 2 0,0 0 7 0,5 19-9 16,-5-19 3-16,0 0-1 0,2 18-1 0,-2-18 2 15,0 0-12-15,4 19 18 0,-4-19-12 0,0 0 17 16,0 18 0-16,0-18-4 0,0 0-16 0,4 19 21 15,-4-19-20-15,0 0 19 0,4 19-20 0,-4-19 19 16,0 0-21-16,2 16 19 0,-2-16-19 0,0 0 21 16,4 16-20-16,-4-16 19 0,2 13-18 0,-2-13 19 15,2 15-20-15,-2-15 18 0,1 13-16 0,-1-13 16 16,0 13-18-16,0-13 21 0,2 15-17 0,-2-15 20 16,0 13-18-16,0-13 20 0,0 15-18 0,0-15 13 0,0 0-16 15,3 18 19-15,-3-18-19 0,0 0 17 0,0 18-22 16,0-18 21-16,0 0-19 0,2 18 20 0,-2-18-23 15,0 0 20-15,0 20-20 0,0-20 22 0,0 0-21 16,0 14 22-16,0-14-23 0,0 0 21 0,2 16-23 0,-2-16 22 16,0 0-19-16,0 16 19 0,0-16-19 0,0 0 18 15,0 0-18-15,0 16 20 0,0-16-19 16,0 0 18-16,0 0-20 0,0 0 21 0,2 13-23 0,-2-13 4 16,0 0-1-16,0 0 22 0,0 0-23 0,0 0 17 15,0 0-15-15,0 0 15 0,0 0-16 0,0 0 19 16,0 0-23-16,0 0 23 0,0 0-18 0,0 0 19 15,27-2-22-15,-27 2 22 0,0 0-19 0,18-9 17 16,-18 9-9-16,0 0 6 0,23-5-18 0,-23 5 22 16,0 0-21-16,23-6 19 0,-23 6-18 0,0 0 21 0,20-3-20 15,-20 3 17-15,0 0-18 0,17-6 20 16,-17 6-19-16,0 0 19 0,0 0-17 0,17-6 16 0,-17 6-20 16,0 0 20-16,0 0-22 0,0 0 7 0,19-5-16 15,-19 5 9-15,0 0-15 0,0 0 13 0,0 0-29 16,10-10-2-16,-10 10-37 0,0 0-26 0,0 0-36 15,2-11-32-15,-2 11-19 0,0 0-53 0,0 0-203 16,-4-14 74-16</inkml:trace>
  <inkml:trace contextRef="#ctx0" brushRef="#br3" timeOffset="114358.114">10219 17073 176 0,'0'0'208'0,"0"0"-49"15,0 0-19-15,0 0-22 0,0 0-2 0,0 0-8 16,0 0 3-16,0 0-12 0,0 0-5 0,0 0-19 15,0 0 0-15,0 0-17 0,0 0 3 0,-8 8-18 16,8-8 5-16,0 0-12 0,0 0-24 0,0 0 39 16,-17 6-6-16,17-6-4 0,0 0-7 0,0 0-3 0,-20 10-4 15,20-10-7-15,0 0-1 0,-16 7-5 16,16-7-4-16,-11 8-1 0,11-8 1 0,-8 8-6 16,8-8 1-16,-8 16-4 0,8-16 2 0,-8 12-5 0,8-12 5 15,-4 17-1-15,4-17-1 0,-3 16-2 0,3-16-2 16,0 17 3-16,0-17 0 0,3 19-4 0,-3-19 5 15,4 17-11-15,-4-17 16 0,8 16-11 0,-8-16 12 16,10 18-9-16,-1-7 19 0,-9-11-8 0,14 19 13 16,-6-9-14-16,0-1 14 0,-8-9-19 0,16 16 16 15,-16-16-18-15,19 17 20 0,-19-17-9 0,16 15 11 0,-16-15-14 16,17 15 15-16,-17-15-20 0,16 11 12 0,-16-11-16 16,15 11 9-16,-15-11-10 0,12 9 14 0,-12-9-16 15,13 6 14-15,-13-6-16 0,0 0 16 0,17 9-18 16,-17-9 18-16,0 0-19 0,17 5 19 0,-17-5-16 15,0 0 12-15,0 0-14 0,20 2 15 0,-20-2-16 16,0 0 14-16,0 0-21 0,0 0 12 0,23-3-19 0,-23 3 9 16,0 0-18-16,10-7 10 0,-10 7-25 0,0 0 7 15,0 0-20-15,11-12 2 0,-11 12-17 0,0 0 0 16,0 0-22-16,0 0-12 0,0 0-34 0,10-9-43 16,-10 9-234-16,0 0 117 0</inkml:trace>
  <inkml:trace contextRef="#ctx0" brushRef="#br3" timeOffset="115026.027">10529 17412 12 0,'0'0'236'0,"0"0"-43"0,0 0-30 0,0 0-24 16,0 0-12-16,0 0-25 0,-10-8-5 0,10 8-18 16,0 0 2-16,0 0-20 0,0 0 1 0,0 0-12 15,0 0 3-15,0 0-13 0,0 0 6 0,0 0-16 16,0 0 1-16,-19 7-10 0,19-7 9 0,0 0-14 0,0 0 12 16,-6 12-14-16,6-12 8 0,0 0-14 15,-4 12 11-15,4-12-18 0,0 0 18 0,-2 17-14 0,2-17 11 16,0 0-13-16,-3 16 13 0,3-16-16 0,0 0 13 15,0 17-16-15,0-17 14 0,0 0-13 0,0 0 12 16,-2 17-14-16,2-17 14 0,0 0-16 0,0 0 11 16,0 0-14-16,0 0 15 0,0 0-14 0,-4 12 13 15,4-12-12-15,0 0 12 0,0 0-10 0,0 0 10 0,4-14-16 16,-4 14 13-16,0 0-13 0,5-15 10 16,-5 15-11-16,0 0 12 0,6-15-10 0,-6 15 11 0,0 0-10 15,6-15 14-15,-6 15-17 0,0 0 15 0,6-11-10 16,-6 11 12-16,0 0-8 0,0 0 15 0,10-11-8 15,-10 11 18-15,0 0-7 0,0 0 14 0,0 0-15 16,0 0 13-16,0 0-14 0,0 0 10 0,0 0-18 16,25 2 15-16,-25-2-12 0,0 0 15 0,13 9-12 15,-13-9 14-15,8 11-16 0,-8-11 16 0,10 12-14 0,-10-12 10 16,9 10-17-16,-9-10 14 0,8 14-16 0,-8-14 13 16,8 11-16-16,-8-11 12 0,6 9-17 0,-6-9 15 15,0 0-32-15,10 13-5 0,-10-13-45 16,0 0-24-16,6 11-44 0,-6-11-40 0,0 0-48 0,0 0-209 15,0 0 94-15</inkml:trace>
  <inkml:trace contextRef="#ctx0" brushRef="#br3" timeOffset="116683.527">12813 17058 281 0,'0'0'252'16,"0"0"-62"-16,0 0-25 0,-10-11-25 0,10 11-1 0,0 0-23 15,-6-10-1-15,6 10-22 0,0 0 2 0,-8-11-17 16,8 11 8-16,0 0-24 0,-8-13 18 0,8 13-24 15,-6-11 18-15,6 11-6 0,-6-10-2 0,6 10-8 16,-9-13-1-16,9 13-8 0,-8-10-6 0,8 10-8 16,-6-11-3-16,6 11-10 0,-8-7-1 0,8 7-5 15,-11-9 0-15,11 9 1 0,0 0-6 0,-14-12 1 0,14 12-4 16,0 0 1-16,-17-7-2 0,17 7-3 16,0 0 5-16,0 0-5 0,-22-2 0 0,22 2 1 0,0 0-1 15,-17 3-1-15,17-3-3 0,0 0 2 0,-12 16-3 16,12-16 1-16,-8 11 0 0,8-11 0 0,-6 14 0 15,6-14-1-15,-4 19 0 0,4-19-1 0,0 18-1 16,0-18 0-16,2 21 5 0,-2-21-4 0,4 24 0 16,0-13 4-16,0 2 0 0,0 0 6 0,2 0-2 0,0-2 3 15,0-1 2-15,2 2 3 0,1-1-7 0,-1 0 3 16,0-2-1-16,-8-9 4 0,21 18 3 0,-11-11 0 16,-10-7 1-16,23 9-1 0,-23-9-5 0,23 3 2 15,-23-3-3-15,24 2 0 0,-24-2-3 0,22-2-1 16,-22 2-10-16,23 0-13 0,-23 0-21 0,21-3-16 15,-21 3-21-15,16-6-22 0,-16 6-26 0,0 0-34 16,21-2-18-16,-21 2-33 0,0 0-40 0,0 0-257 16,0 0 3-16</inkml:trace>
  <inkml:trace contextRef="#ctx0" brushRef="#br3" timeOffset="117266.15">13050 17129 42 0,'0'0'329'16,"0"0"-93"-16,0 0-34 0,0 0-33 0,0 0-11 0,0 0-23 15,0 0-8-15,0 0-23 0,0 0 2 0,0 0-20 16,0 0 9-16,-21 1-6 0,21-1-10 0,0 0-3 16,0 0-7-16,0 0-12 0,0 0-10 0,0 0-10 15,0 0 0-15,0 0-15 0,0 0-7 0,0 0 0 16,0 0-4-16,0 0 2 0,0 0 2 0,0 0-4 16,0 0-2-16,0 0 2 0,15-6-3 0,-15 6-1 15,0 0-5-15,16-7 2 0,-16 7-1 0,0 0-5 0,22-4 3 16,-22 4-3-16,0 0 4 0,23-4-15 0,-23 4 18 15,0 0 0-15,22 3 1 0,-22-3 0 0,0 0 4 16,21 6 4-16,-21-6 0 0,12 11-1 0,-12-11 0 16,11 12-2-16,-11-12-3 0,8 17 1 0,-8-17-7 15,6 18 3-15,-6-18 0 0,6 21 0 0,-6-21-5 16,4 21 3-16,-4-21-3 0,3 21 0 0,-3-21 3 16,0 20-3-16,0-20 3 0,0 21-4 0,0-21-1 15,0 17 2-15,0-17 0 0,0 14 0 0,0-14-1 16,0 0 2-16,0 19 1 0,0-19 0 0,0 0 0 0,0 0-3 15,2 14 5-15,-2-14 0 0,0 0 2 0,0 0 4 16,0 0-2-16,0 0-2 0,0 0 2 16,18 6-3-16,-18-6-1 0,0 0-4 0,18-6 3 0,-18 6-3 15,0 0-4-15,25-3-11 0,-25 3-9 0,18-6-9 16,-18 6-14-16,19-5-5 0,-19 5-13 0,20-4-15 16,-20 4-32-16,19-6-21 0,-19 6-13 15,0 0-13-15,27-3-26 0,-27 3-18 0,0 0-225 16,22-5 103-16</inkml:trace>
  <inkml:trace contextRef="#ctx0" brushRef="#br3" timeOffset="117762.162">13506 17130 287 0,'0'0'249'0,"0"0"-55"16,-21 4-15-16,21-4-24 0,0 0-4 0,0 0-26 0,-8 11 3 15,8-11-14-15,0 0-9 0,0 0 12 0,-9 13-39 16,9-13-12-16,0 0-11 0,0 0-50 0,-4 12 40 16,4-12-5-16,0 0-6 0,0 0-5 0,0 0-5 15,2 17-5-15,-2-17 1 0,0 0-7 0,0 0 2 16,11 8-33-16,-11-8 34 0,0 0-4 0,0 0-1 16,0 0-1-16,0 0-3 0,26-4 1 0,-26 4-3 15,0 0-1-15,13-7 0 0,-13 7-2 0,0 0 3 0,11-8-3 16,-11 8-1-16,0 0 3 0,0 0 4 0,0 0-5 15,11-9 0-15,-11 9-1 0,0 0-1 0,0 0 2 16,0 0 0-16,0 0-1 0,0 0-2 0,0 0 0 16,0 0 4-16,-13-8-2 0,13 8 1 0,0 0 3 15,0 0-1-15,0 0-1 0,0 0-3 0,-24 0 1 16,24 0 0-16,0 0-2 0,0 0-3 0,0 0-9 16,0 0-56-16,-22 4 18 0,22-4-32 0,0 0-34 0,0 0-41 15,0 0-31-15,-9 13-48 0,9-13-224 16,0 0 59-16</inkml:trace>
  <inkml:trace contextRef="#ctx0" brushRef="#br3" timeOffset="121462.961">13877 17165 83 0,'0'0'181'16,"0"0"-34"-16,0 0-22 0,20-4-12 0,-20 4-5 0,0 0-12 16,0 0 0-16,0 0-8 0,0 0 5 15,0 0-7-15,21-3 3 0,-21 3-12 0,0 0 3 16,0 0-19-16,0 0 4 0,0 0-24 0,6-10 8 0,-6 10-22 16,0 0 9-16,0 0-17 0,-4-12 7 0,4 12-16 15,0 0 10-15,0 0-13 0,-8-16 11 0,8 16-16 16,0 0 17-16,-11-12-12 0,11 12 8 0,0 0-10 15,-12-11 12-15,12 11-14 0,-8-11 19 0,8 11-17 0,-13-10 13 16,13 10-16-16,-10-9 15 0,10 9-12 16,-10-9 16-16,10 9-12 0,0 0 12 0,-15-11-14 0,15 11 13 15,0 0-12-15,-10-10 10 0,10 10-20 0,0 0 16 16,0 0-18-16,0 0 13 0,0 0-17 0,-11-7 17 16,11 7-18-16,0 0 17 0,0 0-17 0,0 0 17 15,0 0-15-15,0 0 18 0,21 6-17 0,-21-6 12 16,0 0-15-16,21 7 12 0,-21-7-18 0,18 4 8 15,-18-4-13-15,21 7 13 0,-21-7-17 0,21 5 18 16,-21-5-23-16,20 8 27 0,-20-8-37 0,22 9 46 16,-22-9-12-16,21 13 13 0,-21-13-17 0,21 13 18 15,-21-13-16-15,18 15 11 0,-18-15-11 0,17 17 17 0,-17-17-15 16,12 14 13-16,-12-14-4 0,10 15-4 0,-10-15-19 16,7 16 10-16,-7-16-19 0,2 16 12 0,-2-16-10 15,-2 14 16-15,2-14-8 0,-7 11 15 0,7-11-8 16,-8 11 14-16,8-11-11 0,-12 11 17 0,12-11-14 15,-13 10 13-15,13-10-16 0,-14 7 15 0,14-7-10 0,0 0 10 16,-17 9-13-16,17-9 12 0,0 0-14 16,-14 6 12-16,14-6-11 0,0 0 10 0,0 0-13 0,-13 6 13 15,13-6-11-15,0 0 11 0,0 0-8 0,0 0 15 16,0 0-9-16,0 0 12 0,0 0-13 0,0 0 13 16,0 0-11-16,0 0 12 0,0 0-14 0,11-12 14 15,-11 12-46-15,0 0 52 0,16-9-15 0,-16 9 8 0,13-7-11 16,-13 7 11-16,16-11-15 0,-16 11 13 15,15-7-16-15,-15 7 16 0,16-11-17 0,-16 11 6 16,19-12-20-16,-19 12 6 0,14-13-17 0,-14 13 18 16,13-12-24-16,-13 12 9 0,9-16-13 0,-9 16 8 15,10-12-9-15,-10 12 4 0,4-15-5 0,-4 15 13 0,5-14-4 16,-5 14 4-16,2-14-10 0,-2 14 5 0,-2-15-2 16,2 15 8-16,-5-13 3 0,5 13 11 0,-8-11-5 15,8 11 13-15,-8-11 4 0,8 11 13 0,-9-9 2 16,9 9 12-16,0 0-4 0,-17-8 8 0,17 8-4 15,0 0 12-15,0 0-8 0,-23-1 9 0,23 1-9 16,0 0 11-16,0 0-9 0,-22 4 10 0,22-4-8 16,0 0 8-16,-13 7-13 0,13-7 10 0,0 0-21 0,-8 9 6 15,8-9-14-15,0 0 12 0,0 0-13 16,-4 17 16-16,4-17-13 0,0 0 14 0,4 14-11 0,-4-14 14 16,0 0-13-16,8 17 14 0,-8-17-1 0,6 11-1 15,-6-11 0-15,9 11-3 0,-9-11-4 0,12 11 30 16,-12-11-41-16,13 10-1 0,-13-10-2 0,12 10 0 15,-12-10-2-15,14 8 4 0,-14-8-5 0,14 5 0 16,-14-5-3-16,0 0 4 0,23 8-1 0,-23-8-1 16,0 0 1-16,0 0-4 0,26 0 1 0,-26 0 0 15,0 0-2-15,0 0-3 0,21-3 34 0,-21 3-44 0,0 0-14 16,15-10 15-16,-15 10-14 0,0 0 15 0,10-15-11 16,-10 15 15-16,6-11-14 0,-6 11 16 0,6-11-11 15,-6 11 17-15,0 0-12 0,9-15 14 0,-9 15-11 16,0 0 14-16,6-15-14 0,-6 15 16 0,0 0-14 0,6-11 16 15,-6 11-10-15,0 0 19 0,0 0-14 16,0 0 15-16,0 0-14 0,0 0 9 0,0 0-11 16,24 2 40-16,-24-2-39 0,0 0-12 0,12 13 12 0,-12-13-11 15,8 11 14-15,-8-11-10 0,9 13 11 0,-9-13-4 16,8 13-1-16,-8-13-10 0,6 13 0 0,-6-13-5 16,8 11-7-16,-8-11-15 0,0 0 3 0,9 13-15 15,-9-13 11-15,0 0-5 0,0 0 16 0,0 0-5 16,0 0 14-16,0 0-6 0,0 0 11 0,0 0-15 15,16-6 12-15,-16 6-10 0,0 0 8 0,6-14-12 16,-6 14 2-16,0 0-12 0,7-17 8 0,-7 17-6 16,6-11 11-16,-6 11 1 0,8-10 11 0,-8 10 2 15,0 0 20-15,13-12 7 0,-13 12 18 0,0 0 5 0,16-9 24 16,-16 9 16-16,0 0 25 0,0 0-36 0,22 0 13 16,-22 0-21-16,0 0 8 0,18 7-13 0,-18-7-6 15,13 9-8-15,-13-9 1 0,12 10-11 0,-12-10-4 16,13 9-4-16,-13-9-4 0,10 11-3 0,-10-11 22 0,0 0-35 15,12 11 0-15,-12-11-6 0,0 0-4 16,11 9-11-16,-11-9-9 0,0 0-9 0,0 0-6 16,8 12-10-16,-8-12-23 0,0 0-7 0,0 0-29 0,0 0-23 15,0 0-44-15,0 0-59 0,-4 12-175 0,4-12 123 16</inkml:trace>
  <inkml:trace contextRef="#ctx0" brushRef="#br3" timeOffset="123163.195">14724 16884 16 0,'0'0'256'0,"0"0"-48"0,0 0-40 16,0 0-24-16,0 0-23 0,0 0-5 15,0 0-17-15,0 0-1 0,0 0-22 0,0 0 7 0,0 0-23 16,0 0 10-16,0 0-18 0,0 0 6 0,0 0-17 16,0 0 13-16,0 0-14 0,0 0 17 0,0 0-20 15,0 0 14-15,0 0-15 0,0 0 11 0,0 0-14 16,0 0 14-16,0 0-45 0,0 0 54 0,0 0-18 15,0 0 16-15,0 0-8 0,0 0-11 0,0 0-5 0,0 0-8 16,0 0-4-16,0 0-4 0,0 0-2 0,0 0-2 16,0 0-4-16,0 18 0 0,0-18-3 0,0 0 1 15,-2 17-1-15,2-17-4 0,-2 12 2 0,2-12 0 16,0 20 0-16,0-20-2 0,0 20 0 0,0-20 0 16,0 24-1-16,0-24 1 0,2 23 2 0,-2-23-1 15,2 25-2-15,0-12 5 0,-2-13-7 0,2 24-23 16,-2-24 33-16,6 26-2 0,-3-14-2 0,1 1 2 15,-4-13-3-15,6 25 22 0,-6-25-27 0,8 20 4 16,-2-9-22-16,-2 0 22 0,-4-11 2 0,13 20-2 16,-7-8 1-16,-6-12-3 0,12 18 3 0,-12-18 0 15,13 14-1-15,-13-14 2 0,10 18 0 0,-10-18-2 0,12 17-3 16,-12-17-9-16,10 14-2 0,-10-14-7 0,8 12-23 16,-8-12 8-16,8 12-18 0,-8-12 2 0,9 13-16 15,-9-13 3-15,6 11-21 0,-6-11-2 0,0 0-19 16,6 14-10-16,-6-14-18 0,0 0-24 0,6 10-43 15,-6-10-163-15,0 0 179 0</inkml:trace>
  <inkml:trace contextRef="#ctx0" brushRef="#br3" timeOffset="124315.278">14874 17045 111 0,'0'0'258'16,"0"0"-65"-16,0 0-20 0,0 0-26 0,0 0-1 15,0 0-17-15,0 0 4 0,0 0-27 0,0 0 10 16,0 0-19-16,12 7 6 0,-12-7-5 0,0 0-10 16,0 0-7-16,0 0-7 0,9 13-8 0,-9-13-9 0,0 0-9 15,8 11-3-15,-8-11-2 0,0 0-12 0,8 13-1 16,-8-13-5-16,6 11-4 0,-6-11 2 0,9 13-3 15,-9-13 19-15,6 13-23 0,-6-13-2 0,10 13 1 16,-10-13 0-16,11 15-1 0,-11-15 1 16,10 13-2-16,-10-13 1 0,9 12-4 0,-9-12 4 0,13 12-1 15,-13-12 0-15,12 11-1 0,-12-11 0 0,14 11-2 16,-14-11 2-16,13 7 0 0,-13-7-2 0,14 10-4 16,-14-10 1-16,13 6-1 0,-13-6 0 0,0 0-2 15,20 5-1-15,-20-5-1 0,0 0 0 0,0 0 2 16,27 1 2-16,-27-1-7 0,0 0 4 0,18-3-1 0,-18 3 2 15,0 0-1-15,18-3-1 0,-18 3 2 0,13-7-2 16,-13 7 1-16,10-11-3 0,-10 11 1 0,8-9-4 16,-8 9-6-16,7-12-6 0,-7 12-2 0,4-16-9 15,-4 16-2-15,2-14-1 0,-2 14-4 0,-2-17 2 16,2 17 2-16,-2-19 3 0,2 19 1 0,-7-19 30 16,7 19-25-16,-6-19 4 0,6 19 4 0,-10-19 1 15,2 8 1-15,8 11 2 0,-11-16 1 0,11 16 2 0,-12-16 6 16,12 16-2-16,-13-16-1 0,13 16 24 15,-15-11-26-15,15 11 2 0,-16-11-3 0,16 11 5 0,-15-9-1 16,15 9-2-16,-16-8 5 0,16 8-19 0,-15-5 49 16,15 5-21-16,0 0 6 0,-21-8-2 0,21 8-6 15,0 0 0-15,0 0-6 0,0 0 1 0,-27 2-2 16,27-2 2-16,0 0-4 0,-8 9 1 0,8-9 1 16,0 0-22-16,-4 16 28 0,4-16-1 0,2 14-3 15,-2-14-2-15,4 14 5 0,-4-14 0 0,9 19 1 16,-3-8 1-16,0 0-7 0,0 4 2 0,0-3-2 15,3 0 3-15,-3 2-4 0,2 0 5 0,0-1-6 0,1 4 3 16,-1-5 0-16,2 7 1 0,1-4 0 0,-3 3 3 16,2 1 6-16,-2-2 0 0,3 0 2 0,-4-1-1 15,1 1 1-15,3 0-3 0,-3-1 1 0,0-1-2 16,0-1 0-16,-1-1-20 0,1 2 21 0,0-2-22 16,-2 1 21-16,1-4-23 0,-1 1 23 0,0 0-20 15,-6-11 18-15,10 19-15 0,-10-19 19 0,9 15-23 16,-9-15 22-16,8 13-21 0,-8-13 20 0,6 10-23 15,-6-10 12-15,0 0-34 0,8 14-4 0,-8-14-25 16,0 0-7-16,7 11-31 0,-7-11-31 0,0 0-51 0,0 0-44 16,0 0-40-16,0 0-242 0,0 0-6 0</inkml:trace>
  <inkml:trace contextRef="#ctx0" brushRef="#br3" timeOffset="126028.135">15398 17230 230 0,'0'0'196'15,"0"0"-40"-15,0 0-23 0,0 0-20 0,0 0 1 0,0 0-7 16,0 0 1-16,0 0-7 0,0 0 7 0,0 0-12 15,0 0 13-15,4 11-14 0,-4-11 11 0,0 0-6 16,0 0-5-16,0 0-8 0,0 0-6 0,0 0-8 16,0 0-7-16,0 0-7 0,0 0-10 0,0 0-4 15,0 0-7-15,0 0-3 0,0 0-9 0,0 0 12 16,0 0-21-16,0 0-1 0,0 0-2 0,0 0-3 16,0 0 0-16,0 0-3 0,-6-11 0 0,6 11-1 0,0 0-5 15,-6-15 5-15,6 15-2 0,-4-13-2 0,4 13 3 16,-5-13-3-16,5 13-1 0,-2-13 2 0,2 13-4 15,-4-13-1-15,4 13 0 0,0 0 3 0,0-18-2 16,0 18-1-16,0 0 1 0,0-19 2 0,0 19-4 0,0 0 0 16,4-13 1-16,-4 13 3 0,0 0 2 15,0 0 3-15,0 0 0 0,11-9 11 0,-11 9-13 0,0 0-4 16,0 0 0-16,0 0 4 0,19 4-3 0,-19-4-1 16,0 0 4-16,13 9-6 0,-13-9 1 0,10 9 1 15,-10-9 1-15,10 10-2 0,-10-10-3 0,11 11-2 16,-11-11 0-16,10 9-4 0,-10-9-5 0,8 9-8 15,-8-9-2-15,0 0-4 0,11 11-3 0,-11-11-3 16,0 0-2-16,0 0 7 0,10 11-1 0,-10-11 6 16,0 0 9-16,0 0 2 0,0 0 1 0,0 0 5 0,0 0 0 15,10-11 2-15,-10 11-2 0,0 0 3 16,2-17-2-16,-2 17 3 0,0 0 1 0,3-14 0 16,-3 14 2-16,2-14-30 0,-2 14 22 0,0 0 12 0,4-14-17 15,-4 14 16-15,0 0-11 0,8-15 11 0,-8 15-7 16,0 0 13-16,8-9-13 0,-8 9 16 0,0 0 3 15,0 0 0-15,15-7 0 0,-15 7 4 0,0 0-7 16,0 0 2-16,15 6 0 0,-15-6-5 0,0 0-3 0,15 10 2 16,-15-10-3-16,8 11 1 0,-8-11-5 15,8 11 1-15,-8-11-3 0,6 12 4 0,-6-12 1 16,7 11-2-16,-7-11-24 0,0 0 26 0,8 12-11 0,-8-12-9 16,0 0-6-16,0 0-13 0,6 14-12 0,-6-14-15 15,0 0-36-15,0 0-11 0,0 0-41 0,0 0-36 16,0 0-46-16,4 13-239 0,-4-13 45 0</inkml:trace>
  <inkml:trace contextRef="#ctx0" brushRef="#br3" timeOffset="126705.41">15609 16879 174 0,'0'0'239'0,"-4"-14"-39"0,4 14-37 0,0 0-2 16,0 0-16-16,0 0 4 0,0 0-32 0,0 0 6 16,0 0-20-16,0 0 8 0,18 8-26 0,-18-8 5 15,0 0-21-15,15 8 10 0,-15-8-21 0,12 11 9 0,-12-11-22 16,13 7 7-16,-13-7-19 0,14 9 17 0,-14-9-7 16,17 11-2-16,-17-11-7 0,15 11-6 0,-15-11-2 15,19 13-7-15,-11-4 0 0,-8-9-1 0,19 15-2 16,-11-3 0-16,2-4-1 0,-2 3-2 0,1 3 2 15,-1-3 2-15,0 2-1 0,-2-1 1 0,1 2-3 16,-1-2-2-16,0 1-3 0,0 0-1 0,-2 2 2 16,-1-1-6-16,0-2 4 0,-3-12-3 0,6 24 0 15,-6-24 1-15,2 22-2 0,-2-22-1 0,2 19 1 16,-2-19 3-16,-2 18-1 0,2-18-1 0,-2 17 0 16,2-17 3-16,-4 15-4 0,4-15-1 0,-7 12-1 0,7-12-3 15,-5 12 2-15,5-12-1 0,0 0-9 0,-10 11-3 16,10-11 1-16,0 0-8 0,-8 11-6 0,8-11-8 15,0 0-9-15,0 0-7 0,-11 10-5 0,11-10-25 16,0 0 6-16,0 0-26 0,0 0-4 0,-8 11-26 16,8-11-5-16,0 0-20 0,0 0-11 0,0 0-17 15,0 0-23-15,0 0-184 0,0 0 158 0</inkml:trace>
  <inkml:trace contextRef="#ctx0" brushRef="#br3" timeOffset="127997.433">15709 16725 93 0,'0'0'259'16,"0"0"-52"-16,0 0-26 0,0 0-8 0,0 0-14 15,0 0 10-15,-15-6-32 0,15 6 11 0,0 0-20 16,0 0 6-16,0 0-26 0,0 0 10 0,0 0-23 15,0 0 7-15,0 0-12 0,0 0-13 0,0 0-15 16,0 0-11-16,0 0-8 0,0 0-11 0,0 0-8 16,0 0-6-16,0 0 3 0,0 0 1 0,0 0-1 15,0 0-4-15,0 0-2 0,0 0-3 0,13 10-1 16,-13-10-6-16,0 0 2 0,25 0-3 0,-25 0-7 16,0 0 6-16,29-6-9 0,-29 6-11 0,20-5-10 0,-20 5-8 15,25-10-5-15,-25 10-7 0,23-12-20 0,-23 12 14 16,22-15-18-16,-22 15 20 0,18-12-7 0,-18 12 23 15,17-9-6-15,-17 9 18 0,14-9 3 0,-14 9 26 16,0 0-8-16,17-5 21 0,-17 5-11 0,0 0 23 16,0 0-21-16,0 0 20 0,23 2-20 0,-23-2 22 15,0 0-14-15,12 14 23 0,-12-14-3 0,8 13 1 0,-8-13-1 16,11 15-5-16,-11-15-7 0,8 18-3 0,-8-18 9 16,8 19-17-16,-8-19-5 0,9 21 1 0,-9-21-3 15,13 20-2-15,-7-9 2 0,0 0-1 0,0 0 4 16,1 0 2-16,1 1 3 0,-2 1 1 0,0-1-1 15,0 1 0-15,3 2-1 0,-3 0-4 0,0-3 1 16,0 3-2-16,1 0 3 0,1 0-1 0,-2-1 3 16,0 2-4-16,0 0 2 0,1 1-2 0,-1-3 2 0,-1 5 5 15,1-5-1-15,-2 3-1 0,3 0-5 16,-3-2 4-16,2 1-4 0,-2-1 8 0,2 4-12 16,-2-3 0-16,3-1-4 0,-3-2 1 0,0 3-2 0,0 0 2 15,0-2-3-15,2 0 0 0,-2 3-1 0,-2-4 1 16,3 3-3-16,-1-4 4 0,0 1-4 0,0 1 2 15,-2-2 0-15,-2-12 0 0,6 22 1 0,-6-22-3 16,6 21 3-16,-6-21-1 0,7 21 1 0,-7-21-2 16,4 18 0-16,-4-18-1 0,4 15 2 0,-4-15-1 15,6 18-2-15,-6-18 1 0,4 17-1 0,-4-17-3 16,4 13-1-16,-4-13-3 0,5 13-2 0,-5-13 1 0,1 14 4 16,-1-14-2-16,4 11 4 0,-4-11-1 0,0 0 2 15,4 14-2-15,-4-14 0 0,0 0 0 0,4 18 3 16,-4-18 2-16,0 0-1 0,4 13 2 0,-4-13-3 15,0 0 2-15,0 0 1 0,4 12-2 0,-4-12 2 16,0 0-1-16,0 0 0 0,6 13 0 0,-6-13-1 16,0 0 3-16,0 0-2 0,0 0 2 0,0 0 0 15,0 0 0-15,5 14 1 0,-5-14 0 0,0 0-2 16,0 0 0-16,0 0 4 0,0 0-4 0,0 0 2 16,-15 5-2-16,15-5 2 0,0 0-19 0,0 0 22 0,-26-2-19 15,26 2 23-15,0 0-17 0,-27-2 25 0,27 2-18 16,0 0 22-16,-29-1-19 0,29 1 20 0,0 0-18 15,-35 0 20-15,35 0-17 0,-22 1 15 0,22-1-19 16,0 0 15-16,-28 0-17 0,28 0 16 0,0 0-20 16,-27 2 24-16,27-2-33 0,0 0 7 0,-21 4-29 15,21-4 9-15,0 0-33 0,0 0 8 0,0 0-29 16,-23 2 2-16,23-2-30 0,0 0-8 0,0 0-65 0,0 0 15 16,0 0-21-16,0 0-22 0,0 0-34 0,0 0-232 15,0 0 42-15</inkml:trace>
  <inkml:trace contextRef="#ctx0" brushRef="#br3" timeOffset="136186.252">7733 9447 297 0,'0'0'239'0,"0"0"-47"0,0 0-31 0,0 0-18 16,0 0-18-16,-10-9-19 0,10 9-19 0,0 0-12 16,0 0-12-16,0 0-8 0,0 0-10 0,0 0-4 15,0 0-6-15,-11-7-3 0,11 7 2 0,0 0 2 16,0 0 10-16,0 0-7 0,0 0 0 0,0 0 2 16,0 0 4-16,0 0-2 0,0 0-1 0,0 0-3 15,0 0-4-15,0 0-1 0,0 0-9 0,0 0-1 0,0 0-9 16,0 0 0-16,0 0-6 0,0 0 0 15,-8 9-2-15,8-9-1 0,0 0-5 0,0 0 1 0,4 14 0 16,-4-14-1-16,0 0 0 0,9 15 2 0,-9-15-4 16,8 9-32-16,-8-9 37 0,10 10 2 0,-10-10-3 15,11 7 18-15,-11-7-28 0,0 0 1 0,14 12-6 16,-14-12 6-16,0 0-7 0,12 8 0 0,-12-8 4 16,0 0 6-16,0 0-5 0,13 9 6 0,-13-9-2 15,0 0-1-15,0 0-1 0,0 0-1 0,0 0-35 16,6-12 42-16,-6 12-5 0,0 0 1 0,0-13 0 0,0 13-1 15,0 0 2-15,-6-17-2 0,6 17 1 0,0 0 5 16,-8-13-3-16,8 13 0 0,0 0-1 0,-11-15 4 16,11 15 1-16,0 0 8 0,-10-11-15 0,10 11 1 15,0 0 6-15,-13-5-2 0,13 5 1 0,0 0 1 16,0 0-3-16,-18-6 4 0,18 6-4 0,0 0 4 16,0 0-3-16,0 0 4 0,0 0-5 0,-22 6 6 15,22-6-7-15,0 0 2 0,-12 7-2 0,12-7 10 16,0 0-8-16,-9 11 0 0,9-11-2 0,0 0 0 15,-8 13-8-15,8-13-9 0,0 0-16 0,-4 13-18 16,4-13-31-16,0 0-23 0,0 17-37 0,0-17-45 0,0 0-280 16,0 0 49-16</inkml:trace>
  <inkml:trace contextRef="#ctx0" brushRef="#br3" timeOffset="149142.99">7818 12020 349 0,'0'0'265'0,"0"0"-50"0,0 0-36 0,0 0-19 16,0 0-29-16,-8-12-15 0,8 12-16 16,0 0-7-16,0 0-13 0,0 0-7 0,-11-7-4 0,11 7-5 15,0 0-5-15,0 0 2 0,-12-7-3 0,12 7 1 16,0 0 3-16,0 0-1 0,0 0 1 0,-13-7-5 15,13 7-1-15,0 0-8 0,0 0-10 0,0 0-6 16,0 0-8-16,0 0-2 0,-18 3-5 0,18-3-4 16,0 0-4-16,-8 13-1 0,8-13-1 0,-2 13-3 15,2-13 1-15,-3 17-1 0,3-17-2 0,0 22-1 16,0-22 1-16,5 23 1 0,-3-10-2 0,2 1 0 0,0 0-1 16,0 0-2-16,0-1 2 0,2 1-1 15,-1-3 1-15,1 2-4 0,0-1 2 0,-6-12-1 16,8 16 1-16,-8-16 13 0,11 15-12 0,-11-15 0 0,10 13 0 15,-10-13 2-15,8 11-3 0,-8-11-5 0,0 0 8 16,15 7-1-16,-15-7 1 0,0 0-1 0,0 0-3 16,0 0-3-16,0 0-3 0,23-5-7 0,-23 5-6 15,0 0-7-15,9-13-6 0,-9 13-12 0,6-15-3 16,-6 15 4-16,2-18 1 0,-2 18 3 0,0-23-9 16,0 23 9-16,-2-24 5 0,0 10 10 0,0-1 3 15,-2 0 6-15,-1 0 2 0,1-2 7 0,-2 5 0 0,0-3 4 16,1-1-1-16,-4 3 3 0,3 3 20 0,-2-3-23 15,0 4 6-15,-1-3 6 0,9 12 0 0,-14-16 3 16,14 16-1-16,-12-11-2 0,12 11-4 0,-13-10 3 16,13 10-6-16,0 0 1 0,0 0-4 0,0 0 5 15,-25 0-2-15,25 0 0 0,0 0 1 0,-10 15 1 16,10-15-1-16,-4 14-21 0,4-14 26 0,0 21 0 16,0-21 3-16,2 21 0 0,-2-21-4 0,2 23 2 0,0-7-1 15,2-4 3-15,-2 2-4 0,2-1-1 16,-1-1 1-16,-3-12-1 0,8 23-3 0,-8-23 2 0,8 18-2 15,-8-18 2-15,6 15-4 0,-6-15 1 0,6 14-1 16,-6-14 3-16,9 12-10 0,-9-12 13 0,0 0-4 16,8 11 4-16,-8-11-3 0,0 0 3 0,0 0-4 15,0 0 2-15,0 0-3 0,0 0 4 0,21-4-4 16,-21 4-1-16,0 0-2 0,0 0-2 0,8-14-1 16,-8 14 3-16,0 0-5 0,6-14-1 0,-6 14-4 15,0 0 6-15,2-14 1 0,-2 14 4 0,0 0-1 0,2-16 0 16,-2 16 1-16,0 0 4 0,0-18-5 0,0 18 5 15,0 0-3-15,0-14 1 0,0 14 0 0,0 0 4 16,0 0-5-16,-2-16 5 0,2 16-2 0,0 0 5 16,0 0 0-16,0 0 6 0,0 0-4 15,0 0-2-15,0 0 0 0,0 0 3 0,0 0-1 0,0 0 1 16,0 0 2-16,0 0 3 0,0 0 7 0,2 16 1 16,-2-16-3-16,2 12-3 0,-2-12-2 0,7 15-2 0,-7-15-5 15,8 19-1-15,-8-19 1 0,9 16-3 16,-9-16 0-16,12 18 0 0,-12-18 0 0,13 14-2 0,-13-14-3 15,16 13 1-15,-16-13 0 0,15 8 0 16,-15-8 2-16,12 11-2 0,-12-11 3 0,0 0 4 0,21 1-6 16,-21-1-1-16,0 0-1 0,0 0 0 0,21-7 3 15,-21 7-5-15,6-9 0 0,-6 9-14 0,4-13 1 16,-4 13-4-16,2-18 2 0,-2 18-6 0,0-21 8 0,0 21 6 16,-2-22-4-16,2 22 0 0,-2-23 4 15,2 23-4-15,-4-20 4 0,4 20-3 0,-4-20 4 0,4 20-1 16,-2-20-22-16,2 20 27 0,-2-17-2 0,2 17 7 15,0-16-7-15,0 16-4 0,0 0 8 0,0-17-9 16,0 17 6-16,0 0-1 0,2-15 5 0,-2 15-4 16,0 0 4-16,0 0-1 0,0 0 6 0,0 0-1 15,0 0 6-15,0 0 2 0,0 0 5 0,0 0 2 16,0 0-1-16,16 9-1 0,-16-9 2 0,6 13-6 16,-6-13 6-16,4 13-6 0,-4-13 3 0,4 16-5 15,-4-16 0-15,6 15-3 0,-6-15 2 0,6 19 18 16,-6-19-28-16,6 18 6 0,-6-18-5 0,6 19 0 15,-6-19 3-15,9 16-2 0,-9-16 1 0,8 19-4 0,-8-19 1 16,10 18 0-16,-10-18 1 0,9 16 1 0,-9-16-1 16,10 14 1-16,-10-14 1 0,10 11-1 0,-10-11 1 15,8 10-2-15,-8-10 3 0,11 11-4 0,-11-11 2 16,0 0 0-16,14 10-1 0,-14-10 0 0,0 0 1 16,15 8 17-16,-15-8-20 0,0 0-2 0,0 0 3 15,16 4 0-15,-16-4-1 0,0 0-1 0,0 0 1 16,14-8 5-16,-14 8-1 0,0 0-6 0,10-14 2 0,-10 14-3 15,4-14-2-15,-4 14-2 0,4-18-4 0,-4 18-1 16,2-20 7-16,-2 20-2 0,4-21 4 0,-4 21-4 16,5-21-3-16,-5 21-6 0,2-23 2 0,-2 23 2 15,4-22 1-15,-4 22-3 0,6-19 1 0,-6 19 2 16,4-17 1-16,-4 17 3 0,4-18 2 0,-4 18 0 16,7-14 1-16,-7 14 2 0,6-10 1 0,-6 10 0 15,6-11 4-15,-6 11-4 0,0 0 3 0,8-9 4 16,-8 9 3-16,0 0-2 0,0 0 5 0,15-7-2 15,-15 7 0-15,0 0-1 0,0 0 0 0,0 0 1 0,0 0-3 16,22 7 1-16,-22-7 0 0,0 0-3 0,0 0 3 16,13 9-24-16,-13-9 28 0,0 0-7 0,0 0 10 15,9 11-11-15,-9-11 5 0,0 0-3 0,0 0 3 16,0 0-3-16,0 0 3 0,10 9-3 0,-10-9-2 16,0 0 1-16,0 0 1 0,0 0-1 0,0 0-1 15,0 0-2-15,0 0-1 0,0 0-38 0,0 0 44 16,0 0-4-16,0 0 3 0,0 0-8 0,-19 3 0 0,19-3-2 15,0 0 0-15,-13-6 0 0,13 6 2 0,0 0-1 16,-16-6 1-16,16 6 0 0,0 0 1 0,0 0 4 16,-21-8-4-16,21 8-2 0,0 0 3 0,0 0-2 15,-20-1 3-15,20 1-3 0,0 0 3 0,0 0-2 16,-17 5 2-16,17-5-1 0,0 0 3 0,0 0-3 16,-12 11 0-16,12-11 1 0,0 0 3 0,-7 16-3 15,7-16 5-15,0 0 0 0,0 18 1 0,0-18-1 16,0 12 5-16,0-12 2 0,7 15 4 0,-7-15-1 15,4 17 5-15,-4-17-5 0,8 17 2 0,-8-17-4 0,10 15-1 16,-10-15 5-16,13 16-1 0,-13-16 0 0,12 17-2 16,-12-17 2-16,15 15 1 0,-15-15 0 15,16 16-1-15,-16-16-1 0,15 15-2 0,-15-15 1 0,13 10-3 16,-13-10 4-16,12 11-6 0,-12-11 1 0,15 8-2 16,-15-8-1-16,14 10-2 0,-14-10 2 0,13 6-1 15,-13-6-2-15,0 0 1 0,18 7 1 0,-18-7-2 16,0 0-2-16,17 7 2 0,-17-7 0 0,0 0 0 0,0 0 2 15,0 0-1-15,27 0-1 0,-27 0 0 16,0 0 2-16,14-11-2 0,-14 11 0 0,9-14-2 16,-9 14-1-16,7-21 1 0,-5 8-8 0,0-2 2 0,0-1-4 15,-2-1-5-15,0-3 2 0,0 1 3 0,0-3-9 16,-2 0 0-16,-2-2 5 0,1-2 0 0,-4 2 3 16,3 0-19-16,-2 0 29 0,0-1 1 0,0 2 1 15,-3-1-5-15,3 1-1 0,-2 0 5 0,0 2 1 0,2-2-1 16,-3 4 0-16,1 2 1 0,0-4 0 15,-1 5 1-15,1 3 4 0,2-2 1 0,0 4 1 16,0 0 4-16,6 11 0 0,-13-16 0 0,13 16-7 0,-9-12 1 16,9 12-1-16,0 0-2 0,0 0 0 0,0 0-1 15,0 0 2-15,-19 5 3 0,19-5 4 0,0 19 22 16,0-19-18-16,4 24-3 0,1-7 2 0,-1 0-4 16,4 2 1-16,-3 4-4 0,5 1-2 0,3 4-1 15,-1-3 0-15,3 3-1 0,-1 2-3 0,1-4 1 16,1 2 0-16,1 0 3 0,-1-4-4 0,0 2 2 15,0-5-1-15,-1-1 0 0,-1 1-3 0,1-2-1 0,-1-4-2 16,1 1-9-16,-1-3 1 0,-1 0-8 0,-3-4 0 16,0 1-2-16,-10-10 3 0,18 13 1 0,-18-13 3 15,16 9 0-15,-16-9 0 0,0 0-2 0,0 0 0 16,0 0 0-16,25-2-5 0,-25 2 2 0,0 0-2 16,8-13-4-16,-8 13 3 0,0 0 7 0,2-20 0 15,-2 20 6-15,0 0 3 0,0-17 4 16,0 17-2-16,0 0 6 0,-2-13 2 0,2 13 14 0,0 0-11 15,0 0 0-15,-6-11-1 0,6 11 4 0,0 0-5 16,0 0 1-16,0 0-2 0,0 0 2 0,0 0 1 0,-6 11 3 16,6-11-2-16,0 0 6 0,0 13 0 15,0-13 0-15,0 0-1 0,6 19 0 0,-6-19-3 0,6 13 0 16,-6-13-2-16,11 12-2 0,-11-12-3 0,10 13 2 16,-10-13 0-16,12 12-1 0,-12-12 0 0,13 7-2 15,-13-7 2-15,0 0-4 0,18 7 3 0,-18-7 0 16,0 0 1-16,0 0 0 0,17-6 0 15,-17 6 13-15,0 0-17 0,4-10-9 0,-4 10 4 0,-2-13 1 0,2 13-1 16,-8-17-1-16,8 17 3 0,-11-18-2 16,5 6 4-16,-2 1 0 0,0 2 1 0,-1-2 0 15,1 2 2-15,-2-1 1 0,10 10 4 0,-15-13 4 0,15 13 4 16,-14-11-1-16,14 11 1 0,-13-10 0 16,13 10-2-16,0 0-5 0,-18-10 1 0,18 10 0 0,0 0-1 15,0 0-4-15,-18-4 2 0,18 4 0 0,0 0-1 16,0 0 2-16,0 0-3 0,-12 11 1 0,12-11-1 15,0 0 2-15,0 0 2 0,0 17-5 0,0-17 6 16,0 0 3-16,8 18-3 0,-8-18-2 0,9 14-2 16,-9-14 3-16,15 13-5 0,-5-4 2 0,-10-9 1 0,23 16-1 15,-11-6-1-15,3-1-1 0,-1 0-1 0,3 2 2 16,-1 0 0-16,3 1-4 0,-1-2 2 0,-2 5 2 16,3-2-2-16,-1 3 0 0,1-2 0 0,0 1 0 15,-3 2-2-15,1-3 11 0,-4 3-2 0,2 0 11 16,-1-1-9-16,-2 2 16 0,1-2-18 0,-3 0-2 15,-2 2 2-15,1-2-1 0,-3 0 1 0,0-1-5 16,-2 0 2-16,0-1-2 0,-2 3-1 0,-2-4 3 16,0-13 0-16,0 26-2 0,-4-14 3 0,0 4 0 15,-2-4-2-15,0 1 0 0,-3-2-1 0,1-1 2 0,-4 1-2 16,-1-2-1-16,1-2 0 0,-2-1 0 0,-1 1 0 16,15-7-2-16,-30 10-1 0,30-10 1 0,-33 1 0 15,33-1-1-15,-29 0 0 0,29 0-1 0,-27-1 0 16,27 1-3-16,-27-10-9 0,27 10-4 0,-23-11 0 15,23 11 0-15,-19-18 1 0,11 8 2 0,-1-1-3 16,3 0 0-16,2-2 7 0,2 1-2 0,2 12 10 16,2-27-9-16,0 13 1 0,4-1-3 0,1 2-1 0,1-2-3 15,4 1-1-15,1-3-8 0,1 4-1 0,0 0-3 16,2 1-5-16,-1 2-10 0,-1 2-11 0,0 1-17 16,1 0-18-16,-1 1-20 0,-14 6-20 0,27-9-29 15,-27 9-70-15,24-10-94 0,-24 10 214 0</inkml:trace>
  <inkml:trace contextRef="#ctx0" brushRef="#br3" timeOffset="149910.026">8176 11750 154 0,'0'0'257'0,"0"0"-53"0,0 0-31 16,0 0-16-16,0 0-16 0,0 0-11 0,0 0-19 15,-12 8-5-15,12-8-19 0,0 0-5 0,0 0-4 16,0 0-8-16,-6 10-1 0,6-10 4 0,0 0-6 15,0 0 0-15,0 0 0 0,4 15 0 0,-4-15-1 16,0 0 1-16,0 0-8 0,10 13-3 0,-10-13 0 16,0 0-8-16,15 7-2 0,-15-7-7 0,0 0 2 15,25 8-2-15,-25-8-6 0,20 3-3 0,-20-3-5 16,25 0 6-16,-25 0-15 0,30 0 9 0,-30 0-15 0,37-5 12 16,-16 1-18-16,0 0 11 0,-1-1-15 15,1-1 12-15,0 1-15 0,-4 1 13 0,2-1-13 16,-1 1 10-16,-1-1-12 0,-17 5 12 0,29-6-11 0,-29 6 13 15,23-5-2-15,-23 5 24 0,18-5-8 0,-18 5 19 16,0 0-13-16,22-5 21 0,-22 5-31 0,0 0 10 16,0 0-20-16,0 0 12 0,25 0-17 0,-25 0 12 15,0 0-16-15,0 0 14 0,0 0-17 0,0 0 14 0,16 5-14 16,-16-5 8-16,0 0-21 0,0 0 6 16,0 0-28-16,0 0 10 0,0 0-24 0,0 0 2 0,0 0-17 15,0 0 11-15,0 0-32 0,0 0-8 0,0 0-13 16,17 7-13-16,-17-7-18 0,0 0-29 0,0 0-36 15,0 0-52-15,0 0-280 0,0 0-44 0</inkml:trace>
  <inkml:trace contextRef="#ctx0" brushRef="#br3" timeOffset="151937.621">9051 11737 126 0,'-4'-17'164'0,"4"17"-34"0,-4-19-23 15,4 19-16-15,-7-18-17 0,7 18-9 0,-6-18-11 16,6 18 2-16,-6-19-5 0,6 19 3 0,-6-18-4 16,6 18-4-16,-6-19-3 0,6 19 2 0,-6-19-1 15,6 19 0-15,-6-20-1 0,6 20-2 0,-6-17 1 16,6 17 3-16,-4-14 0 0,4 14 4 0,-4-11 0 0,4 11-6 16,0 0-2-16,-6-13-10 0,6 13-4 0,0 0-6 15,0 0-5-15,0 0 1 0,0 0 1 0,0 0 1 16,0 0 3-16,0 0 4 0,-7 14 5 0,7-14 3 15,2 21-2-15,-2-21 5 0,5 24 1 0,-3-8 0 16,2 0-3-16,-2 0-2 0,2 2-2 0,0 6-5 0,2-5-4 16,1 4 0-16,0 0-8 0,-1 1 2 15,4-1-23-15,-1 1 23 0,1-1 5 0,0 0-9 16,3-1-5-16,-3-1-1 0,2-1-2 0,1 0 1 16,-1-2-2-16,1 1 1 0,-1-4 0 0,-2-2-4 15,0 0 4-15,0-2-3 0,0-3-1 0,-10-8 1 0,19 14-1 16,-19-14-1-16,16 9 2 0,-16-9 0 0,0 0-3 15,0 0 0-15,25 0 1 0,-25 0-3 0,0 0-5 16,13-16-27-16,-13 16 31 0,2-15 1 0,-2 15 0 16,0-18-1-16,0 18 1 0,-2-21 3 0,2 21 1 0,-7-20 2 15,7 20-3-15,-8-19 2 0,8 19 2 0,-12-15 2 16,12 15 0-16,-13-14 1 0,13 14 3 16,-12-14 0-16,12 14-3 0,-17-7 2 0,17 7-3 0,0 0-1 15,-22-6-1-15,22 6-3 0,0 0 0 0,-20 6-6 16,20-6-3-16,-12 7-43 0,12-7 30 0,-9 14-17 15,9-14-12-15,-4 18-20 0,4-18-15 0,-4 21-24 16,4-21-27-16,2 22-38 0,-2-22-40 0,2 22-211 16,-2-22 108-16</inkml:trace>
  <inkml:trace contextRef="#ctx0" brushRef="#br3" timeOffset="152423.853">9105 12275 9 0,'0'0'299'16,"-21"-3"-69"-16,21 3-41 0,0 0-27 0,0 0-21 0,0 0-16 16,0 0-34-16,0 0-1 0,0 0-15 0,0 0-5 15,0 0-16-15,0 0-3 0,0 0 6 16,0 0 7-16,0 0 2 0,0 0 4 0,0 0 9 0,0 0-1 15,0 0-10-15,0 0-9 0,23 6 0 0,-23-6-4 16,22 5-4-16,-22-5-2 0,25 1 4 0,-25-1-17 16,32 0 5-16,-32 0-16 0,37 0 3 0,-37 0-11 15,40-3 2-15,-20 0-11 0,0 0 6 0,3 0-9 16,0 0 3-16,-3 0-6 0,3-1 9 0,-2 2-13 16,-3-1 9-16,0-1-15 0,-18 4 6 0,33-6-20 15,-33 6 13-15,29-6-13 0,-29 6 2 0,23-2-15 0,-23 2 3 16,18-5-19-16,-18 5-7 0,0 0-20 0,21-1-31 15,-21 1-39-15,0 0-42 0,0 0-56 0,16 4-251 16,-16-4 12-16</inkml:trace>
  <inkml:trace contextRef="#ctx0" brushRef="#br3" timeOffset="153375.025">9369 12556 134 0,'0'0'269'15,"0"0"-56"-15,0 0-40 0,0 0-21 0,0 0-21 0,-14-8-17 16,14 8-21-16,0 0-14 0,0 0-6 0,0 0-10 15,0 0-2-15,-19 6-15 0,19-6-3 0,0 0-1 16,-6 11 3-16,6-11 1 0,0 0 7 0,-6 18 3 16,6-18 5-16,-2 14-3 0,2-14-4 0,0 15-2 15,0-15-1-15,4 18-4 0,-4-18-1 0,4 20-6 16,-4-20-9-16,8 19-6 0,-8-19-5 0,11 20-4 16,-11-20-1-16,14 17-6 0,-6-8 3 0,-8-9-5 15,19 15 3-15,-19-15-3 0,18 11-4 0,-18-11-1 0,19 4 3 16,-19-4-2-16,21 3 2 0,-21-3-22 0,0 0 23 15,24-1 9-15,-24 1-12 0,14-8 9 0,-14 8-11 16,14-9 7-16,-14 9-10 0,9-16 6 0,-9 16-11 16,6-16 4-16,-6 16-13 0,2-18-1 15,-2 18-6-15,0-22 8 0,0 22-7 0,-4-22 10 0,0 8-8 16,-2 4 10-16,-1-2-4 0,-1 1 13 0,0 0-8 16,0-1 9-16,-3 4-3 0,1-2 17 0,1 3-12 15,9 7 8-15,-21-13-5 0,21 13 13 0,-19-7-19 16,19 7 6-16,0 0-7 0,-27 0 8 0,27 0-11 15,-16 7 8-15,16-7-8 0,-15 9 13 0,15-9-14 0,-10 17 1 16,10-17 0-16,-8 18 1 0,8-18 0 0,-2 23-3 16,2-23 2-16,0 24-8 0,0-24-4 0,4 22-7 15,-4-22-6-15,8 20-5 0,-8-20-1 0,13 19 0 16,-13-19 3-16,12 15 3 0,-12-15 5 0,14 9-1 16,-14-9 7-16,13 7 2 0,-13-7 5 0,0 0 0 15,0 0 2-15,29-5-2 0,-29 5-5 0,12-9-7 16,-12 9-2-16,13-15 1 0,-13 15 5 0,9-16 3 0,-9 16 5 15,8-16 2-15,-8 16 3 0,6-14 2 0,-6 14 8 16,4-15 8-16,-4 15 15 0,0 0 10 0,3-17 12 16,-3 17-1-16,0 0 5 0,0 0-14 15,-3-13 10-15,3 13-15 0,0 0 8 0,0 0-13 16,0 0 16-16,-8 9-9 0,8-9 3 0,0 0-11 0,-4 16 8 16,4-16-12-16,0 17 8 0,0-17-14 0,4 15 5 15,-4-15-11-15,8 17-4 0,-8-17 1 0,11 19-6 16,-11-19 1-16,16 18-3 0,-7-9-3 0,-9-9 7 15,20 11-2-15,-20-11 10 0,23 8-14 0,-23-8 12 0,23 3-3 16,-23-3 22-16,21-1-9 0,-21 1 21 0,23-4-17 16,-23 4 9-16,19-7-9 0,-19 7 7 0,18-12-18 15,-18 12 10-15,15-9-14 0,-15 9 6 0,10-9-12 16,-10 9-4-16,0 0-32 0,13-11-27 0,-13 11-52 16,0 0-51-16,0 0-73 0,2-15-88 0,-2 15-263 15,0 0-100-15</inkml:trace>
  <inkml:trace contextRef="#ctx0" brushRef="#br3" timeOffset="154546.004">10044 12284 30 0,'0'0'56'0,"0"0"-5"0,0 0-8 16,0 0 11-16,0 0 15 0,-10-9-2 0,10 9-3 15,0 0 0-15,0 0-3 0,0 0-2 0,0 0 2 16,0 0 2-16,0 0 0 0,0 0 3 0,0 0 3 16,0 0 3-16,0 0 2 0,0 0 5 0,-20-3 3 15,20 3 1-15,0 0 4 0,0 0 3 0,0 0 2 0,0 0 4 16,0 0-2-16,0 0 0 0,0 0-8 16,0 0 1-16,0 0-2 0,0 0-14 0,0 0 3 0,0 0-17 15,0 0-2-15,0 0-14 0,0 0 5 0,0 0-18 16,0 0 6-16,0 0-2 0,0 0 14 0,0 0-10 15,0 0 11-15,0 0-14 0,0 0 6 0,0 0-15 16,0 0 11-16,22-1-14 0,-22 1 13 0,0 0-17 16,27-3 10-16,-27 3-17 0,0 0 12 15,33 0-16-15,-33 0 13 0,23-2-15 0,-23 2 11 0,22-2-14 16,-22 2 12-16,23-2-14 0,-23 2 12 0,20-5-14 16,-20 5 14-16,20-4-16 0,-20 4 13 0,19-6-16 15,-19 6 12-15,0 0-21 0,23-6 6 0,-23 6-27 16,0 0-6-16,0 0-21 0,20-7-11 0,-20 7-26 0,0 0-35 15,0 0-36-15,0 0-47 0,0 0-45 0,0 0-68 16,0 0-158-16,0 0 19 0</inkml:trace>
  <inkml:trace contextRef="#ctx0" brushRef="#br3" timeOffset="154951.114">10030 12210 72 0,'0'0'380'0,"0"0"-84"0,0 0-50 16,0 0-20-16,-18-5-32 0,18 5-14 0,0 0-11 15,0 0-13-15,0 0-5 0,0 0-20 0,0 0-9 16,0 0-25-16,0 0 3 0,0 0-23 0,0 0 6 16,0 0-16-16,0 0 0 0,-21-2-20 0,21 2 6 0,0 0-21 15,0 0 23-15,0 0-5 0,0 0 23 0,0 0-15 16,0 0 13-16,19 4-20 0,-19-4 7 0,0 0-20 15,19 3 7-15,-19-3-21 0,0 0 9 0,25 2-19 16,-25-2 10-16,0 0-18 0,31 0 13 0,-31 0-20 16,0 0-10-16,31 0-37 0,-31 0-9 0,23-5-45 15,-23 5-17-15,21-6-46 0,-21 6-41 0,20-7-47 16,-20 7-60-16,20-7-415 0,-20 7-233 0</inkml:trace>
  <inkml:trace contextRef="#ctx0" brushRef="#br3" timeOffset="157570.057">10523 12105 115 0,'0'0'248'0,"0"0"-57"0,0 0-27 16,0 0-23-16,-7-14-16 0,7 14-10 15,0 0-14-15,0 0-18 0,0 0-18 0,0 0-8 16,0 0-7-16,0 0 0 0,0 0-2 0,0 0-1 0,0 0 1 15,-12 10 4-15,12-10-4 0,0 0-1 0,-2 18 1 16,2-18 0-16,2 14-6 0,-2-14 16 0,2 16-27 16,-2-16-5-16,2 17-4 0,-2-17-2 0,8 17-3 15,-8-17-4-15,9 16-1 0,-9-16-5 0,12 15 3 16,-12-15-3-16,13 11-1 0,-13-11 0 0,14 9-2 16,-14-9 1-16,0 0-1 0,21 6 0 0,-21-6 1 15,0 0-2-15,22-6-1 0,-22 6 2 0,14-9-1 16,-14 9 0-16,10-11 0 0,-10 11 0 0,13-13 15 15,-13 13-20-15,8-17 0 0,-8 17 1 0,6-18-2 0,-6 18 2 16,2-19-3-16,-2 19 3 0,0-19-1 0,0 19 1 16,-4-18-2-16,4 18-4 0,-6-19 2 0,6 19 0 15,-8-14 1-15,8 14 2 0,-11-16 0 0,11 16-2 16,-12-9 4-16,12 9-2 0,-10-8-1 0,10 8 0 16,0 0 1-16,0 0 0 0,0 0-2 0,-26 3 4 15,26-3-2-15,-9 11 2 0,9-11-2 0,-6 14 0 16,6-14 0-16,-4 18 1 0,4-18-4 0,-4 22 4 0,4-22-4 15,2 22 2-15,-2-22 1 0,2 21-6 16,-2-21 3-16,6 22-7 0,-6-22-4 0,8 19-6 0,-8-19-4 16,11 14-2-16,-11-14 1 0,10 11 2 15,-10-11 2-15,10 10 5 0,-10-10 2 0,0 0 4 0,18 3 3 16,-18-3 0-16,0 0 2 0,17-3-1 0,-17 3 0 16,0 0 3-16,10-12 1 0,-10 12 0 0,0 0 3 15,8-12-1-15,-8 12 2 0,0 0 0 0,4-16 0 16,-4 16 3-16,0 0 7 0,-2-13 1 0,2 13 9 15,0 0-7-15,0 0 9 0,-2-12-1 0,2 12 1 0,0 0-2 16,0 0-5-16,0 0-3 0,0 0-2 0,0 0-6 16,0 0-1-16,0 0-1 0,0 0-1 0,0 0 1 15,0 0-1-15,0 0 1 0,-14 11-2 0,14-11 1 16,0 0-2-16,2 17 1 0,-2-17 1 0,0 0 0 16,2 18 0-16,-2-18-2 0,2 15 1 0,-2-15 4 15,8 13-3-15,-8-13 1 0,6 13 0 0,-6-13-3 16,11 11 3-16,-11-11 0 0,10 8-1 0,-10-8 2 0,0 0-1 15,21 5-2-15,-21-5 4 0,0 0 0 0,22-8-2 16,-22 8 0-16,13-12 1 0,-13 12-23 16,11-17 26-16,-5 5-1 0,1 0 2 0,-3-1-7 0,0 1 0 15,0-1 2-15,-2-1-1 0,2 1-3 0,-4 13 1 16,4-23 0-16,-4 23-1 0,2-20 2 0,-2 20 8 16,5-18-10-16,-5 18 0 0,2-17 1 0,-2 17 0 15,0 0 1-15,4-16 0 0,-4 16 0 0,0 0 0 16,4-13 0-16,-4 13 3 0,0 0 2 0,0 0 1 15,0 0 1-15,0 0 3 0,0 0 2 0,0 0 2 16,10 13 0-16,-10-13-1 0,0 0 2 0,4 12 0 0,-4-12 0 16,2 12 1-16,-2-12-1 0,5 13 0 0,-5-13 1 15,2 13 0-15,-2-13 1 0,2 12 6 0,-2-12-12 16,2 15 8-16,-2-15-10 0,4 15 9 0,-4-15-12 16,2 15 7-16,-2-15-9 0,6 17 1 0,-6-17-3 15,6 13 7-15,-6-13-6 0,7 14 3 0,-7-14-11 16,10 13 13-16,-10-13-9 0,10 12 10 0,-10-12-14 15,13 10 13-15,-13-10-10 0,11 10 7 0,-11-10-9 0,0 0 10 16,19 9-11-16,-19-9 12 0,0 0-10 16,18 6 9-16,-18-6-9 0,0 0 8 0,0 0-6 15,23 3 7-15,-23-3-9 0,0 0 10 0,0 0-12 16,19-5 8-16,-19 5-4 0,0 0 6 0,12-13-9 16,-12 13 7-16,6-12-8 0,-6 12 22 0,4-16-35 0,-4 16 9 15,4-17-8-15,-4 17 8 0,5-18-4 0,-5 18 9 16,4-19-7-16,-4 19 11 0,4-18-11 0,-4 18 11 15,4-16-6-15,-4 16 7 0,4-18-7 0,-4 18 8 16,6-14-9-16,-6 14 9 0,4-14-10 0,-4 14 1 0,6-13 3 16,-6 13 0-16,0 0 3 0,10-14-1 0,-10 14 0 15,0 0 0-15,10-11-20 0,-10 11 23 16,0 0 6-16,0 0-3 0,0 0 2 0,19-6 3 0,-19 6 10 16,0 0-8-16,0 0 4 0,0 0-8 0,19 6 7 15,-19-6-11-15,0 0 7 0,0 0-11 0,0 0 9 16,12 8-11-16,-12-8 12 0,0 0-8 0,0 0 10 15,0 0-9-15,0 0 3 0,0 0-1 0,0 0 11 0,14 7-13 16,-14-7 8-16,0 0 2 0,0 0-9 16,0 0-7-16,0 0 25 0,0 0-30 0,0 0 5 15,0 0-5-15,0 0 7 0,-12-10-10 0,12 10 9 0,0 0-8 16,0 0 11-16,-19-9-9 0,19 9 9 16,0 0-9-16,0 0 11 0,-20-2-11 0,20 2 11 0,0 0-9 15,0 0 9-15,-21 5-9 0,21-5 8 0,0 0-6 16,-13 6 11-16,13-6-11 0,0 0 10 0,-11 11-12 15,11-11 7-15,0 0-30 0,-8 15 38 0,8-15-11 16,0 0 12-16,-4 17-13 0,4-17 9 0,0 0-9 16,0 20 11-16,0-20-7 0,6 18 7 0,-6-18-6 15,8 14 7-15,-8-14-7 0,10 15 10 0,-10-15-10 0,12 16 11 16,-12-16-11-16,19 17 11 0,-19-17-10 0,16 13 6 16,-16-13-9-16,19 8 11 0,-19-8-9 0,18 11 10 15,-18-11-11-15,19 7 8 0,-19-7-6 0,0 0 7 16,27 3 4-16,-27-3-9 0,0 0-8 0,20-4 12 15,-20 4-4-15,12-11 1 0,-12 11-11 0,8-16 8 16,-8 16-9-16,4-21 8 0,-4 21-7 0,0-27 7 16,0 12-18-16,-2-3 6 0,-2-3-7 0,0 1 3 15,0-2 4-15,-2 0 1 0,-1 1 5 0,4 4-6 16,-3-1 6-16,2 3-10 0,0 1 5 0,0 0-9 16,0 4-1-16,4 10-24 0,-9-21 26 0,9 21-4 0,-6-13 7 15,6 13-6-15,0 0 5 0,-6-12 5 0,6 12 0 16,0 0 0-16,0 0 5 0,0 0-3 0,0 0 0 15,0 0-6-15,-8 16-5 0,8-16-8 0,0 0-8 16,2 16-12-16,-2-16-14 0,0 0-19 0,4 17-27 16,-4-17-33-16,4 13-41 0,-4-13-275 0,0 0 66 0</inkml:trace>
  <inkml:trace contextRef="#ctx0" brushRef="#br3" timeOffset="158999.563">11151 11808 93 0,'0'0'170'0,"0"0"-33"0,0 0-26 0,0 0-13 15,0 0-7-15,0 0-9 0,0 0-1 0,0 0-2 0,0 0-1 16,0 0-4-16,0 0 0 0,0 0-2 0,0 0-7 16,0 0-3-16,0 0-4 0,0 0-4 0,0 0-2 15,0 0-1-15,0 0-1 0,0 0-6 0,0 0-3 16,0 0-4-16,0 0-4 0,0 0-3 0,0 0 0 15,0 0 3-15,0 0-1 0,0 0 4 0,0 0 0 16,-2 15 1-16,2-15 3 0,0 0-3 0,-2 16 2 16,2-16 0-16,0 0 0 0,0 19 9 0,0-19-12 15,0 14 5-15,0-14-14 0,2 17 3 0,-2-17-12 16,4 20 13-16,-4-20-8 0,6 24 7 0,-2-11-8 0,3 0 3 16,-3 1-13-16,2 2 7 0,2-4-11 15,0 5 8-15,0-4-12 0,0 2 5 0,0-3-9 16,3 3 11-16,-1 1-12 0,-2-6 7 0,3 1-8 0,-3 2 12 15,2-3-16-15,-2-2 12 0,1 2-12 0,-9-10 8 16,14 15-7-16,-14-15 6 0,13 11-23 0,-13-11 26 16,12 7-10-16,-12-7 6 0,0 0-9 0,0 0 7 15,16 6-17-15,-16-6 7 0,0 0-13 0,8-13 5 0,-8 13-11 16,2-15 4-16,-2 15 1 0,0-21 6 16,0 21 4-16,-2-20 5 0,2 20 2 0,-4-22 1 15,4 22 1-15,-4-16 10 0,4 16 10 0,-5-15 4 0,5 15 10 16,0 0 4-16,-4-16-17 0,4 16 4 0,0 0-10 15,0 0 6-15,0 0-10 0,0 0 5 0,0 0-7 16,0 0 12-16,-4 14-13 0,4-14 8 0,4 15-12 16,-4-15 9-16,4 18-9 0,-4-18 6 0,9 20-5 15,-5-8 4-15,-4-12-6 0,10 22 8 0,-10-22-6 16,13 18 6-16,-13-18-9 0,10 16 9 0,-10-16-8 0,12 14 9 16,-12-14-9-16,11 9 10 0,-11-9-10 15,0 0 10-15,0 0-7 0,0 0 8 0,0 0-12 16,22-5 8-16,-22 5-15 0,0 0 4 0,7-18-14 0,-7 18-3 15,0-16-8-15,0 16 7 0,-5-20-1 0,5 20-1 16,-4-18 5-16,4 18 5 0,-8-21 2 0,8 21 3 16,-12-21-1-16,5 11 3 0,-1 1 2 0,8 9 1 15,-18-17 4-15,18 17-2 0,-17-14 2 0,17 14-3 0,-17-10 4 16,17 10-2-16,-13-8-1 0,13 8 3 16,0 0-1-16,-19-5-1 0,19 5 3 0,0 0-1 15,0 0 0-15,-18 5 1 0,18-5-1 0,0 0 1 0,-4 16-2 16,4-16 1-16,0 0-1 0,2 22-7 0,-2-22-4 15,4 16-5-15,-4-16-4 0,8 14-4 0,-8-14-2 16,10 16-2-16,-10-16 3 0,13 12 0 0,-13-12 4 16,13 9 3-16,-13-9 4 0,15 5 3 0,-15-5 4 15,0 0 1-15,0 0 4 0,29 0 1 0,-29 0 2 16,0 0 6-16,18-5 8 0,-18 5 7 0,0 0 3 16,0 0 7-16,21-5 8 0,-21 5 4 0,0 0 10 15,0 0 2-15,25 5 0 0,-25-5 2 0,14 12-7 16,-3-3 7-16,-2 2-13 0,1 0 1 0,3 5-11 0,-1 0 2 15,0 2-8-15,3 1-4 0,-3 1-1 0,3 1 6 16,-3-1-14-16,3 4 7 0,-1-4-1 0,0 6-15 16,-2-4 10-16,0 0-10 0,-1 0 6 0,1 1-7 15,-2 0 12-15,-1 0-12 0,1-1 9 0,-4-2-11 16,3 1 9-16,-3-1-8 0,-2-1 8 0,-2-5-10 16,2 3 11-16,-4-2-12 0,0 0 9 0,0-15-7 15,-6 20 5-15,6-20-10 0,-13 15 13 0,13-15-11 0,-20 12 5 16,20-12-5-16,-25 6 10 0,25-6-13 0,-27 0 9 15,27 0-8-15,-30-6 19 0,30 6-21 16,-27-10 8-16,27 10-8 0,-25-15 10 0,15 6-13 0,2-2-9 16,2-1 1-16,2 1 3 0,-1-3-18 0,5 14 0 15,0-25-16-15,5 13-7 0,-1-2-20 0,2 0-13 16,2-1-29-16,0 2-18 0,3 0-24 0,-3 0-15 16,2-1-19-16,1 3-27 0,-1-2-194 0,0 2 120 15</inkml:trace>
  <inkml:trace contextRef="#ctx0" brushRef="#br3" timeOffset="159570.023">10966 11834 167 0,'0'0'288'15,"-12"-6"-54"-15,12 6-35 0,0 0-21 0,0 0-13 16,0 0-24-16,0 0-11 0,0 0-11 0,-13-8-5 16,13 8-14-16,0 0-8 0,0 0 7 0,0 0-4 15,0 0 18-15,0 0-13 0,0 0 8 0,0 0-18 16,0 0 9-16,21 5-18 0,-21-5 14 0,19 8-15 0,-19-8 8 15,24 1-22-15,-24-1 8 0,29 0-26 16,-29 0 7-16,34-1-24 0,-34 1 7 0,40-4-21 0,-20 0 11 16,-20 4-18-16,38-3 11 0,-38 3-17 0,34-6 12 15,-34 6-16-15,31-4 13 0,-31 4-15 0,24-3 14 16,-24 3-19-16,21-1 19 0,-21 1-14 0,0 0 18 16,27-5-13-16,-27 5 13 0,0 0-13 0,0 0 13 15,27 0-15-15,-27 0 14 0,0 0-17 0,0 0 15 16,0 0-17-16,22-2 15 0,-22 2-18 0,0 0 8 15,0 0-33-15,0 0-5 0,0 0-33 0,18 7-5 0,-18-7-35 16,0 0-17-16,0 0-35 0,0 0-23 0,0 0-26 16,0 0-29-16,0 0-40 0,0 0-336 0,0 0-129 15</inkml:trace>
  <inkml:trace contextRef="#ctx0" brushRef="#br3" timeOffset="164283.604">11738 11503 264 0,'0'0'239'0,"0"0"-38"0,0 0-32 0,0 0-12 15,0 0-11-15,0 0-16 0,0 0-11 16,-2-12-3-16,2 12-1 0,0 0-13 0,0 0-13 0,0 0 5 15,0 0-8-15,0 0-2 0,0 0-1 0,0 0 7 16,0 0-16-16,0 0 9 0,0 0-15 0,0 0 5 16,0 0-17-16,0 0 10 0,0 0-19 0,0 0 6 15,0 0-12-15,0 0-3 0,0 0-16 0,0 0 5 16,0 0-15-16,0 0 10 0,0 0-18 0,0 0 12 16,0 0-17-16,0 0 12 0,0 0-15 0,0 0 15 15,0 0-13-15,0 0 12 0,0 0-13 0,0 0 13 0,12 15-16 16,-12-15 9-16,5 11-9 0,-5-11 16 0,6 12-15 15,-6-12 15-15,6 14-15 0,-6-14 14 0,8 19-14 16,-8-19 13-16,8 20-15 0,-8-20 18 0,8 21-18 16,-4-7 15-16,0-2-15 0,2-1 13 0,-2 0-12 15,1 3 12-15,-1-3-13 0,0 2 13 0,0-1-14 16,-4-12 16-16,8 21-14 0,-2-10 13 0,-1 2-14 16,-1-1 13-16,0-2-14 0,2 3 16 0,-2-2-16 0,2 0 15 15,-2 0-14-15,3 0 14 0,-3 1-14 16,-4-12 14-16,12 21-17 0,-12-21 17 0,11 17-15 15,-11-17 14-15,10 19-15 0,-10-19 18 0,7 15-16 16,-7-15 12-16,10 14-13 0,-10-14 14 0,11 11-16 0,-11-11 17 16,8 12-16-16,-8-12 15 0,0 0-15 0,15 9 15 15,-15-9-13-15,0 0 14 0,0 0-15 0,22 4 14 16,-22-4-17-16,0 0 14 0,0 0-14 0,21-6 9 16,-21 6-17-16,0 0 12 0,14-12-10 0,-14 12 13 15,9-10-5-15,-9 10 4 0,6-11-8 0,-6 11 13 16,4-13-11-16,-4 13 13 0,2-17-10 0,-2 17 12 0,-2-15-13 15,2 15 14-15,-4-17-12 0,4 17 12 0,-6-19-12 16,6 19 14-16,-11-17-14 0,11 17 14 0,-14-17-12 16,14 17 12-16,-15-15-12 0,15 15 16 0,-14-12-11 15,14 12 14-15,-12-10-13 0,12 10 9 0,-13-6-13 16,13 6 9-16,0 0-15 0,0 0 6 0,-23-1-18 16,23 1 2-16,0 0-22 0,-15 12-4 0,15-12-18 15,-8 14-14-15,8-14-16 0,-7 18-8 0,3-5-21 16,2 0-24-16,0 2-21 0,0 1-15 0,0 0-18 15,2 0-33-15,0 1-213 0,0 1 80 0</inkml:trace>
  <inkml:trace contextRef="#ctx0" brushRef="#br3" timeOffset="165068.045">11849 12184 358 0,'0'0'297'16,"0"0"-54"-16,0 0-28 0,-21 6-26 0,21-6-23 15,0 0-14-15,0 0-4 0,0 0-22 0,-21 4 9 16,21-4-22-16,0 0-5 0,0 0-20 0,0 0-1 0,0 0-27 16,0 0 1-16,0 0-21 0,-18 5 1 0,18-5-7 15,0 0 17-15,0 0-7 0,0 0 13 0,0 0-16 16,0 0 10-16,0 0-12 0,25-2 9 0,-25 2-20 16,0 0 9-16,29-3-14 0,-29 3 5 0,26-4-18 15,-26 4 13-15,33-6-20 0,-15 3 15 0,3-1-17 16,-3 0 13-16,3 0-17 0,0-1 14 0,3 1-13 15,-1-1 0-15,1 1 0 0,1-1 12 0,-5 0-13 0,1 4 15 16,2-5-15-16,-5 3 13 0,3 0-17 16,-21 3 17-16,34-5-18 0,-34 5 17 0,33-2-9 0,-33 2 15 15,25-2-7-15,-25 2 4 0,25-1-13 0,-25 1 12 16,0 0-14-16,29 0 14 0,-29 0-14 16,0 0 13-16,24-2-14 0,-24 2 15 0,0 0-14 15,0 0 15-15,22 2-14 0,-22-2 16 0,0 0-14 0,0 0 13 16,0 0-26-16,0 0 0 0,0 0-34 0,25 1-6 15,-25-1-26-15,0 0-7 0,0 0-24 0,0 0-16 16,0 0-23-16,-2 15-23 0,2-15-30 0,0 0-44 16,0 0-52-16,-8 15-238 0,8-15-43 0</inkml:trace>
  <inkml:trace contextRef="#ctx0" brushRef="#br3" timeOffset="165930.021">12214 12554 157 0,'0'0'237'0,"0"0"-52"16,0 0-23-16,0 0-19 0,0 0-14 15,0 0-13-15,0 0-19 0,0 0-11 0,0 0-12 16,-18 4-1-16,18-4-3 0,0 0 4 0,0 0-1 0,0 0-16 16,-8 13 23-16,8-13 11 0,0 0-9 0,-4 13 4 15,4-13-14-15,0 0 4 0,-5 16-13 0,5-16 4 16,0 0-16-16,-4 19 4 0,4-19-11 0,-2 15 5 16,2-15-12-16,0 14 10 0,0-14-16 0,0 16 7 15,0-16-13-15,0 16 6 0,0-16-12 0,0 17 15 16,0-17-13-16,4 17 8 0,-4-17-17 0,7 16 11 0,-7-16-16 15,6 17 14-15,-6-17-16 0,8 17 14 16,-8-17-17-16,8 14 18 0,-8-14-19 0,12 15 13 0,-12-15-13 16,12 13 11-16,-12-13-12 0,15 13 13 0,-15-13-12 15,16 11 12-15,-16-11-12 0,19 9 11 0,-19-9-15 16,18 8 16-16,-18-8-16 0,19 5 16 0,-19-5-16 16,0 0 14-16,25 1-15 0,-25-1 14 0,0 0-16 0,24-5 18 15,-24 5-16-15,16-7 14 0,-16 7-14 16,12-11 15-16,-12 11-15 0,11-14 13 0,-11 14-12 15,8-14 14-15,-8 14-15 0,6-19 13 0,-6 19-15 0,2-19 15 16,-2 19-15-16,-2-21 14 0,2 21 0 0,-6-21 0 16,6 21-1-16,-6-20-2 0,0 9 0 0,-1 2 2 15,-1-2 0-15,0 1 0 0,0 2-1 0,-3-2 3 16,11 10 0-16,-19-15-2 0,6 8-3 0,13 7 0 16,-22-12-1-16,22 12 0 0,-25-9-6 0,25 9-9 15,-23-3-16-15,23 3-14 0,0 0-15 0,-33 1-29 16,33-1-12-16,-16 6-29 0,16-6-17 0,-16 12-32 0,16-12-44 15,-10 18-50-15,10-18-72 0,-9 22-163 0,5-7 3 16</inkml:trace>
  <inkml:trace contextRef="#ctx0" brushRef="#br3" timeOffset="166829.879">12588 12630 228 0,'0'0'234'0,"0"0"-34"0,0 0-23 16,0 0-13-16,-15-9-12 0,15 9-17 15,0 0-12-15,0 0-5 0,0 0-14 0,-12-9 0 0,12 9-13 16,0 0 4-16,0 0-17 0,-10-12 6 16,10 12-17-16,0 0 6 0,-5-11-17 0,5 11 6 0,0 0-10 15,-4-12-5-15,4 12-26 0,-2-15 18 0,2 15-2 16,0-15 6-16,0 15-19 0,2-19-2 0,-2 19-5 16,4-18-5-16,-4 18 5 0,7-19-16 0,-7 19 8 15,8-16-13-15,-8 16 14 0,8-17-11 0,-8 17 10 16,8-13-10-16,-8 13 13 0,9-9-11 0,-9 9 16 0,8-9-11 15,-8 9 13-15,0 0-11 0,0 0 11 0,19-6-11 16,-19 6 8-16,0 0 1 0,14 10-1 0,-14-10 0 16,0 0-5-16,10 14-2 0,-10-14 1 0,7 15-4 15,-7-15 3-15,3 17-3 0,-3-17-16 0,2 20 16 16,-2-20-14-16,2 22 14 0,-2-22-12 0,0 24 12 16,0-24-13-16,-2 28 14 0,2-13-15 0,0-1 15 15,-2 2-13-15,2-2 10 0,0-14-15 0,-2 28 7 16,2-28-14-16,0 26 5 0,0-26-18 0,0 25 18 15,0-25-35-15,0 23 2 0,0-23-21 0,2 21-7 16,-2-21-12-16,2 19-6 0,-2-19-13 0,2 21-19 16,-2-21-13-16,2 15-20 0,-2-15-19 0,4 14-24 0,-4-14-53 15,4 13-142-15,-4-13 150 0</inkml:trace>
  <inkml:trace contextRef="#ctx0" brushRef="#br3" timeOffset="167322.597">12815 13094 141 0,'0'0'303'16,"0"0"-68"-16,0 0-39 0,0-15-22 0,0 15-14 0,0 0-24 16,0 0-12-16,-2-14-7 0,2 14-7 0,0 0-6 15,0 0-7-15,0 0-5 0,-2-15-11 0,2 15-7 16,0 0-13-16,0 0 10 0,0 0 0 0,-8-9-7 16,8 9 5-16,0 0-12 0,0 0-9 0,0 0 7 15,0 0-9-15,0 0 9 0,0 0-18 0,0 0-1 16,-20 5-4-16,20-5-3 0,0 0-3 0,0 0-4 15,-8 13-7-15,8-13-2 0,0 0-2 0,-2 11-3 0,2-11-2 16,0 0-3-16,0 0-2 0,2 19-2 0,-2-19-1 16,0 0 2-16,0 0-2 0,8 13 4 0,-8-13-2 15,0 0 0-15,0 0-1 0,0 0 1 0,0 0 1 16,16 6 2-16,-16-6-1 0,0 0 1 0,0 0 2 16,12-12 6-16,-12 12 4 0,0 0 4 0,0 0 5 15,2-14-2-15,-2 14 1 0,0 0 1 0,0 0 0 16,-6-12-6-16,6 12-1 0,0 0-10 0,0 0-10 15,0 0-23-15,0 0-20 0,0 0-17 0,-24 4-25 16,24-4-29-16,0 0-22 0,-10 15-21 0,10-15-19 0,-6 11-43 16,6-11-35-16,-5 16-63 0,5-16-174 15,-2 19 15-15</inkml:trace>
  <inkml:trace contextRef="#ctx0" brushRef="#br3" timeOffset="168436.622">12068 13161 38 0,'0'0'208'0,"0"0"-31"0,0 0-27 0,0 0-13 0,0 0-7 16,-12-9-9-16,12 9-6 0,0 0-8 0,0 0-6 15,0 0-12-15,0 0-3 0,-8-9-6 0,8 9 4 16,0 0-3-16,0 0 5 0,0 0-1 0,0 0 0 15,0 0 3-15,0 0-2 0,0 0-2 0,0 0 1 16,0 0-9-16,0 0-8 0,0 0-7 0,0 0-9 16,0 0-4-16,0 0-2 0,0 0-5 0,0 0 1 15,0 0-5-15,0 0-8 0,8 12-6 0,-8-12-4 0,10 10-3 16,-10-10-5-16,10 13-2 0,-10-13 13 0,13 13-18 16,-13-13 9-16,14 14-11 0,-14-14 9 0,10 15-13 15,-10-15 12-15,15 11-14 0,-15-11 13 0,12 10-16 16,-12-10 17-16,11 12-12 0,-11-12 8 0,8 9-15 0,-8-9 17 15,0 0-12-15,10 11 12 0,-10-11-12 0,0 0 11 16,0 0-9-16,10 10 14 0,-10-10-17 16,0 0 12-16,0 0-17 0,0 0 6 0,0 0-15 0,0 0 15 15,0 0-12-15,0 0 13 0,0 0-9 0,-24-4 2 16,24 4 2-16,0 0-1 0,-27-3 3 0,27 3 2 16,0 0-1-16,-29-3 1 0,29 3-3 0,-23 3 3 15,23-3 2-15,-24 5-1 0,24-5-1 0,-22 6-2 0,22-6-3 16,-25 9 1-16,25-9-10 0,-21 13 18 15,21-13-11-15,-18 13 2 0,18-13 9 0,-15 15-10 16,15-15 9-16,-12 16-8 0,12-16 9 0,-7 17-6 16,7-17 10-16,-4 19-10 0,4-19 9 0,0 20-10 15,0-20 11-15,7 20-11 0,-3-9 11 0,2 2-10 0,2-4 10 16,0 2-9-16,-8-11 10 0,17 17-10 0,-7-10 8 16,-10-7-10-16,21 15 3 0,-21-15 1 0,23 10 8 15,-23-10-9-15,20 5 10 0,-20-5-19 0,22 4 2 16,-22-4-19-16,0 0-5 0,29-4-15 0,-29 4-10 15,17-7-21-15,-17 7-12 0,14-12-13 0,-14 12-24 16,10-14-25-16,-10 14-21 0,7-17-36 0,-7 17-62 16,2-22-141-16,-2 22 123 0</inkml:trace>
  <inkml:trace contextRef="#ctx0" brushRef="#br3" timeOffset="168881.871">11957 13055 185 0,'0'0'256'0,"-6"-12"-55"0,6 12-39 0,0 0-17 15,-6-11-17-15,6 11-6 0,0 0-16 0,-6-11-9 16,6 11-9-16,0 0-2 0,-9-12-3 0,9 12 0 15,0 0-4-15,-10-12-3 0,10 12-5 0,0 0 1 0,-9-8 8 16,9 8 8-16,0 0 4 0,0 0-4 16,-15-9-7-16,15 9-5 0,0 0-8 0,0 0-10 15,0 0-14-15,0 0-8 0,0 0-12 0,-20 5-3 0,20-5-3 16,0 0-6-16,0 0 1 0,2 17-7 0,-2-17-1 16,0 14-2-16,0-14-2 0,8 12-5 0,-8-12-6 15,10 11-3-15,-10-11-8 0,13 7-5 0,-13-7 4 16,0 0 5-16,15 6-8 0,-15-6 7 0,0 0 3 15,0 0 3-15,21-6 3 0,-21 6 13 0,0 0-10 16,10-11 3-16,-10 11 1 0,0 0-2 0,0-17 3 16,0 17 0-16,0 0 5 0,-4-12-6 0,4 12-6 0,0 0-5 15,-12-12-18-15,12 12-31 0,0 0-38 0,0 0-41 16,0 0-55-16,-24 3-44 0,24-3-62 0,0 0-188 16,-10 14 23-16</inkml:trace>
  <inkml:trace contextRef="#ctx0" brushRef="#br3" timeOffset="186049.001">8636 10584 31 0,'0'0'241'0,"0"0"-42"15,0 0-36-15,5-10-21 0,-5 10-21 0,0 0-15 0,0 0-12 16,0 0-15-16,0 0-13 0,0 0-12 0,0 0-6 16,0 0-5-16,0 0-2 0,0 0 3 0,0 0 0 15,0 0 4-15,0 0 5 0,0 0 5 0,0 0 3 16,0 0 4-16,0 0 4 0,0 0 0 0,6-12 1 15,-6 12-3-15,0 0-3 0,0 0 4 0,0 0 3 0,0 0-13 16,0 0-3-16,0 0-10 0,0 0 5 16,0 0-17-16,0 0 4 0,0 0-15 0,0 0 6 0,0 0-12 15,0 0 6-15,0 0-9 0,0 0 4 0,4-11-7 16,-4 11 9-16,0 0-6 0,0 0 13 0,0 0-11 16,0 0 14-16,0 0-8 0,0 0 15 0,0 0-14 15,6-13 21-15,-6 13-23 0,0 0 13 0,0 0-20 16,2-14 14-16,-2 14-25 0,0 0 20 0,2-13-19 0,-2 13 14 15,0 0-16-15,2-17 13 0,-2 17-14 16,0 0 13-16,0-18-16 0,0 18 16 0,0 0-17 0,0-17 14 16,0 17-16-16,0 0 18 0,0-21-18 0,0 21 16 15,-2-13-15-15,2 13 16 0,-2-14-17 0,2 14 17 16,-4-12-15-16,4 12 18 0,-2-12-19 0,2 12 13 16,-6-13-21-16,6 13 21 0,-4-13-12 0,4 13 13 15,-7-11-14-15,7 11 13 0,-8-13-5 0,8 13 4 16,-6-13-15-16,6 13 16 0,-10-13-14 0,10 13 14 15,-9-11-15-15,9 11 14 0,-10-13-2 0,10 13 1 16,-10-11 0-16,10 11-1 0,-10-11-3 0,10 11 0 16,-10-9 0-16,10 9-2 0,-10-12 2 0,10 12-2 0,-13-9-1 15,13 9 2-15,-12-9-1 0,12 9 0 16,-12-9 0-16,12 9 1 0,-13-10-1 0,13 10 0 0,-12-11-1 16,12 11 1-16,-15-9 0 0,15 9-2 0,-16-9 2 15,16 9 0-15,-15-8 2 0,15 8-4 0,-14-7 2 16,14 7-15-16,-16-9 20 0,16 9-18 0,-14-8 17 15,14 8-10-15,-17-6 8 0,17 6-11 0,-16-7 9 16,16 7-7-16,-17-7 14 0,17 7-16 0,-18-4 16 0,18 4-13 16,-17-7 13-16,17 7-16 0,-17-6 17 0,17 6-15 15,-15-8 14-15,15 8-16 0,-17-5 17 16,17 5-16-16,-16-6 15 0,16 6-16 0,0 0 16 0,-25-7-16 16,25 7 17-16,0 0-17 0,-23-4 17 15,23 4-15-15,0 0 13 0,-24-7-14 0,24 7 16 0,0 0-17 16,-21-5 17-16,21 5-16 0,0 0 15 0,-22-5-14 15,22 5 16-15,0 0-19 0,-20-6 18 0,20 6-15 16,0 0 15-16,-21-5-16 0,21 5 16 0,0 0-15 16,0 0 15-16,-25-2-16 0,25 2 15 0,0 0-15 0,0 0 13 15,-25-3-16-15,25 3 17 0,0 0-14 0,0 0 14 16,-25 3-14-16,25-3 16 0,0 0-17 0,0 0 16 16,-24 1-13-16,24-1 15 0,0 0-16 0,0 0 15 15,-22 0-14-15,22 0 14 0,0 0-16 0,0 0 16 16,-23 1-16-16,23-1 16 0,0 0-16 0,0 0 16 15,0 0-16-15,-25 3 16 0,25-3-16 0,0 0 14 16,0 0-15-16,0 0 16 0,-22 2-15 0,22-2 15 0,0 0-16 16,0 0 17-16,0 0-19 0,0 0 17 0,-23 3-14 15,23-3 15-15,0 0-16 0,0 0 16 0,0 0-15 16,0 0 15-16,-17 4-13 0,17-4 14 0,0 0-15 16,0 0 16-16,0 0-15 0,0 0 14 0,-17 5-13 15,17-5 16-15,0 0-13 0,0 0 15 0,0 0-17 16,0 0 16-16,-21 4-18 0,21-4 18 0,0 0-17 15,0 0 15-15,0 0-15 0,0 0 16 0,-21 4-18 16,21-4 17-16,0 0-15 0,0 0 14 0,0 0-15 16,0 0 14-16,-18 6-12 0,18-6 13 0,0 0-17 0,0 0 15 15,0 0-15-15,0 0 15 0,0 0-16 0,-17 3 14 16,17-3-16-16,0 0 20 0,0 0-24 0,0 0 13 16,0 0-11-16,0 0 15 0,0 0-15 0,0 0 16 15,0 0-14-15,0 0 14 0,0 0-15 0,0 0 17 16,0 0-15-16,0 0 15 0,0 0-12 0,0 0 14 15,0 0-14-15,0 0 13 0,0 0-12 0,0 0 13 16,0 0-15-16,0 0 14 0,0 0-14 0,0 0 16 0,0 0-17 16,0 0 15-16,0 0-10 0,0 0 17 0,0 0-23 15,0 0 18-15,0 0-16 0,19 3 15 16,-19-3-15-16,0 0 13 0,0 0-14 0,0 0 16 0,0 0-15 16,0 0 14-16,0 0-14 0,21 5 17 15,-21-5-18-15,0 0 16 0,0 0-14 0,10 7 16 0,-10-7-17 16,0 0 16-16,0 0-16 0,0 0 14 0,12 9-14 15,-12-9 16-15,0 0-14 0,0 0 19 0,11 11-21 16,-11-11 14-16,0 0-14 0,0 0 17 0,9 11-7 16,-9-11 6-16,0 0-17 0,6 13 15 0,-6-13-15 15,0 0 16-15,8 10-16 0,-8-10 16 0,0 0-16 0,7 13 16 16,-7-13-14-16,0 0 14 0,8 9-15 0,-8-9 16 16,0 0-16-16,6 11 16 0,-6-11-17 0,0 0 18 15,0 0-14-15,0 0 12 0,8 13-14 0,-8-13 10 16,0 0-8-16,0 0 12 0,0 0-14 0,7 11 14 15,-7-11-14-15,0 0 13 0,0 0-12 0,0 0 13 16,0 0-13-16,0 0 14 0,0 0-12 0,0 0 14 16,8 9-13-16,-8-9 15 0,0 0-16 0,0 0 17 0,0 0-15 15,0 0 15-15,0 0-16 0,0 0 15 16,0 0-15-16,0 0 12 0,0 0-14 0,0 0 14 0,0 0-16 16,0 0 15-16,-10-13-15 0,10 13 14 0,0 0-14 15,-7-8 13-15,7 8-14 0,0 0 16 0,-8-12-14 16,8 12 13-16,0 0-15 0,-10-13 16 0,10 13-15 15,0 0 14-15,-11-11-14 0,11 11 17 0,0 0-17 16,-10-12 14-16,10 12-16 0,0 0 17 0,-9-8-15 16,9 8 13-16,0 0-9 0,-11-10 11 0,11 10-15 15,0 0 8-15,0 0-10 0,-12-11 15 0,12 11-14 0,0 0 16 16,0 0-18-16,-12-9 18 0,12 9-17 0,0 0 17 16,0 0-16-16,0 0 15 0,-13-9-16 0,13 9 15 15,0 0-12-15,0 0 11 0,0 0-13 0,0 0 16 16,0 0-17-16,-8-10 18 0,8 10-16 0,0 0 16 15,0 0-13-15,0 0 12 0,0 0-16 0,0 0 8 16,0 0-6-16,0 0 12 0,0 0-16 0,0 0 15 16,0 0-18-16,0 0 17 0,0 0-15 0,0 0 17 0,0 0-15 15,-4-12 15-15,4 12-15 0,0 0 14 0,8-10-15 16,-8 10 16-16,0 0-15 0,12-10 16 16,-12 10-15-16,11-11 16 0,-11 11-16 0,12-13 15 15,-12 13-12-15,15-10-1 0,-15 10 1 0,13-11 0 16,-13 11 4-16,12-11-1 0,-12 11-1 0,11-12-1 0,-11 12 1 15,0 0 3-15,14-11-3 0,-14 11 1 0,0 0 2 16,11-9 0-16,-11 9-1 0,0 0-1 0,0 0 0 16,12-7 1-16,-12 7 0 0,0 0-2 0,0 0 4 15,0 0-2-15,0 0 2 0,10-10 1 0,-10 10-1 0,0 0 2 16,0 0 0-16,0 0 0 0,0 0 6 0,0 0-6 16,0 0-1-16,0 0-8 0,0 0 11 0,0 0-1 15,0 0-1-15,0 0-1 0,11-8-1 0,-11 8 1 16,0 0-13-16,0 0-4 0,0 0-41 0,0 0-16 15,0 0-50-15,0 0-44 0,0 0-45 0,0 0-60 16,0 0-64-16,0 0-240 0,0 0-90 0</inkml:trace>
  <inkml:trace contextRef="#ctx0" brushRef="#br3" timeOffset="187340.727">8203 9728 204 0,'0'0'237'0,"0"0"-48"16,0 0-27-16,0 0-18 0,0 0-11 0,0 0-5 16,0 0-16-16,0 0-12 0,0 0-6 0,0 0-14 15,0 0-12-15,0 0-14 0,0 0-6 0,0 0-9 16,0 0-2-16,0 0 2 0,0 0-2 0,0 0-6 0,0 0 0 16,0 15-3-16,0-15-4 0,2 13-7 0,-2-13 10 15,5 18 0-15,-5-18 3 0,4 20-5 0,-4-20-2 16,4 24-3-16,-4-24 2 0,6 23-1 0,-4-8-2 15,2-3-3-15,0 0-2 0,1 1 6 0,-3 0-16 16,-2-13 13-16,8 20-12 0,-8-20 6 0,8 18-9 16,-8-18 5-16,8 18-6 0,-8-18 6 0,11 12-8 15,-11-12 9-15,11 9-8 0,-11-9 8 0,0 0-8 0,21 8 7 16,-21-8-8-16,0 0 6 0,22-3-5 16,-22 3 6-16,19-6-7 0,-19 6 7 0,19-13-8 15,-19 13-1-15,18-18-14 0,-7 8 0 0,-3-1-12 0,0-2-1 16,-2-3-6-16,1 2 2 0,-2-2 7 0,1 1 5 15,-2-4 4-15,-2 3 3 0,0-1 5 0,0 0 1 16,-2-1 1-16,0 3 2 0,-2-2 4 0,0 2-2 16,-2-1 4-16,0 3 4 0,0-2 1 0,1 5 6 15,-1-2 4-15,4 12-3 0,-9-19-5 0,9 19 1 16,-10-13 0-16,10 13 14 0,0 0-24 0,-15-9 4 16,15 9-1-16,0 0 3 0,-14 9 8 0,14-9 0 0,-8 15 4 15,8-15 2-15,-6 24-2 0,6-9-1 0,-3 4-4 16,3-1-2-16,3 4-1 0,-1 4-1 0,0 0 6 15,2 3-11-15,0 3 5 0,2 3-6 16,0 1 7-16,1-3-12 0,-1 1-12 0,0 0-19 0,0 0-1 16,0-2-26-16,3 0-34 0,-4-6 2 0,1 2-25 15,0-3-31-15,0 0-37 0,1-5-65 0,-3 1-161 16,2-4 124-16</inkml:trace>
  <inkml:trace contextRef="#ctx0" brushRef="#br3" timeOffset="200805.771">8696 9954 150 0,'0'0'276'0,"0"0"-54"15,0 0-37-15,0 0-14 0,0 0-14 0,-10-8-15 16,10 8-12-16,0 0-8 0,0 0-5 0,0 0-1 16,0 0-5-16,0 0-4 0,0 0 1 0,0 0 6 15,0 0-15-15,0 0 5 0,0 0-19 0,0 0 6 16,-8-9-22-16,8 9 4 0,0 0-22 0,0 0 8 15,0 0-24-15,0 0 10 0,0 0-23 0,0 0 7 16,0 0-18-16,0 0 9 0,0 0-18 0,0 0 10 0,0 0-15 16,0 0 12-16,0 0-16 0,0 0 17 15,0 0-14-15,0 0 16 0,0 0-16 0,16-7 12 0,-16 7-12 16,0 0 14-16,17-8-16 0,-17 8 10 16,13-5-9-16,-13 5 15 0,17-8-15 0,-17 8 14 15,16-9-19-15,-16 9 7 0,17-7-25 0,-17 7 0 0,0 0-27 16,18-8-7-16,-18 8-27 0,0 0-10 0,17-7-21 15,-17 7-11-15,0 0-17 0,0 0-29 0,0 0-31 16,12-7-19-16,-12 7-35 0,0 0-187 0,0 0 77 16</inkml:trace>
  <inkml:trace contextRef="#ctx0" brushRef="#br3" timeOffset="201238.587">8663 9850 76 0,'0'0'315'0,"0"0"-58"0,0 0-32 16,0 0-22-16,0 0-16 0,0 0-27 0,-20 1-11 0,20-1-15 16,0 0-5-16,0 0-12 0,0 0-8 15,0 0-12-15,0 0-12 0,0 0-7 0,0 0-5 16,0 0-20-16,0 0 1 0,0 0-15 0,0 0 4 0,0 0-14 16,0 0 11-16,0 0-10 0,0 0 9 0,0 0-7 15,0 0-3-15,0 0-18 0,0 0 14 0,0 0-16 16,0 0 9-16,0 0-15 0,22-1 12 0,-22 1-18 15,0 0-3-15,21-7-43 0,-21 7-33 0,0 0-36 16,25-8-37-16,-25 8-40 0,15-7-57 0,-15 7-54 16,17-7-224-16,-17 7-36 0</inkml:trace>
  <inkml:trace contextRef="#ctx0" brushRef="#br3" timeOffset="202285.591">8967 9296 239 0,'0'0'287'15,"0"0"-54"-15,0 0-35 0,0 0-23 0,0 0-20 16,0 0-27-16,0 0-8 0,0 0-21 0,0 0-14 16,0 0-11-16,6-12-6 0,-6 12 9 0,0 0-1 15,0 0 7-15,0 0 1 0,0 0-3 0,0 0-2 16,11 12-10-16,-11-12-8 0,4 11-8 0,-4-11-7 0,6 14-7 15,-6-14-9-15,4 17 0 0,-4-17 2 0,4 20-3 16,0-9 1-16,1 2-10 0,-4 0 2 0,3 0-5 16,-2 0-3-16,2 0-3 0,-4-13-1 0,6 22 0 15,-6-22-4-15,4 22-1 0,-4-22-2 0,4 17 0 16,-4-17-3-16,5 15-6 0,-5-15-8 0,4 14-9 16,-4-14-2-16,0 0-7 0,6 12-15 0,-6-12-7 15,0 0-17-15,0 0-10 0,0 0-17 0,0 0-18 0,12-10-20 16,-12 10-19-16,4-14-20 0,-4 14-21 0,5-17-19 15,-5 17-238-15,2-19 70 0</inkml:trace>
  <inkml:trace contextRef="#ctx0" brushRef="#br3" timeOffset="202705.475">9076 9275 156 0,'0'0'296'0,"0"0"-56"15,0 0-43-15,2-17-22 0,-2 17-18 0,0 0-18 16,0 0-20-16,0 0-12 0,0 0-5 0,0 0 15 0,0 0 9 15,0 0-10-15,0 0-20 0,0 0 0 0,0 0-12 16,18 8-15-16,-18-8-7 0,7 13-8 0,-7-13-5 16,8 17-5-16,-8-17-5 0,8 16-6 0,-8-16-1 15,8 19-4-15,-8-19-2 0,11 20-7 0,-5-9 0 16,-2 2-7-16,-4-13 1 0,9 18-2 0,-9-18-3 16,9 19-2-16,-9-19-2 0,10 17 0 0,-10-17 3 15,8 18-3-15,-8-18-3 0,6 13 0 0,-6-13 1 0,9 11-2 16,-9-11-7-16,0 0-14 0,8 17-8 15,-8-17-10-15,0 0-16 0,0 0-10 0,8 11-14 0,-8-11-23 16,0 0-25-16,0 0-35 0,0 0-25 0,0 0-27 16,0 0-33-16,0 0-237 0,-2-18 33 0</inkml:trace>
  <inkml:trace contextRef="#ctx0" brushRef="#br3" timeOffset="203179.106">8930 9360 141 0,'0'0'277'15,"0"0"-53"-15,0 0-37 0,0 0-15 0,-8 9-18 16,8-9-13-16,0 0-19 0,0 0-2 0,0 0-10 0,0 0-4 16,0 0-3-16,0 0-10 0,0 0-3 0,0 0-5 15,0 0-5-15,0 0-13 0,0 0-5 0,0 0-14 16,0 0-7-16,0 0-10 0,-7-11-3 0,7 11-8 16,0 0-3-16,3-13-3 0,-3 13-4 0,0 0-2 15,2-19 0-15,-2 19-4 0,4-13 1 0,-4 13-4 16,4-14 3-16,-4 14-1 0,4-15-2 0,-4 15 1 15,6-15 0-15,-6 15 12 0,8-14-19 0,-8 14 1 16,7-12 0-16,-7 12 1 0,6-12 0 0,-6 12 0 0,8-12-1 16,-8 12 2-16,0 0-1 0,11-11 3 0,-11 11-2 15,0 0 1-15,0 0-1 0,12-7 7 0,-12 7 1 16,0 0 3-16,0 0 0 0,0 0 4 0,24 4 1 16,-24-4 3-16,0 0-4 0,12 7-1 0,-12-7 3 15,0 0 4-15,15 12-2 0,-15-12 2 0,12 8 0 16,-12-8 1-16,12 8-3 0,-12-8-1 0,13 7 0 15,-13-7 0-15,12 10-1 0,-12-10-6 0,0 0 4 16,19 6-2-16,-19-6 2 0,0 0-1 0,18 5 3 0,-18-5 1 16,0 0-2-16,0 0-4 0,23-8 1 0,-23 8 0 15,11-9-2-15,-11 9 19 0,11-14-27 16,-11 14 15-16,10-19-17 0,-10 19 13 0,10-22-15 0,-7 11 16 16,3-3-19-16,-4 0 14 0,-2 14-14 0,4-25 13 15,-4 25-12-15,2-19 13 0,-2 19-20 0,2-20 5 16,-2 20-27-16,0-17 3 0,0 17-29 0,0-13-6 15,0 13-39-15,0 0-24 0,0 0-39 0,0-16-32 0,0 16-45 16,0 0-58-16,0 0-229 0,0 0-37 16</inkml:trace>
  <inkml:trace contextRef="#ctx0" brushRef="#br3" timeOffset="204719.564">9080 9769 91 0,'0'0'247'16,"-19"5"-62"-16,19-5-29 0,0 0-20 0,0 0-9 16,0 0-2-16,-25 2-9 0,25-2-7 0,0 0-10 15,0 0 1-15,0 0-6 0,0 0-3 0,-22 4-8 16,22-4-1-16,0 0-6 0,0 0-2 0,0 0-11 16,0 0 8-16,0 0-27 0,0 0-6 0,0 0-8 15,0 0-5-15,-18 6-3 0,18-6 7 0,0 0 8 16,0 0 7-16,0 0 5 0,0 0 1 0,0 0-6 0,0 0-5 15,22 1-1-15,-22-1 2 0,0 0-2 0,23-5-3 16,-23 5 2-16,20-8-6 0,-20 8 0 0,25-11-6 16,-11 2-2-16,1 2-3 0,-1-3-5 0,5 1-2 15,-3-1-2-15,2-4-2 0,1 3-3 0,-3-2-1 0,3 1 0 16,-1-2-2-16,1 1-1 0,-2 4 3 16,-2-2-4-16,-2 2 0 0,3-4 0 0,-1 6-4 15,-3-3 5-15,0 3 0 0,1 0-1 0,-13 7 1 16,20-12-2-16,-20 12 1 0,19-11-2 0,-19 11 1 0,17-6 3 15,-17 6-2-15,15-7-8 0,-15 7 8 0,15-7 0 16,-15 7-3-16,0 0-13 0,18-6-17 0,-18 6-19 16,0 0-18-16,15-7-35 0,-15 7-22 0,0 0-23 15,0 0-22-15,0 0-37 0,18-8-28 0,-18 8-51 16,0 0-192-16,0 0 35 0</inkml:trace>
  <inkml:trace contextRef="#ctx0" brushRef="#br3" timeOffset="205407.491">9322 9876 87 0,'0'0'333'0,"0"0"-72"15,0 0-48-15,0 0-20 0,0 0-27 0,0 0-30 16,0 0-19-16,0 0-17 0,0 0-18 15,0 0-13-15,0 0-10 0,0 0-6 0,-11-8-1 0,11 8 1 16,0 0-1-16,0 0-3 0,7-11 0 0,-7 11-1 16,0 0-12-16,10-10-4 0,-10 10-8 0,10-12 0 15,-10 12-6-15,11-9-5 0,-11 9-7 0,14-8 5 16,-14 8-3-16,14-8-3 0,-14 8-3 0,15-6-1 0,-15 6 1 16,0 0 0-16,19-10-1 0,-19 10 2 0,0 0 0 15,0 0 8-15,22-1 5 0,-22 1 5 16,0 0 6-16,0 0-1 0,16 4 0 0,-16-4-5 0,0 0 0 15,6 10 3-15,-6-10-3 0,0 0-2 0,2 19-11 16,-2-19 10-16,-2 18-14 0,2-18 9 0,-6 21-10 16,6-21 10-16,-5 22-10 0,1-10 10 0,-1 1-13 15,1-1 3-15,0 1-1 0,0 0 8 0,4-13-12 16,-8 22 20-16,8-22-21 0,-4 19 7 0,4-19-10 16,-7 18 12-16,7-18-12 0,-2 17 11 0,2-17-9 15,0 12 9-15,0-12-8 0,0 0 11 0,4 18-8 16,-4-18 22-16,0 0-22 0,9 9 17 0,-9-9-12 15,0 0 14-15,0 0-9 0,0 0 18 0,29-2-14 0,-29 2 11 16,13-7-14-16,-13 7 10 0,15-6-17 16,-15 6 12-16,12-9-15 0,-12 9 10 0,12-8-12 0,-12 8 11 15,0 0-15-15,17-5 13 0,-17 5-14 0,0 0 12 16,12-7-12-16,-12 7 13 0,0 0-13 0,0 0 12 16,15-8-20-16,-15 8 1 0,0 0-27 0,0 0-7 15,0 0-24-15,0 0-11 0,0 0-27 0,18-4-20 16,-18 4-25-16,0 0-34 0,0 0-33 0,0 0-44 0,0 0-235 15,0 0 9-15</inkml:trace>
  <inkml:trace contextRef="#ctx0" brushRef="#br0" timeOffset="-202130.913">7466 11661 163 0,'0'0'156'0,"0"0"-34"0,0 0-25 15,0 0-8-15,0 0-15 0,0 0-7 0,-6-11-12 16,6 11-3-16,0 0-11 0,0 0 0 0,0 0-8 0,0 0 5 16,0 0-7-16,0 0 9 0,-4-13-3 0,4 13 5 15,0 0-8-15,0 0 5 0,0 0-10 16,0 0 7-16,0 0-12 0,0 0 7 0,0 0-11 0,0 0 5 15,0 0-14-15,0 0 18 0,0 0-23 0,0 0 6 16,0 0-11-16,0 0 7 0,0 0-8 0,0 0 5 16,0 0-8-16,0 0 7 0,0 0-9 0,0 0 6 15,0 0-6-15,0 0 9 0,0 0-8 0,0 0 10 16,0 0-6-16,0 0 8 0,0 0-11 0,0 0 19 16,0 0-10-16,0 0 14 0,19-4-14 0,-19 4 10 15,0 0-7-15,0 0 15 0,0 0-13 0,22 6 11 0,-22-6-12 16,0 0 7-16,0 0-13 0,25 1 11 15,-25-1-14-15,0 0 11 0,21 0-12 0,-21 0 9 0,0 0-12 16,22 4 11-16,-22-4-13 0,0 0 12 0,20 3-12 16,-20-3 13-16,0 0-11 0,23 4 8 0,-23-4-8 15,0 0 7-15,23 8-8 0,-23-8 11 0,0 0-12 16,20 6 10-16,-20-6-10 0,0 0 11 0,21 7-11 16,-21-7 9-16,0 0-7 0,21 7 11 0,-21-7-13 0,0 0 11 15,24 6-11-15,-24-6 12 0,18 5-13 0,-18-5 12 16,19 4-11-16,-19-4 10 0,23 6-13 0,-23-6 11 15,22 3-10-15,-22-3 9 0,23 8-11 0,-23-8 9 16,23 4-8-16,-23-4 9 0,21 7-8 0,-21-7 10 16,25 7-10-16,-25-7 11 0,23 8-12 0,-23-8 12 15,21 7-10-15,-21-7 12 0,20 7-10 0,-20-7 7 16,21 10-10-16,-21-10 12 0,20 6-12 0,-20-6 12 16,20 6-10-16,-20-6 9 0,19 6-8 0,-19-6 13 15,19 6-6-15,-19-6-10 0,18 5 12 0,-18-5-11 0,17 4 11 16,-17-4-11-16,18 7 9 0,-18-7-7 0,0 0 8 15,25 7-10-15,-25-7 1 0,18 6 2 16,-18-6 9-16,16 6-8 0,-16-6 7 0,17 5-9 0,-17-5 9 16,18 8-7-16,-18-8 7 0,19 4-10 0,-19-4 9 15,16 7 2-15,-16-7-2 0,19 6-1 0,-19-6 0 16,19 5-2-16,-19-5 1 0,17 7-1 0,-17-7 0 16,19 6-1-16,-19-6 3 0,18 7-2 0,-18-7 2 15,19 9-3-15,-19-9 0 0,19 6 1 0,-19-6 1 0,18 7 0 16,-18-7 1-16,21 10 1 0,-21-10-2 15,21 5 2-15,-21-5 1 0,19 8 2 0,-19-8 5 0,23 6 3 16,-23-6-1-16,27 8-1 0,-27-8-5 0,27 5 0 16,-27-5 1-16,31 7-3 0,-31-7-1 0,28 5 0 15,-28-5-2-15,29 6-1 0,-29-6 3 0,33 4-3 16,-33-4-1-16,27 5-1 0,-27-5 2 0,28 4-2 16,-28-4 1-16,26 5 0 0,-26-5-1 0,27 4 1 15,-27-4-12-15,25 8 14 0,-25-8-1 0,27 3 0 16,-27-3-1-16,25 6-1 0,-25-6-11 0,29 4 13 15,-29-4 0-15,25 7 1 0,-25-7 0 0,29 4-1 16,-29-4 0-16,29 7-1 0,-29-7-2 0,33 4 4 0,-33-4-1 16,31 4-3-16,-31-4 1 0,30 5 1 0,-30-5 0 15,31 6 0-15,-31-6-2 0,31 4 2 0,-31-4-3 16,31 6 1-16,-31-6 2 0,29 6-1 0,-29-6 0 16,30 5 1-16,-30-5 0 0,31 6-1 0,-31-6 0 15,29 5 0-15,-29-5 1 0,31 4-2 0,-31-4 0 0,28 4 2 16,-28-4 0-16,29 4-1 0,-29-4 0 15,29 6 4-15,-29-6-9 0,29 3 8 0,-29-3-1 0,31 4 2 16,-31-4 1-16,28 5-1 0,-28-5 0 0,29 2-2 16,-29-2 1-16,31 6 0 0,-31-6-1 0,31 3 0 15,-31-3-1-15,31 4 2 0,-31-4-3 0,32 5 1 16,-32-5-1-16,31 4 2 0,-31-4-1 0,33 4-2 16,-33-4 2-16,29 4-3 0,-29-4 4 0,31 2-2 15,-31-2-1-15,30 6 2 0,-30-6 3 0,29 2-4 16,-29-2 0-16,31 8 1 0,-31-8-1 0,27 4 0 15,-27-4 2-15,29 7-3 0,-29-7 0 0,28 6 1 16,-28-6-1-16,31 7 2 0,-31-7-1 0,28 8 1 16,-28-8 0-16,34 6-1 0,-34-6 1 0,31 7-1 0,-31-7 1 15,32 7-3-15,-32-7 4 0,31 7-7 0,-31-7 5 16,33 6 2-16,-33-6-3 0,33 7 3 0,-33-7 1 16,30 10-2-16,-30-10 1 0,31 9-1 0,-31-9 0 15,31 7 0-15,-31-7 0 0,31 8 0 0,-31-8-1 16,33 7 1-16,-33-7-1 0,30 9-3 0,-30-9 4 15,31 7 0-15,-31-7 0 0,29 9-1 0,-29-9 2 16,31 6 0-16,-31-6-2 0,29 10 2 0,-29-10-2 0,30 5 0 16,-30-5 0-16,29 8 1 0,-29-8-1 15,29 9 1-15,-29-9-2 0,28 8 0 0,-28-8 0 0,29 7 0 16,-29-7 2-16,26 9-2 0,-26-9 0 0,27 8 1 16,-27-8 1-16,27 8 0 0,-27-8-2 0,25 12 3 15,-25-12-5-15,27 9 4 0,-27-9-3 0,23 11 3 16,-23-11-1-16,27 9 5 0,-27-9 2 0,25 10 1 15,-25-10 1-15,25 11-3 0,-25-11 3 0,27 10-2 0,-27-10 3 16,25 12-1-16,-25-12-2 0,23 9 3 16,-23-9-5-16,25 11-1 0,-25-11 2 0,25 12-2 0,-25-12-1 15,25 10-3-15,-25-10 3 0,25 12 0 0,-25-12 11 16,22 9-15-16,-22-9 2 0,24 10-1 0,-24-10 2 16,23 12-4-16,-23-12 2 0,25 11-1 0,-25-11 4 15,24 11-2-15,-24-11 1 0,25 8-1 0,-25-8 1 16,27 8-2-16,-27-8-2 0,26 11 4 0,-26-11-2 15,29 8 0-15,-29-8 3 0,29 7-2 0,-29-7 0 16,29 10-3-16,-29-10 4 0,29 8-2 0,-29-8 7 0,28 9-10 16,-28-9 6-16,29 8-1 0,-29-8 0 0,29 8-1 15,-29-8 4-15,28 7 6 0,-28-7-9 16,27 8 1-16,-27-8 3 0,26 8 5 0,-26-8 3 0,29 7-5 16,-29-7 2-16,27 6-7 0,-27-6 5 0,25 5-11 15,-25-5 8-15,27 7-3 0,-27-7 1 0,24 4 1 16,-24-4-3-16,24 7 1 0,-24-7 0 0,23 6-2 15,-23-6 1-15,25 5 0 0,-25-5-1 0,23 5-2 16,-23-5 1-16,24 6-4 0,-24-6 6 0,23 8-2 16,-23-8 29-16,24 7-32 0,-24-7 9 0,25 10 2 0,-25-10-1 15,27 6-1-15,-27-6-1 0,26 11 1 0,-26-11-3 16,27 10 1-16,-27-10-3 0,26 9 8 0,-26-9-6 16,29 10 1-16,-29-10-1 0,27 7 1 0,-27-7-3 15,29 8 2-15,-29-8-2 0,27 7 3 0,-27-7-2 16,25 7-1-16,-25-7 2 0,23 6-1 0,-23-6-1 0,23 7-1 15,-23-7 1-15,23 8-1 0,-23-8 0 16,23 5 0-16,-23-5 4 0,20 10 3 0,-20-10 1 0,23 7 1 16,-23-7 1-16,22 11 1 0,-22-11-1 15,24 9-3-15,-24-9 4 0,25 11-5 0,-25-11 2 16,25 12-4-16,-25-12 4 0,25 11-5 0,-25-11 2 0,27 9-4 16,-27-9 4-16,24 9-6 0,-24-9 5 0,26 9 0 15,-26-9-7-15,25 10 8 0,-25-10-2 0,27 9-1 16,-27-9-2-16,23 6 1 0,-23-6 0 0,25 7-2 15,-25-7 4-15,23 7-2 0,-23-7 0 0,23 8 0 16,-23-8 2-16,25 4-3 0,-25-4-1 0,23 6 3 16,-23-6-2-16,22 6-2 0,-22-6 1 0,23 6 5 15,-23-6-3-15,24 3 0 0,-24-3 1 0,23 4-1 0,-23-4-1 16,20 6 3-16,-20-6-4 0,23 1 3 0,-23-1 0 16,21 4-5-16,-21-4 5 0,18 4 0 0,-18-4-1 15,0 0-3-15,27 4 3 0,-27-4-4 0,0 0 2 16,22 3 4-16,-22-3-1 0,0 0 2 0,19 3 1 15,-19-3 0-15,0 0 2 0,0 0 2 0,0 0 4 16,22 5 0-16,-22-5-4 0,0 0 0 0,0 0-5 16,0 0 2-16,0 0 1 0,0 0-1 0,17 6-2 15,-17-6-2-15,0 0 1 0,0 0-11 0,0 0-11 16,0 0-14-16,0 0-20 0,0 0-39 0,0 0-58 0,0 0-50 16,0 0-35-16,0 0-316 0,6-12-61 0</inkml:trace>
  <inkml:trace contextRef="#ctx0" brushRef="#br0" timeOffset="-199401.958">7959 13068 58 0,'0'0'133'0,"0"0"-26"16,0 0-16-16,0 0-22 0,0 0-7 0,0 0-4 16,0 0-9-16,0 0-6 0,0 0 1 0,0 0-5 15,0 0 0-15,0 0-3 0,0 0-1 0,0 0 2 16,0 0-4-16,0 0 3 0,0 0-4 0,0 0 10 16,0 0-3-16,0 0 9 0,0 0-2 0,17-3 4 0,-17 3-8 15,0 0 5-15,0 0-12 0,0 0-1 0,0 0-14 16,0 0 8-16,18-6-16 0,-18 6 6 0,0 0-9 15,0 0 4-15,22-7-9 0,-22 7 5 0,0 0-6 16,21-5 3-16,-21 5-6 0,0 0 7 0,23-6-9 16,-23 6 10-16,16-4-13 0,-16 4 11 0,19-5-8 15,-19 5 7-15,21-6-7 0,-21 6 6 0,20-8-6 16,-20 8 8-16,24-10-10 0,-24 10 8 0,23-11-8 16,-23 11 9-16,25-8-8 0,-25 8 8 0,22-7-8 15,-22 7 7-15,21-8-7 0,-21 8 8 0,23-9-7 0,-23 9 6 16,21-7-8-16,-21 7 9 0,23-10-1 0,-23 10-1 15,27-7 0-15,-27 7-1 0,27-8 1 16,-27 8-1-16,29-9-1 0,-29 9 0 0,27-9 0 0,-27 9 1 16,28-9-2-16,-28 9 0 0,28-8 2 0,-13 3-2 15,-15 5 0-15,29-8 0 0,-29 8 0 0,27-11 13 16,-27 11-14-16,26-8-3 0,-26 8 4 0,26-8-2 16,-26 8 2-16,27-8 0 0,-27 8 0 0,27-9 0 0,-27 9 10 15,27-8-12-15,-27 8 0 0,27-9 2 0,-27 9-1 16,26-9-1-16,-26 9 1 0,29-9 1 0,-15 3 0 15,-14 6-2-15,29-9 2 0,-29 9 0 0,29-9 6 16,-29 9-8-16,28-10 2 0,-28 10-1 0,29-8 0 16,-29 8-1-16,29-8 2 0,-29 8 0 0,27-9 0 15,-27 9 0-15,27-8 0 0,-27 8 0 0,27-7 0 16,-27 7 0-16,25-10-1 0,-25 10 2 0,27-8-1 16,-27 8 0-16,27-10 0 0,-27 10 0 0,29-7 0 15,-29 7 0-15,27-10 2 0,-27 10-1 0,28-9-2 16,-28 9 2-16,27-7-1 0,-27 7 0 0,29-10 0 0,-29 10 0 15,29-8 1-15,-29 8-1 0,29-8 0 16,-29 8 0-16,25-9 1 0,-25 9-2 0,29-8 1 0,-29 8 1 16,27-9 0-16,-27 9-1 0,27-7 0 0,-27 7 0 15,29-9 0-15,-29 9 2 0,26-8-2 0,-26 8 4 16,29-9-2-16,-29 9 1 0,27-8 0 0,-27 8 1 16,29-9-3-16,-29 9 2 0,26-11-3 0,-26 11 3 15,25-7-1-15,-25 7 0 0,28-10 1 0,-28 10 1 0,27-7-1 16,-27 7 4-16,27-7-1 0,-27 7 2 15,25-8-11-15,-25 8 15 0,24-5 0 0,-24 5-3 0,26-8-3 16,-26 8 2-16,29-8-2 0,-29 8 1 0,29-7 0 16,-29 7 1-16,31-8-1 0,-31 8-1 15,33-8 1-15,-33 8-1 0,30-10 0 0,-13 5-1 0,-17 5-3 16,33-9 2-16,-33 9-2 0,31-10-1 0,-31 10 2 16,31-7-2-16,-31 7 0 0,28-9 0 0,-28 9 0 15,27-9-2-15,-27 9 3 0,27-8-1 0,-27 8 1 16,22-7-15-16,-22 7 14 0,25-6 2 0,-25 6 3 0,23-6-3 15,-23 6-3-15,22-8 8 0,-22 8-8 16,26-9 0-16,-26 9-1 0,27-8 1 0,-27 8 1 16,27-7-2-16,-27 7 2 0,27-10-2 0,-27 10 2 0,27-7 0 15,-27 7 1-15,24-7-2 0,-24 7 2 0,24-8-4 16,-24 8 2-16,23-9 1 0,-23 9 0 0,25-8 0 16,-25 8 0-16,23-7-1 0,-23 7 0 0,25-8-2 15,-25 8-10-15,23-6 13 0,-23 6 2 0,25-10 5 0,-25 10-6 16,27-9-2-16,-27 9 4 0,27-10-3 0,-27 10-1 15,27-7 1-15,-27 7-1 0,24-10 0 16,-24 10 1-16,24-8-2 0,-24 8 1 0,23-11 0 0,-23 11 1 16,21-6-1-16,-21 6 2 0,22-8-3 0,-22 8 0 15,21-7 1-15,-21 7 1 0,25-10-1 16,-25 10 1-16,20-7 0 0,-20 7-5 0,24-9 6 0,-24 9-1 16,25-9-14-16,-25 9 17 0,27-9-2 0,-12 3 5 15,-15 6-7-15,26-11 0 0,-11 4 1 0,-2 1 1 16,-13 6-2-16,29-11 0 0,-12 5 1 0,-3-1 1 15,-14 7-2-15,29-12 2 0,-14 8-3 0,-1-5 1 0,1 4 0 16,0 0-1-16,0-2 3 0,-1 1-6 0,1 0 5 16,1-3-1-16,-1 3-1 0,3 0 2 0,-3-2 0 15,1 2 0-15,0 0 0 0,-2-2-1 0,3-1 0 16,-1 5-17-16,1-4 23 0,-1 1-2 0,1-1 4 16,-3 1-4-16,3 0-2 0,-2-2 5 0,0 5 5 15,-1-4 2-15,3 2-3 0,-17 6-1 0,27-12-2 16,-27 12 0-16,29-14-2 0,-29 14-1 0,24-8 0 15,-24 8-3-15,26-11 0 0,-26 11 0 0,25-12-1 16,-25 12 1-16,25-11-1 0,-25 11 0 0,27-11 0 16,-27 11 0-16,27-10-1 0,-27 10-1 0,24-11 2 0,-24 11 1 15,24-9-23-15,-24 9 27 0,21-9-4 0,-21 9 6 16,21-8-5-16,-21 8 2 0,18-7 4 16,-18 7 4-16,17-7 0 0,-17 7 4 0,14-5 1 15,-14 5 0-15,15-6-2 0,-15 6-3 0,0 0-1 0,21-10-4 16,-21 10 1-16,15-4 3 0,-15 4-8 0,18-7 8 15,-18 7-5-15,19-7 2 0,-19 7-3 0,19-5-2 0,-19 5-1 16,20-8 1-16,-20 8-1 0,21-9 0 0,-21 9 3 16,21-7-25-16,-21 7 27 0,17-6-3 0,-17 6 5 15,19-8-5-15,-19 8-4 0,18-8-1 0,-18 8-1 16,17-6 0-16,-17 6 3 0,16-8 1 0,-16 8-3 16,17-7 1-16,-17 7-2 0,14-7 3 0,-14 7-2 15,15-7 1-15,-15 7-3 0,12-8 2 0,-12 8-3 16,0 0 5-16,18-10-2 0,-18 10 2 0,0 0-2 15,16-9 1-15,-16 9-3 0,0 0 5 0,17-9-3 16,-17 9 3-16,0 0-3 0,17-8 3 0,-17 8-2 0,0 0-4 16,16-11 1-16,-16 11 1 0,0 0 0 0,17-7 3 15,-17 7-4-15,0 0 2 0,18-6 0 16,-18 6 3-16,0 0-2 0,17-8-1 0,-17 8-2 16,0 0 9-16,14-6 2 0,-14 6 6 0,0 0-4 0,14-6 4 15,-14 6-4-15,0 0 6 0,0 0-3 0,16-6 2 16,-16 6 0-16,0 0 1 0,0 0-1 0,0 0-1 15,15-6-1-15,-15 6 0 0,0 0-2 0,0 0-1 0,0 0 1 16,0 0 1-16,16-8-1 0,-16 8 1 16,0 0 2-16,0 0-4 0,0 0 2 0,0 0-2 15,19-6 6-15,-19 6-6 0,0 0 2 0,0 0 1 0,0 0-4 16,0 0-1-16,20-5-1 0,-20 5 2 0,0 0-3 16,0 0 1-16,0 0-7 0,0 0 6 0,17-4-1 15,-17 4-2-15,0 0 2 0,0 0-4 0,0 0 6 16,0 0-1-16,0 0 1 0,0 0 5 0,0 0-2 15,0 0-2-15,0 0 0 0,0 0-3 0,0 0 1 16,17-6-2-16,-17 6-3 0,0 0-2 0,0 0 3 16,0 0-6-16,0 0-11 0,0 0-22 0,0 0-19 0,0 0-26 15,0 0-30-15,0 0-46 0,0 0-63 0,0 0-83 16,0 0-233-16,0 0-42 0</inkml:trace>
  <inkml:trace contextRef="#ctx0" brushRef="#br0" timeOffset="-166263.032">7908 11156 106 0,'0'0'142'0,"-2"-15"-31"15,2 15-32-15,0 0-15 0,0 0-12 0,0 0-2 0,0 0-5 16,0 0 2-16,0 0-9 0,-2-11 1 16,2 11-10-16,0 0-7 0,0 0-2 0,0 0-3 15,0 0-5-15,0 0 0 0,0 0 0 0,0 0-2 0,0 0-1 16,0 0 2-16,0 0-2 0,0 0 1 0,0 0-2 15,-9 11 6-15,9-11-4 0,0 0 7 0,0 0-5 16,2 15 4-16,-2-15-9 0,0 0 5 0,5 12-4 16,-5-12 4-16,0 0-2 0,4 12 2 0,-4-12-4 15,0 0 1-15,10 13-2 0,-10-13 2 0,0 0-1 16,15 8-3-16,-15-8 3 0,0 0-3 0,18 6-1 16,-18-6-1-16,0 0-1 0,19 5 2 0,-19-5 1 0,0 0-3 15,0 0 0-15,25-6-2 0,-25 6 3 16,0 0-1-16,17-8-2 0,-17 8-1 0,10-7-3 0,-10 7-6 15,0 0-2-15,15-13-3 0,-15 13 2 0,0 0-8 16,8-13 5-16,-8 13-3 0,0 0 2 0,0 0 0 16,2-15 5-16,-2 15-3 0,0 0 5 0,0 0-2 15,-8-14 5-15,8 14-9 0,0 0 12 0,0 0-1 16,-17-10 3-16,17 10 0 0,0 0 0 0,0 0 0 16,-16-7 1-16,16 7 0 0,0 0 0 0,0 0-4 15,-18-5 6-15,18 5-1 0,0 0 5 0,0 0-8 0,0 0 1 16,-18-5-1-16,18 5 3 0,0 0-2 0,0 0 2 15,0 0 1-15,0 0 1 0,0 0-2 0,0 0 2 16,-23 0-4-16,23 0 2 0,0 0-1 0,0 0 4 16,0 0-4-16,0 0 2 0,-10 12-2 0,10-12 2 15,0 0-1-15,0 0-2 0,0 0 3 0,0 0 0 16,2 15 4-16,-2-15-1 0,0 0-4 0,0 0 2 16,8 9-4-16,-8-9 6 0,0 0 6 0,0 0-10 0,0 0-1 15,17 8 3-15,-17-8-1 0,0 0 2 0,0 0-6 16,0 0 3-16,0 0 0 0,0 0 5 15,18 3-4-15,-18-3 0 0,0 0 5 0,0 0 5 0,0 0-2 16,0 0 2-16,0 0-3 0,0 0-1 0,0 0-5 16,0 0 2-16,0 0-3 0,0 0 4 0,0 0-5 15,0 0 5-15,0 0-3 0,0 0 3 0,0 0 0 16,0 0 2-16,0 0-1 0,-6-11 3 0,6 11 1 16,0 0-2-16,0 0 2 0,0 0 1 0,0 0-4 15,0 0-1-15,0 0-3 0,0 0 2 0,0 0-5 16,-23 3 4-16,23-3-4 0,0 0 4 0,0 0-3 0,0 0-1 15,-4 14-1-15,4-14 2 0,0 0-1 0,0 0 2 16,0 0-3-16,4 13 3 0,-4-13-2 0,0 0 0 16,0 0 0-16,0 0 1 0,0 0 0 0,11 9-5 15,-11-9-5-15,0 0-10 0,0 0-11 0,16-4-12 16,-16 4-25-16,0 0-17 0,18-11-52 0,-18 11-100 16,14-10 76-16</inkml:trace>
  <inkml:trace contextRef="#ctx0" brushRef="#br0" timeOffset="-89930.854">11007 14524 71 0,'0'0'263'0,"0"0"-53"0,0 0-33 16,0 0-23-16,0 0-14 0,0 0-9 0,0 0-12 16,0 0-11-16,0 0-9 0,0 0-10 0,0 0-10 15,0 0-7-15,0 0-8 0,0 0-5 0,0 0-2 16,0 0-2-16,0 0-3 0,0 0-5 0,0 0-3 16,0 0-1-16,0 0-3 0,0 0-6 0,0 0-2 0,0 0-4 15,0 0-3-15,0 0-7 0,0 0-5 0,0 0-4 16,0 0-5-16,0 0-1 0,0 0-1 0,0 0 0 15,0 0-2-15,0 0 0 0,0 0-1 0,0 0 2 16,0 0-1-16,0 0 0 0,0 0-3 0,11-9 4 16,-11 9-1-16,0 0 7 0,0 0-12 0,0 0 2 15,22-6-3-15,-22 6 0 0,0 0-2 0,0 0 1 16,24-1-3-16,-24 1 1 0,0 0-1 0,0 0 0 0,27-3 0 16,-27 3-1-16,0 0 4 0,0 0-1 0,23 3 1 15,-23-3 3-15,0 0 0 0,14 7 4 16,-14-7-2-16,0 0 2 0,11 11-2 0,-11-11 3 0,0 0-2 15,6 15 2-15,-6-15-3 0,2 14 3 0,-2-14 0 16,0 13-3-16,0-13 3 0,-2 15-2 0,2-15 2 16,-4 14 0-16,4-14 0 0,-2 14-2 0,2-14 1 15,-4 15-1-15,4-15 0 0,-5 13-1 0,5-13 0 0,-4 10 2 16,4-10-1-16,-4 15 1 0,4-15 0 16,-4 12-3-16,4-12 4 0,-6 11-2 0,6-11 2 15,0 0-1-15,-4 15 0 0,4-15 0 0,0 0-2 0,-7 10 1 16,7-10-2-16,0 0 2 0,0 0-2 15,-4 14 1-15,4-14-2 0,0 0 0 0,0 0 3 0,0 0-3 16,0 0 1-16,0 0 1 0,0 0 14 0,2 14-15 16,-2-14-1-16,0 0 3 0,0 0 0 0,0 0-2 15,0 0 2-15,19 1 2 0,-19-1-7 0,0 0 7 16,0 0 1-16,0 0 0 0,25-1-1 0,-25 1-5 16,0 0 6-16,0 0-2 0,18-3 2 0,-18 3 1 0,0 0-4 15,0 0 3-15,0 0-1 0,23-4-3 16,-23 4-6-16,0 0-9 0,0 0-10 0,0 0-33 0,0 0 18 15,24-2-11-15,-24 2-16 0,0 0-11 0,0 0-13 16,0 0-12-16,0 0-11 0,0 0-11 0,0 0-19 16,0 0-43-16,0 0-141 0,0 0 209 0</inkml:trace>
  <inkml:trace contextRef="#ctx0" brushRef="#br0" timeOffset="-89406.902">10997 14615 193 0,'0'0'201'16,"0"0"-46"-16,0 0-25 0,0 0-21 0,0 0-14 0,0 0-8 16,0 0-8-16,0 0-2 0,0 0-4 15,0 0-6-15,0 0-11 0,0 0-4 0,0 0-4 16,0 0 0-16,0 0-6 0,0 0 0 0,0 0-4 0,0 0 6 15,0 0 13-15,0 0-14 0,0 0 1 0,0 0-3 16,0 0-5-16,0 0-2 0,0 0-6 0,0 0 1 16,0 0 1-16,0 0-9 0,29 0 7 0,-29 0-5 15,0 0 1-15,0 0 0 0,22 3-5 0,-22-3-1 16,0 0 2-16,0 0 3 0,29 0-4 0,-29 0 2 16,0 0 0-16,0 0-3 0,27 0-2 0,-27 0 5 15,0 0 0-15,0 0-2 0,24-2-4 0,-24 2-3 0,0 0-3 16,0 0-5-16,0 0 3 0,25-1-1 0,-25 1 1 15,0 0-3-15,0 0-1 0,0 0-2 0,23-4-20 16,-23 4-17-16,0 0-7 0,0 0-16 0,0 0-26 16,0 0-18-16,20-2-29 0,-20 2-34 0,0 0-30 15,0 0-62-15,0 0-156 0,0 0 124 0</inkml:trace>
  <inkml:trace contextRef="#ctx0" brushRef="#br0" timeOffset="-88722.925">11354 14749 47 0,'0'0'221'15,"0"0"-42"-15,0 0-28 0,0 0-14 0,0 0-20 0,0 0-10 16,0 0-14-16,0 0-4 0,0 0-14 0,0 0-7 16,0 0-9-16,-7-10-5 0,7 10-8 0,0 0-1 15,0 0 0-15,0 0-14 0,9-15-7 0,-9 15-2 16,0 0-5-16,0 0-3 0,6-13-5 0,-6 13 2 16,0 0-5-16,6-12 0 0,-6 12-2 0,0 0 1 15,0 0-3-15,4-14 3 0,-4 14-4 0,0 0 3 0,0 0-3 16,6-15 0-16,-6 15-1 0,0 0 2 0,0 0 0 15,0 0-2-15,5-11-2 0,-5 11 2 16,0 0-4-16,0 0 5 0,0 0 0 0,0 0 4 0,0 0 0 16,0 0 4-16,0 0 2 0,0 0 4 0,6-12 2 15,-6 12 1-15,0 0-3 0,0 0 4 0,0 0 4 16,0 0 4-16,0 0 1 0,0 0 3 0,0 0-2 16,0 0 4-16,0 0-6 0,8 12 2 0,-8-12-5 15,0 0 0-15,0 0-5 0,4 13 4 0,-4-13-1 16,0 0 1-16,6 15-1 0,-6-15-5 0,0 0-1 15,7 15-4-15,-7-15-2 0,4 10 3 0,-4-10-4 0,6 12-4 16,-6-12 0-16,6 11-1 0,-6-11-1 0,0 0 1 16,8 14 0-16,-8-14-3 0,0 0 1 0,9 12 1 15,-9-12 1-15,0 0-6 0,6 11 1 0,-6-11-4 16,0 0 8-16,0 0-3 0,8 11 0 0,-8-11-8 16,0 0-38-16,0 0 17 0,0 0-20 0,0 0-18 15,8 8-29-15,-8-8-28 0,0 0-19 0,0 0-26 16,0 0-26-16,0 0-52 0,0 0-110 0,0 0 187 15</inkml:trace>
  <inkml:trace contextRef="#ctx0" brushRef="#br0" timeOffset="-88187.916">11653 14670 37 0,'0'0'260'0,"0"0"-54"0,0 0-32 0,0 0-24 16,0 0-18-16,0 0-7 0,0 0-7 0,0 0-9 16,0 0-5-16,0 0 1 0,0 0-9 0,0 0 0 15,0 0-7-15,0 0-2 0,0 0-7 0,0 0 0 16,0 0-6-16,0 0-6 0,0 0-5 0,0 0-7 15,0 0-9-15,0 0-8 0,0 0-8 0,0 0-3 16,0 0-13-16,0 0 7 0,0 0 1 0,0 0 0 0,0 0-3 16,0 0 1-16,0 0-2 0,0 0-3 0,0 0-3 15,0 0-3-15,15-9-3 0,-15 9-1 0,0 0 0 16,0 0-2-16,21-2-1 0,-21 2 2 0,0 0-4 16,0 0 0-16,20-5 1 0,-20 5-1 0,0 0 2 15,0 0-3-15,19-5-8 0,-19 5-8 0,0 0-12 16,0 0-11-16,0 0-14 0,20-2-19 0,-20 2-18 15,0 0-23-15,0 0-23 0,0 0-23 0,0 0-16 16,0 0-23-16,0 0-20 0,0 0-215 0,0 0 97 16</inkml:trace>
  <inkml:trace contextRef="#ctx0" brushRef="#br0" timeOffset="-87741.88">11633 14593 197 0,'0'0'308'16,"0"0"-63"-16,0 0-32 0,0 0-23 0,0 0-18 15,0 0-25-15,0 0-35 0,0 0 18 0,0 0-10 16,0 0-13-16,0 0-15 0,0 0-11 0,0 0-8 15,0 0-7-15,0 0-9 0,0 0-11 0,0 0-2 16,0 0-5-16,0 0-5 0,0 0 3 0,0 0 5 16,0 0-1-16,0 0-2 0,0 0-3 0,0 0-4 15,0 0-7-15,8-11-5 0,-8 11 0 0,0 0-3 0,0 0-1 16,0 0-7-16,0 0 2 0,25-5-4 0,-25 5-2 16,0 0-4-16,0 0 5 0,0 0-1 0,25-1-4 15,-25 1 2-15,0 0-1 0,0 0-3 0,0 0-6 16,26-4-7-16,-26 4-7 0,0 0-6 0,0 0-11 15,0 0-18-15,0 0-16 0,27 0-22 0,-27 0-24 16,0 0-25-16,0 0-36 0,0 0-30 0,0 0-43 16,21 5-255-16,-21-5-2 0</inkml:trace>
  <inkml:trace contextRef="#ctx0" brushRef="#br0" timeOffset="-86349.272">11930 14468 159 0,'0'0'237'0,"0"0"-47"0,0 0-20 0,0 0-18 0,0 0-3 16,0 0-4-16,0 0-7 0,0 0-12 15,0 0-4-15,-23-2-10 0,23 2-6 0,0 0-12 0,0 0-3 16,0 0-15-16,0 0-4 0,0 0-12 0,0 0-8 16,0 0-5-16,0 0-11 0,0 0-9 0,0 0-7 15,0 0-6-15,0 0-5 0,0 0-2 0,0 0-3 16,0 0 0-16,0 0-4 0,0 0 3 0,0 0 0 15,0 0-2-15,0 0 0 0,10-8 2 0,-10 8-1 16,0 0-2-16,0 0-3 0,18-3-2 0,-18 3-4 16,0 0 1-16,0 0 16 0,22-3-19 0,-22 3 2 0,0 0 0 15,0 0 2-15,0 0 0 0,25 3 4 0,-25-3-2 16,0 0-1-16,0 0 5 0,17 9 2 0,-17-9-2 16,0 0 1-16,8 12-5 0,-8-12 3 0,0 0-1 15,4 17-3-15,-4-17 1 0,0 15-3 0,0-15 3 16,0 13-1-16,0-13-4 0,-4 14 6 0,4-14-2 15,-2 14-1-15,2-14 0 0,-6 16 4 0,6-16-1 16,-5 12 1-16,5-12-4 0,-6 13 5 0,6-13-5 16,-4 14-1-16,4-14 1 0,0 0-1 0,-8 16-1 15,8-16 5-15,0 0-2 0,-6 15 1 0,6-15 3 0,0 0-2 16,-4 12-1-16,4-12 0 0,0 0 2 0,0 0 0 16,-7 14 0-16,7-14-6 0,0 0 1 15,0 0-5-15,0 0-1 0,0 0 4 0,0 0 2 0,0 0 0 16,0 0 3-16,2 13-23 0,-2-13 32 0,0 0-4 15,0 0 7-15,0 0-9 0,21-4 7 0,-21 4-10 16,0 0 6-16,19-5 0 0,-19 5 2 0,0 0-6 16,18-4 7-16,-18 4-8 0,0 0 8 0,0 0-3 15,25-3-1-15,-25 3-1 0,0 0 2 0,0 0-3 16,0 0 0-16,24-4-4 0,-24 4-3 0,0 0-6 16,0 0-6-16,0 0-6 0,0 0-5 0,0 0-9 0,0 0-10 15,25 0-12-15,-25 0-12 0,0 0-18 0,0 0-20 16,0 0-27-16,0 0-31 0,0 0-223 0,0 0 152 15</inkml:trace>
  <inkml:trace contextRef="#ctx0" brushRef="#br0" timeOffset="-85701.963">12226 14631 117 0,'0'0'274'0,"0"0"-64"15,0 0-43-15,0 0-25 0,0 0-18 0,0 0-10 16,0 0-14-16,0 0-8 0,0 0 0 0,0 0-11 0,0 0-9 16,0 0-3-16,0 0-6 0,0 0-2 0,0 0-2 15,10-9-7-15,-10 9-3 0,0 0-7 0,0 0-9 16,0 0-6-16,9-8-2 0,-9 8-6 0,0 0-2 15,0 0-4-15,6-17-6 0,-6 17 3 0,0 0-1 16,4-12-8-16,-4 12-3 0,0 0-2 0,2-17-4 16,-2 17-5-16,0 0 3 0,2-19-6 0,-2 19 6 15,0 0 4-15,0-14 5 0,0 14-2 0,0 0 1 0,0 0 0 16,0-17 1-16,0 17-4 0,0 0 8 0,0 0-5 16,0 0-2-16,0 0 1 0,0 0 2 0,0 0-3 15,0 0 4-15,0 0 22 0,0 0-26 0,0 0 3 16,0 0 5-16,0 0 7 0,0 0-4 0,0 0 7 15,0 0 2-15,0 17-1 0,0-17 3 0,0 0-1 16,6 18 1-16,-6-18 2 0,4 15-28 0,-4-15 35 16,5 14 0-16,-5-14 7 0,6 14-3 0,-6-14 3 15,8 13-11-15,-8-13 3 0,8 11 2 0,-8-11-4 16,9 11-4-16,-9-11-5 0,0 0 1 0,14 12-4 16,-14-12-2-16,0 0-2 0,14 9-6 0,-14-9 6 0,0 0-2 15,15 7-7-15,-15-7-8 0,0 0-9 0,0 0-16 16,0 0-25-16,0 0-18 0,24 0-27 0,-24 0-22 15,0 0-31-15,12-10-37 0,-12 10-46 0,0 0-240 16,6-14 33-16</inkml:trace>
  <inkml:trace contextRef="#ctx0" brushRef="#br0" timeOffset="-85168.316">12276 14337 255 0,'-11'-7'223'0,"11"7"-33"0,0 0-29 0,0 0-6 16,0 0-15-16,0 0-12 0,0 0-19 0,0 0-10 16,0 0-11-16,0 0-7 0,0 0-13 0,0 0-9 15,-18-6-10-15,18 6-3 0,0 0-14 0,0 0 0 16,0 0-8-16,0 0-4 0,0 0-1 0,0 0-4 0,0 0-6 16,0 0 3-16,0 0-2 0,0 0 3 0,0 0-2 15,0 0-2-15,0 0 4 0,6 11-1 0,-6-11-3 16,0 0 2-16,0 0-4 0,0 0 1 0,0 0-1 15,14-7-2-15,-14 7-1 0,0 0 3 0,0 0-5 16,9-12 2-16,-9 12 0 0,0 0 0 0,0 0-2 16,0 0 2-16,4-14-4 0,-4 14 6 0,0 0-5 15,0 0-2-15,0 0-5 0,0 0 4 0,-9-11-3 16,9 11 4-16,0 0-2 0,0 0-36 0,0 0 48 16,0 0 0-16,-18-8-2 0,18 8 3 0,0 0-5 0,0 0 1 15,0 0 0-15,0 0 1 0,0 0-4 0,0 0 1 16,0 0-3-16,-25 3 1 0,25-3-7 15,0 0 8-15,0 0-4 0,0 0 1 0,-8 8-6 0,8-8-6 16,0 0-13-16,0 0-16 0,0 0-20 0,0 0-24 16,2 15-21-16,-2-15-36 0,0 0-36 0,0 0-65 15,0 0-163-15,0 0 136 0</inkml:trace>
  <inkml:trace contextRef="#ctx0" brushRef="#br0" timeOffset="-82721.032">11126 15036 97 0,'0'0'254'0,"-18"-3"-57"16,18 3-30-16,0 0-15 0,0 0-16 0,0 0-7 0,0 0-13 15,0 0-14-15,0 0-15 0,0 0-10 0,0 0-13 16,0 0-9-16,0 0-10 0,0 0-8 0,-23 3-2 16,23-3-4-16,0 0-5 0,0 0 0 0,0 0-3 15,0 0-3-15,0 0-1 0,0 0 0 0,0 0 0 16,0 0 0-16,0 0-36 0,0 0 44 0,0 0-3 16,0 0-2-16,0 0-2 0,0 0-1 0,0 0-1 15,0 0-3-15,0 0 3 0,0 0-1 0,4-14-3 16,-4 14-1-16,0 0-2 0,0 0 8 0,17-11-14 0,-17 11-1 15,0 0 1-15,16-7-1 0,-16 7-4 0,0 0 2 16,21-7-6-16,-21 7 8 0,0 0-1 0,0 0 1 16,25-1 5-16,-25 1 3 0,0 0-3 0,18 8 4 15,-18-8 2-15,0 0 1 0,14 10 0 0,-14-10 2 16,8 11 1-16,-8-11 0 0,6 11 1 0,-6-11-4 16,4 16-2-16,-4-16-3 0,2 16-4 0,-2-16 2 15,0 18-4-15,0-18 1 0,-2 18 0 0,2-18-2 16,-4 15-2-16,4-15 4 0,-4 17-3 0,4-17-1 15,-6 13 1-15,6-13 0 0,-8 15 4 0,8-15-5 0,-6 13 1 16,6-13-3-16,-8 10 3 0,8-10-17 0,-6 12 23 16,6-12 1-16,0 0-5 0,-10 13-1 0,10-13 4 15,0 0 0-15,-9 13-2 0,9-13 5 0,0 0-5 16,0 0-1-16,-6 9 1 0,6-9-2 0,0 0-3 16,0 0-1-16,0 0 0 0,-6 12-1 0,6-12-1 15,0 0 5-15,0 0 5 0,0 0 4 0,0 0 2 16,0 0-2-16,8 11 0 0,-8-11 2 0,0 0-1 0,0 0-3 15,21 5-1-15,-21-5-14 0,0 0 13 0,0 0-3 16,24 0-1-16,-24 0 0 0,0 0-1 0,0 0 1 16,24 1-3-16,-24-1-2 0,0 0-7 0,0 0 0 15,0 0-6-15,29-1-6 0,-29 1-5 0,0 0-3 16,0 0-3-16,0 0-6 0,0 0-7 0,25 0-6 16,-25 0-9-16,0 0-9 0,0 0-16 0,0 0-9 15,0 0-10-15,0 0-6 0,0 0-6 0,0 0-12 16,0 0-21-16,0 0-20 0,0 0-38 0,0 0-151 15,0 0 187-15</inkml:trace>
  <inkml:trace contextRef="#ctx0" brushRef="#br0" timeOffset="-82290.984">11097 15198 157 0,'0'0'221'16,"0"0"-50"-16,0 0-30 0,0 0-20 0,0 0-16 15,-12-8-5-15,12 8-1 0,0 0-1 0,0 0-12 16,0 0 1-16,-12-10-7 0,12 10-1 0,0 0-3 16,0 0-1-16,0 0-1 0,0 0 0 0,0 0-4 15,-13-7-1-15,13 7-4 0,0 0-4 0,0 0-3 0,0 0-10 16,0 0-5-16,0 0-9 0,0 0-31 15,0 0 19-15,0 0-4 0,0 0-6 0,0 0-1 16,0 0-1-16,0 0 6 0,0 0-5 0,0 0 1 0,0 0 0 16,15-5-5-16,-15 5 1 0,0 0-1 0,0 0-2 15,29-2 0-15,-29 2-1 0,0 0 0 0,26-2-2 16,-26 2 0-16,0 0 1 0,31-4-2 0,-31 4 1 16,0 0-2-16,30-2 0 0,-30 2 0 0,0 0 0 15,27-1-2-15,-27 1-9 0,0 0 0 0,23-3-14 16,-23 3 0-16,0 0-12 0,0 0-6 0,25-3-15 15,-25 3-11-15,0 0-12 0,0 0-10 0,0 0-22 0,23-4-23 16,-23 4-28-16,0 0-28 0,0 0-58 16,0 0-118-16,0 0 176 0</inkml:trace>
  <inkml:trace contextRef="#ctx0" brushRef="#br0" timeOffset="-81239.039">11393 15255 21 0,'0'0'224'15,"0"0"-43"-15,0 0-32 0,0 0-18 0,0 0-18 16,0 0-10-16,0 0-10 0,0 0-5 0,0 0-9 0,0 0-5 16,0 0-11-16,0 0-3 0,0 0-2 0,0 0-21 15,0 0 19-15,0 0-3 0,0 0-3 0,0 0-5 16,0 0-6-16,0 0-2 0,0 0-2 0,0 0-7 15,0 0 3-15,0 0-7 0,0 0-1 0,0 0-3 16,0 0 1-16,0 0-6 0,0 0-2 0,0 0-4 16,0 0 4-16,0 0 0 0,0 0 2 0,0 0-2 0,4-14 0 15,-4 14-6-15,0 0 1 0,0 0 0 0,10-8-2 16,-10 8-3-16,0 0 3 0,0 0-1 0,17-10 2 16,-17 10 1-16,0 0-1 0,0 0-1 0,16-5 0 15,-16 5-1-15,0 0 4 0,0 0 1 0,0 0 2 16,0 0-3-16,27 1 3 0,-27-1-6 0,0 0 2 15,13 8 3-15,-13-8-1 0,0 0 1 0,9 9 2 16,-9-9-5-16,0 0 4 0,8 15-2 0,-8-15 6 16,0 0-3-16,4 15 1 0,-4-15-5 0,0 0 2 15,0 17-3-15,0-17 1 0,0 0-22 0,-2 18 23 0,2-18-1 16,-4 11 1-16,4-11-6 0,-4 12 1 16,4-12-4-16,0 0 4 0,-8 16-1 0,8-16-1 0,0 0-2 15,-5 14 15-15,5-14-19 0,0 0 3 0,-7 11-2 16,7-11 5-16,0 0-4 0,0 0 4 0,-4 12-4 15,4-12 3-15,0 0-3 0,0 0 1 0,0 0-3 16,0 0 1-16,0 0-2 0,0 0 1 0,0 0-1 16,0 0 2-16,0 0-1 0,0 0 5 0,0 0-2 0,0 0 1 15,11 7-1-15,-11-7 1 0,0 0-2 0,0 0 1 16,19-4 0-16,-19 4 3 0,0 0 0 16,17-6 4-16,-17 6-2 0,0 0 12 0,0 0-3 0,23-3 1 15,-23 3-3-15,0 0 4 0,0 0-2 0,20-3 5 16,-20 3-2-16,0 0-4 0,0 0 1 0,0 0-3 15,0 0-2-15,25 1 1 0,-25-1-2 0,0 0 2 16,0 0 1-16,0 0 3 0,0 0 0 0,0 0-5 0,0 0 1 16,0 0-2-16,0 0-2 0,21 4-8 15,-21-4 10-15,0 0-2 0,0 0-3 0,0 0-1 16,0 0-11-16,0 0-6 0,0 0-15 0,0 0-14 0,0 0-20 16,0 0-18-16,0 0-21 0,0 0-32 0,0 0-36 15,0 0-35-15,0 0-25 0,0 0-270 0,0 0 7 16</inkml:trace>
  <inkml:trace contextRef="#ctx0" brushRef="#br0" timeOffset="-80634.912">11801 15243 189 0,'-8'-10'224'0,"8"10"-43"16,0 0-25-16,0 0-14 0,0 0-9 0,0 0-2 15,0 0-6-15,0 0-8 0,0 0-10 0,0 0-14 0,0 0-9 16,0 0-3-16,0 0-9 0,0 0 5 0,0 0-2 16,0 0-1-16,0 0-6 0,0 0 4 15,0 0-15-15,0 0-1 0,0 0-8 0,0 0 0 0,0 0-9 16,0 0-1-16,0 0-8 0,0 0 2 0,0 0-4 15,0 0-6-15,0 0-5 0,0 0-3 0,0 0-4 16,0 0-5-16,0 0-5 0,0 0 2 0,0 0 4 16,0 0-1-16,0 0 0 0,0 0 2 0,0 0-4 15,0 0 2-15,0 0-3 0,0 0 1 0,0 0-1 16,21-3 1-16,-21 3-3 0,0 0 2 0,0 0-2 16,24-1 3-16,-24 1-2 0,0 0 1 0,0 0-1 0,27 0-1 15,-27 0 0-15,0 0-2 0,0 0 2 16,0 0 1-16,29 0 9 0,-29 0-15 0,0 0 2 0,0 0-4 15,0 0-8-15,0 0-4 0,26-2-8 0,-26 2-4 16,0 0-8-16,0 0-5 0,0 0-8 0,0 0-1 16,0 0-9-16,0 0-3 0,0 0 9 0,23 0-32 15,-23 0-16-15,0 0-10 0,0 0-9 0,0 0-11 16,0 0-10-16,0 0-3 0,0 0-1 0,0 0-14 16,0 0-18-16,0 0-97 0,0 0 271 0</inkml:trace>
  <inkml:trace contextRef="#ctx0" brushRef="#br0" timeOffset="-80200.564">11791 15130 30 0,'0'0'267'0,"0"0"-52"16,0 0-32-16,0 0-25 0,0 0-13 0,0 0-13 16,-20-1-7-16,20 1-16 0,0 0-4 0,0 0-8 15,0 0-8-15,0 0-11 0,0 0-5 0,0 0-7 16,0 0-14-16,0 0 2 0,0 0-5 0,0 0-10 0,0 0-3 16,0 0 5-16,0 0 20 0,0 0-4 15,0 0 0-15,0 0-5 0,0 0-7 0,0 0-8 0,0 0 0 16,0 0-2-16,0 0-5 0,16-8-3 0,-16 8-2 15,0 0-2-15,0 0-10 0,27-3 4 0,-27 3 3 16,0 0-4-16,0 0 3 0,29-4 2 0,-29 4-3 16,0 0 2-16,22-4-4 0,-22 4 4 0,0 0-3 15,23-2-5-15,-23 2 2 0,0 0 6 0,0 0-14 16,27-1-1-16,-27 1 0 0,0 0-2 0,0 0 0 16,0 0-3-16,24-2-8 0,-24 2-12 0,0 0-11 0,0 0-10 15,0 0-14-15,0 0-20 0,0 0-13 16,0 0-17-16,0 0-25 0,27 0-33 0,-27 0-33 15,0 0-35-15,0 0-55 0,0 0-176 0,0 0 60 0</inkml:trace>
  <inkml:trace contextRef="#ctx0" brushRef="#br0" timeOffset="-79161.923">12171 15229 227 0,'0'0'268'0,"0"0"-49"0,0 0-33 0,0 0-15 15,0 0-15-15,0 0-13 0,0 0-8 0,0 0-6 16,0 0-9-16,0 0-2 0,0 0-12 0,0 0-4 16,0 0-4-16,0 0-4 0,0 0-9 0,0 0-11 15,0 0-8-15,0 0-10 0,0 0-9 0,0 0-1 16,0 0 3-16,0 0-4 0,0 0-6 0,0 0 0 0,0 0-2 15,0 0-2-15,23 1-5 0,-23-1-4 16,0 0-4-16,0 0-2 0,20 3-4 0,-20-3-1 16,0 0-2-16,0 0 0 0,29 1 4 0,-29-1-1 15,0 0 2-15,0 0-10 0,31 2 11 0,-31-2-3 0,0 0-2 16,22 1-2-16,-22-1-1 0,0 0-2 0,0 0 0 16,29-1-3-16,-29 1-1 0,0 0 0 0,0 0 2 15,25 1-6-15,-25-1 3 0,0 0-2 0,0 0-2 0,0 0-3 16,24 0-7-16,-24 0-8 0,0 0-10 15,0 0-9-15,0 0-11 0,0 0-10 0,0 0-5 16,23-1-11-16,-23 1-11 0,0 0-9 0,0 0-17 16,0 0-16-16,0 0-29 0,16-6-42 0,-16 6-44 0,0 0-56 15,0 0-196-15,0 0 15 0</inkml:trace>
  <inkml:trace contextRef="#ctx0" brushRef="#br0" timeOffset="-78250.913">12588 15110 156 0,'-19'-3'231'0,"19"3"-46"16,0 0-25-16,0 0-12 0,0 0-13 0,0 0-2 16,0 0-11-16,0 0-10 0,0 0-32 0,0 0 23 15,-23-2-7-15,23 2-2 0,0 0-4 0,0 0-7 16,0 0 0-16,0 0-6 0,0 0-7 0,0 0-3 0,0 0-7 15,0 0-9-15,0 0-6 0,0 0-13 16,0 0 2-16,0 0-9 0,0 0-6 0,0 0-5 16,-16-6-6-16,16 6 1 0,0 0-1 0,0 0-3 0,0 0 1 15,0 0-3-15,0 0-10 0,0 0 13 0,18-6-1 16,-18 6-4-16,0 0 4 0,0 0-4 0,25-6 1 16,-25 6 1-16,0 0-3 0,21 0 3 0,-21 0-2 15,0 0 0-15,0 0-1 0,29 0 14 0,-29 0-12 16,0 0-1-16,18 9 2 0,-18-9 0 0,0 0 1 15,16 6-3-15,-16-6 3 0,0 0-2 0,14 12-1 16,-14-12-1-16,7 11 3 0,-7-11-1 0,4 11 2 16,-4-11-10-16,0 0 8 0,0 19-1 0,0-19 2 15,-2 14-4-15,2-14-1 0,-6 14 2 0,6-14-2 16,-9 16 0-16,9-16-3 0,-10 13 1 0,10-13 3 16,-11 17-1-16,11-17 0 0,-13 14 0 0,13-14 0 0,-12 17 0 15,12-17 2-15,-13 11 0 0,13-11 0 0,-10 13 1 16,10-13-2-16,-8 12 2 0,8-12-3 0,-9 8-1 15,9-8 1-15,0 0-2 0,-8 12-1 0,8-12 2 16,0 0 1-16,0 0 5 0,0 0-21 0,-4 13 26 16,4-13-3-16,0 0 1 0,0 0 0 0,0 0 3 0,0 0-6 15,23 4 5-15,-23-4-7 0,0 0 4 16,25-9-2-16,-25 9 0 0,18-3-2 0,-18 3 2 0,20-8-6 16,-20 8 3-16,21-3 1 0,-21 3 2 0,20-6-2 15,-20 6 2-15,17-3 3 0,-17 3-1 0,0 0 1 16,25-5 4-16,-25 5 1 0,0 0 1 0,0 0-1 15,24-3-1-15,-24 3-2 0,0 0 1 0,0 0-4 16,0 0 3-16,25 3-2 0,-25-3-1 0,0 0 1 16,0 0-2-16,14 6-7 0,-14-6 0 0,0 0-10 15,0 0-10-15,0 0-2 0,0 0-13 0,14 8-8 0,-14-8-13 16,0 0-16-16,0 0-22 0,0 0-26 16,0 0-26-16,0 0-26 0,0 0-37 0,0 0-22 15,0 0-225-15,0 0 59 0</inkml:trace>
  <inkml:trace contextRef="#ctx0" brushRef="#br0" timeOffset="-77674.302">12961 15343 255 0,'0'0'282'0,"0"0"-59"0,0 0-41 16,0 0-29-16,0 0-22 0,0 0-26 0,0 0-16 15,0 0-5-15,0 0-3 0,0 0 2 0,0 0-8 16,8-10-5-16,-8 10-5 0,0 0-5 0,0 0-12 16,8-15-2-16,-8 15-14 0,0 0-2 0,5-17-6 15,-5 17-7-15,2-15-3 0,-2 15-4 0,4-15-5 0,-4 15-6 16,2-14-2-16,-2 14-3 0,0-16 0 16,0 16 0-16,0-14 2 0,0 14 2 0,0 0-1 0,0-20 2 15,0 20 2-15,0 0 3 0,-4-16 2 0,4 16 7 16,0 0 3-16,-2-12-2 0,2 12-3 0,0 0 6 15,0 0-11-15,0 0-2 0,0 0 1 0,0 0 9 16,0 0 3-16,0 0 7 0,0 0 7 0,-11 11 2 16,11-11 0-16,0 0 2 0,2 20-1 0,-2-20 1 15,2 15-3-15,-2-15 0 0,5 16-2 0,-5-16-1 16,8 21-4-16,-8-21 0 0,6 17 4 0,-6-17 0 0,10 17 4 16,-10-17-3-16,11 17 9 0,-11-17-4 15,12 16 3-15,-12-16-4 0,12 11-4 0,-12-11-4 16,13 9-2-16,-13-9-4 0,14 5-1 0,-14-5-5 0,0 0-3 15,22 3-11-15,-22-3-20 0,0 0-23 0,19-5-24 16,-19 5-29-16,14-7-30 0,-14 7-34 0,10-9-37 16,-10 9-56-16,11-9-59 0,-11 9-248 0,8-11-74 15</inkml:trace>
  <inkml:trace contextRef="#ctx0" brushRef="#br0" timeOffset="-77254.906">12963 15037 369 0,'0'0'300'0,"0"0"-54"0,0 0-29 0,0 0-52 16,0 0 6-16,0 0-23 0,0 0-10 0,0 0-18 16,0 0-16-16,-17-3-9 0,17 3-10 0,0 0-7 15,0 0-11-15,0 0-9 0,0 0-28 0,0 0 10 16,0 0-6-16,0 0-8 0,-2 13-2 0,2-13-6 0,0 0-3 16,0 0-3-16,0 0 0 0,0 0-2 15,0 0-1-15,13 8 0 0,-13-8-2 0,0 0 10 0,0 0-14 16,12-9 0-16,-12 9 5 0,0 0-2 0,0 0 3 15,6-13 2-15,-6 13 2 0,0 0 2 0,0 0 10 16,0 0-12-16,0-15 0 0,0 15-2 0,0 0 10 16,0 0-20-16,-12-7 1 0,12 7-3 0,0 0-11 15,0 0-14-15,0 0-20 0,-21 3-19 0,21-3-19 16,0 0-28-16,-7 9-25 0,7-9-42 0,0 0-32 16,-6 11-40-16,6-11-267 0,0 0-17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9-29T22:00:54.9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4544 1453 168 0,'0'0'266'0,"0"0"-56"0,0-18-33 15,0 18-17-15,-3-14-11 0,3 14-14 0,0 0-5 16,-2-18-25-16,2 18 9 0,0 0-10 0,-2-11-8 16,2 11-15-16,0 0-14 0,0 0-12 0,0 0-15 15,-6-12-6-15,6 12-9 0,0 0-2 0,0 0-7 16,0 0-8-16,-4 14 5 0,4-14 0 0,-4 19-6 0,4-19 1 15,0 26 17-15,-2-12-23 0,2 4 17 0,0 2-12 16,0-3 9-16,2 4-13 0,-2-1 19 0,4 1-21 16,-2-1 37-16,2 4-41 0,0-1 14 0,0-2-18 15,3 0 17-15,-1-1-17 0,0 1 16 0,0-4-15 16,0-3 16-16,3 1-18 0,-1-2 15 0,-2 0-10 16,2-3-10-16,1 1 14 0,-9-11 19 0,14 12-22 15,-14-12 18-15,15 9-15 0,-15-9 16 0,0 0-14 16,21-1 12-16,-21 1-18 0,15-8 16 0,-15 8-17 0,12-12 18 15,-12 12-23-15,13-15 20 0,-13 15-17 0,8-15 17 16,-8 15-14-16,6-17 15 0,-6 17-19 0,4-17 18 16,-4 17-12-16,4-12 17 0,-4 12-18 0,0 0 24 15,2-18-25-15,-2 18 21 0,0 0-20 0,0 0 13 0,3-17-21 16,-3 17 17-16,0 0-17 0,0 0 17 16,0 0-13-16,0 0 13 0,0 0-14 0,0 0 12 0,-9 12-19 15,9-12 20-15,0 0-17 0,-2 17 17 0,2-17-15 16,-2 15 16-16,2-15-17 0,2 17 19 0,-2-17-20 15,4 18 21-15,-4-18-19 0,9 17 19 0,-9-17-21 16,8 15 16-16,-8-15-18 0,10 10 23 0,-10-10-20 16,11 10 19-16,-11-10-16 0,0 0 20 0,20 7-14 15,-20-7 13-15,0 0-16 0,0 0 17 0,22-6-18 0,-22 6 16 16,10-9-15-16,-10 9 14 0,6-12-17 0,-6 12 19 16,3-17-22-16,-3 17 20 0,-3-15-20 0,3 15 16 15,-6-17-19-15,6 17 16 0,-10-18-13 0,10 18 13 16,-11-17-14-16,11 17 16 0,-13-15-16 0,13 15 17 15,-14-13-16-15,14 13 16 0,-15-11-18 0,15 11 17 0,-14-9-18 16,14 9 18-16,0 0-18 0,-17-7 16 0,17 7 0 16,0 0-5-16,0 0-12 0,0 0 17 0,-20 7-14 15,20-7 13-15,0 0-15 0,-5 17 21 0,5-17-16 16,2 16 16-16,-2-16-16 0,9 19 15 0,-5-8-17 16,4 2 19-16,0 0-18 0,1 0 20 0,1 2-19 15,2 1-2-15,1 1 7 0,-1 0 14 0,3 1-14 0,-4 0 16 16,4 0-10-16,-3 3 6 0,0 0-16 0,1 1 17 15,-1 0-13-15,-2 0 20 0,1 0-16 0,-3 3 19 16,-2-2-16-16,0 2 21 0,-1-2-15 0,-3 1 19 16,-2-3-19-16,0 1 22 0,-2-1-23 0,-3-4 20 15,1 2-22-15,0-2 21 0,-2-3-20 0,0 2 25 16,-2-5-25-16,1 0 21 0,7-11-26 0,-16 14 16 0,16-14-22 16,-17 6 17-16,17-6-21 0,0 0 19 0,-22-6-20 15,22 6 16-15,-13-12-20 0,13 12 20 0,-8-19-23 16,8 19 23-16,-4-24-23 0,3 10 24 0,2-1-20 15,1-3 16-15,0 2-18 0,2 0 20 0,2-3-19 16,2-1 19-16,3 2-27 0,-1-3 30 0,3 5-2 0,-1-5-2 16,0 4-1-16,3 0 0 0,-1 3-2 0,1 1-2 15,-5 2-1-15,1-1-3 0,2 4-1 0,-3 0 1 16,-10 8-4-16,21-13 5 0,-21 13-6 16,18-9-6-16,-18 9 0 0,17-6-9 0,-17 6-26 0,0 0-5 15,21-1-37-15,-21 1-18 0,0 0-54 0,0 0-44 16,0 0-48-16,27 0-53 0,-27 0-149 0,0 0 64 0</inkml:trace>
  <inkml:trace contextRef="#ctx0" brushRef="#br0" timeOffset="369.393">4410 1427 178 0,'0'0'316'15,"0"0"-65"-15,0 0-38 0,0 0-23 0,0 0-27 0,0 0-24 16,0 0-15-16,0 0-14 0,0 0 10 16,0 0-2-16,0 0 12 0,0 0-20 0,0 0 16 0,0 0-34 15,8 17 13-15,-8-17-32 0,17 9 8 0,-17-9-28 16,23 8 17-16,-23-8-44 0,27 5 15 0,-27-5-25 16,30 4 13-16,-30-4-26 0,31 4 8 0,-31-4-43 0,33-3 5 15,-33 3-51-15,35-2-18 0,-35 2-49 16,35-6-39-16,-17 2-55 0,-2-2-63 0,1 1-254 0,-1-2-72 15</inkml:trace>
  <inkml:trace contextRef="#ctx0" brushRef="#br0" timeOffset="7548.453">5588 1411 218 0,'0'0'194'15,"0"0"-55"-15,0 0-26 0,0 0-25 0,0 0-14 16,0 0-16-16,0 0-1 0,0 0-9 0,0 0-6 0,0 0-9 16,-2 16-5-16,2-16-3 0,0 0-8 0,2 15 8 15,-2-15 6-15,3 15 10 0,-3-15-1 0,0 17 1 16,0-17-1-16,0 20-1 0,0-20 3 0,0 25-3 16,-3-11-3-16,-1 1-2 0,2 1-4 0,-2 1-3 15,-2 0 7-15,2 1-11 0,-4-1 8 0,1-1-8 16,-1 1 8-16,2-2-12 0,0 0 27 0,-3-1-27 15,4-1 17-15,-3-1-9 0,2-1 18 0,6-11-17 16,-15 18 10-16,15-18-18 0,-14 13 11 0,14-13-18 0,-15 10 12 16,15-10-20-16,0 0 31 0,-20 3-40 0,20-3 14 15,0 0-18-15,-21-7 18 0,21 7-14 0,-12-10 15 16,12 10-18-16,-9-13 16 0,9 13-16 0,-6-18 14 0,6 18-16 16,-4-21 20-16,4 21-7 0,-2-23-19 0,2 8-31 15,2 1 48-15,-2-2-27 0,4 0 31 0,-2 0-2 16,2 0-1-16,0 1-2 0,1 1-1 0,-1-1-1 15,2 0 2-15,-2 2 0 0,0 0-4 0,0 0 2 16,-4 13 0-16,9-19-30 0,-9 19 33 0,6-14-4 16,-6 14-1-16,4-11 0 0,-4 11 0 0,0 0 2 0,0 0-1 15,12-8 2-15,-12 8 1 0,0 0 0 16,11 14-3-16,-11-14 3 0,6 16 1 0,-6-16 1 0,8 22 0 16,-4-9-2-16,0 2 2 0,3-1 14 0,-3 1-15 15,2 2 13-15,0-2-17 0,1 2 13 0,0-3-11 16,-1 1 14-16,2 0-15 0,-2-1 20 0,3 0-16 15,-3-1 13-15,0-3-16 0,2 2 15 0,-8-12 0 16,11 17-8-16,-11-17-12 0,10 14 12 0,-10-14-30 16,8 12 0-16,-8-12-42 0,0 0-39 0,10 10-80 0,-10-10-79 15,0 0-215-15,0 0 38 0</inkml:trace>
  <inkml:trace contextRef="#ctx0" brushRef="#br0" timeOffset="8171.859">5474 1148 218 0,'0'0'250'16,"0"0"-47"-16,0 0-28 0,0 0-19 0,0 0-11 15,0 0-23-15,0 0-11 0,0 0-19 0,0 0-11 0,0 0-17 16,0-12-4-16,0 12-19 0,0 0-7 0,0 0-6 16,0 0-2-16,0 0-7 0,0 0-3 0,-9 12-3 15,9-12-1-15,0 0-2 0,-8 15 0 0,8-15-5 16,-6 11-1-16,6-11 4 0,-6 14-1 0,6-14-1 16,0 0 1-16,-11 14 0 0,11-14-4 0,0 0 2 15,-6 13 0-15,6-13-1 0,0 0-4 0,0 0 5 16,-6 11 2-16,6-11-7 0,0 0 3 0,0 0 1 0,0 0-4 15,0 0-6-15,0 0-9 0,0 0 1 16,0 0-1-16,0 0-1 0,-6-11 4 0,6 11 0 0,0 0 2 16,2-17 0-16,-2 17 2 0,4-12 3 0,-4 12 0 15,4-15 2-15,-4 15 1 0,6-12-1 0,-6 12 0 16,5-11 1-16,-5 11 0 0,0 0 8 0,6-10-11 16,-6 10-3-16,0 0 8 0,0 0-3 0,0 0 6 15,8-11 4-15,-8 11-1 0,0 0 5 0,0 0 3 0,0 0 0 16,12 9-1-16,-12-9 0 0,0 0-1 15,9 12-3-15,-9-12-3 0,0 0 1 0,8 15-1 16,-8-15 1-16,6 11-7 0,-6-11 4 0,8 14-18 0,-8-14-30 16,7 10-42-16,-7-10-42 0,6 11-45 0,-6-11-65 15,6 11-163-15,-6-11 141 0</inkml:trace>
  <inkml:trace contextRef="#ctx0" brushRef="#br0" timeOffset="8560.362">5948 1783 202 0,'0'0'227'0,"0"0"-37"0,0 0-31 15,0 0 0-15,0 0-18 0,0 0 4 0,0 0-23 16,0 0-5-16,0 0-25 0,0 0 2 0,0 0-20 15,8 7 5-15,-8-7-55 0,0 0 34 0,0 0-24 16,0 0 8-16,22 4-17 0,-22-4 1 0,0 0-16 0,0 0 8 16,0 0-13-16,31 0-1 0,-31 0-42 0,0 0-7 15,0 0-42-15,23-2-29 0,-23 2-44 0,0 0-56 16,0 0-221-16,16-4 90 0</inkml:trace>
  <inkml:trace contextRef="#ctx0" brushRef="#br0" timeOffset="8765.696">5868 1731 72 0,'0'0'414'0,"0"0"-106"0,0 0-57 16,0 0-4-16,0 0-45 0,0 0-6 0,22-2-46 15,-22 2-8-15,0 0-43 0,21-3-6 0,-21 3-35 16,0 0 5-16,25-5-18 0,-25 5-37 0,20-2-48 15,-20 2-34-15,22-6-64 0,-22 6-60 0,25-5-65 16,-25 5-248-16,27-6-12 0</inkml:trace>
  <inkml:trace contextRef="#ctx0" brushRef="#br0" timeOffset="15411.044">6625 1511 145 0,'0'0'168'0,"0"0"-37"0,0 0-22 0,0 0-14 16,0 0-24-16,0 0-8 0,0 0-12 0,0 0-8 15,0 0-6-15,0 0-6 0,0 0-8 0,0 0-4 0,15-13-4 16,-15 13-4-16,8-13-1 0,-8 13-4 0,6-15-1 16,-6 15 2-16,6-17-1 0,-6 17-3 0,6-20-2 15,-6 20 3-15,5-19-2 0,-5 19 0 0,2-16 4 16,-2 16 3-16,2-16 1 0,-2 16 1 0,0-16-2 15,0 16-3-15,2-13-4 0,-2 13 5 0,0 0-9 0,0-15 1 16,0 15-2-16,0 0 2 0,0 0-2 0,6-12 2 16,-6 12-2-16,0 0 0 0,0 0 1 0,0 0 3 15,0 0 0-15,20 1 1 0,-20-1 3 0,0 0 5 16,12 15 0-16,-12-15 3 0,10 11-1 0,-10-11 0 16,9 13 4-16,-9-13 5 0,6 16 0 0,-6-16 4 15,8 14 3-15,-8-14-6 0,2 13 10 0,-2-13 2 16,2 15-5-16,-2-15-1 0,-2 13-3 0,2-13-3 15,-4 13 1-15,4-13-1 0,-4 11-3 0,4-11 2 16,0 0-4-16,-8 15-2 0,8-15 3 0,0 0-5 0,-11 9 1 16,11-9 8-16,0 0-12 0,-10 9-2 0,10-9-2 15,0 0-4-15,0 0 0 0,0 0-4 0,0 0 9 16,-10 9-11-16,10-9-5 0,0 0 7 0,0 0-5 16,0 0-3-16,0 0 4 0,0 0 0 0,0 0 2 0,0 0 1 15,0 0 7-15,0 0-7 0,0 0 0 0,0 0 1 16,0 0 3-16,18 5 0 0,-18-5 1 0,0 0-2 15,19-8-1-15,-19 8 2 0,18-12 11 0,-18 12-13 16,21-14 0-16,-8 3 1 0,-3 1 1 0,2-1-3 16,-1 2 4-16,-2-4-4 0,3 0-1 0,-3 2-1 15,1 0 2-15,-4 0 0 0,2 0-1 0,-1 0-2 16,-7 11 2-16,10-19 1 0,-10 19-2 0,4-19 0 0,-4 19 8 16,4-16-7-16,-4 16-1 0,0-15 3 0,0 15 0 15,0-14-2-15,0 14 3 0,-4-11-2 0,4 11-1 16,0 0 12-16,-4-16-15 0,4 16-1 0,0 0-2 15,0 0 0-15,0 0 0 0,-8-10 2 0,8 10 0 16,0 0 1-16,0 0 3 0,0 0-3 0,-13 12 4 16,13-12 3-16,-6 12-1 0,6-12 0 0,-6 14-2 15,6-14 2-15,-6 15-3 0,6-15 1 0,-4 15 0 16,4-15 2-16,-3 13-1 0,3-13-1 0,0 0 0 16,0 19 2-16,0-19 1 0,0 0 2 0,5 10 1 0,-5-10 1 15,0 0 1-15,0 0 0 0,18 4 2 16,-18-4-3-16,0 0 0 0,21-7 0 0,-21 7-2 0,16-7-1 15,-16 7 0-15,19-8 0 0,-19 8-2 0,17-7-1 16,-17 7 1-16,16-6-2 0,-16 6 2 0,0 0-4 16,22-8 2-16,-22 8 1 0,0 0-1 0,0 0-4 15,0 0 8-15,29 0 12 0,-29 0-14 0,0 0 2 16,0 0 4-16,14 8-3 0,-14-8-1 0,0 0-1 16,0 0 3-16,11 13-3 0,-11-13 1 0,0 0-1 0,0 0-2 15,6 9 2-15,-6-9 5 0,0 0-9 0,0 0 3 16,0 0-3-16,0 0-3 0,0 0 1 0,10 9-1 15,-10-9 1-15,0 0 1 0,0 0 1 0,0 0-1 16,15-9 3-16,-15 9-1 0,0 0 1 0,16-9-1 16,-16 9 1-16,12-7 0 0,-12 7 0 0,15-6-2 15,-15 6 1-15,0 0-1 0,20-8-1 0,-20 8 1 0,0 0-1 16,0 0 2-16,24-1 1 0,-24 1 4 0,0 0 2 16,0 0 13-16,19 6 3 0,-19-6 6 0,0 0 3 15,12 11-3-15,-12-11-1 0,0 0-1 0,9 13-5 16,-9-13-5-16,0 0-2 0,8 10 1 0,-8-10-8 15,0 0 1-15,0 0-2 0,8 11-18 0,-8-11-21 16,0 0-16-16,0 0-22 0,0 0-35 0,0 0-50 16,0 0-82-16,0 0-117 0,19-1 187 0</inkml:trace>
  <inkml:trace contextRef="#ctx0" brushRef="#br0" timeOffset="16309.339">7458 1150 152 0,'0'0'227'0,"0"0"-56"0,0 0-22 16,0 0-22-16,-8 9-11 0,8-9-9 0,0 0-13 15,0 0-26-15,-2 15 8 0,2-15-6 0,0 0-2 0,-2 17-5 16,2-17-3-16,0 0-1 0,4 18-5 0,-4-18-2 16,2 12-9-16,-2-12-4 0,4 15 0 0,-4-15 5 15,6 14-17-15,-6-14-4 0,7 13-3 0,-7-13 0 16,10 13-2-16,-10-13-1 0,10 9-1 0,-10-9-5 15,13 7-3-15,-13-7 3 0,0 0-3 0,22 8-1 16,-22-8 1-16,0 0-2 0,27-2-2 0,-27 2-2 16,16-7-2-16,-16 7-4 0,20-15-10 0,-9 6-3 0,-3 0-9 15,2-5-1-15,1 2 1 0,-1-1-1 0,-2-2 6 16,-2 2 2-16,1-2 15 0,-1 2-8 0,-2 0-1 16,-4 13 10-16,4-24 4 0,-4 24 6 0,4-20 10 15,-4 20 4-15,0-18 3 0,0 18-3 0,-2-15-1 16,2 15-5-16,0 0-3 0,-4-15-3 0,4 15-6 15,0 0 3-15,0 0-2 0,0 0-3 0,0 0 4 16,0 0-4-16,0 0 0 0,0 0-3 0,-23 5 3 16,23-5 1-16,0 0-4 0,-4 11 4 0,4-11-5 15,0 0 4-15,-4 17 8 0,4-17 0 0,0 0 7 16,-4 17 2-16,4-17 1 0,-2 15 5 0,2-15-2 0,-2 13-5 16,2-13 1-16,0 0 0 0,-4 16-6 0,4-16 1 15,0 0-5-15,0 0-3 0,-2 15 6 0,2-15-4 16,0 0 5-16,0 0-4 0,0 0 1 0,0 0-4 15,0 0 0-15,0 15 2 0,0-15-3 0,0 0-1 16,0 0 1-16,0 0-1 0,0 0 1 0,0 0 18 16,0 0-25-16,0 0 6 0,0 0 12 0,0 0-18 15,0 0 18-15,0 0-18 0,0 0 18 0,0 0-17 16,0 0 13-16,0 0-33 0,0 0 42 0,0 0-24 16,0 0 19-16,0 0-18 0,0 0 14 0,0 0-20 0,0 0 14 15,0 0-18-15,0 0 15 0,0 0-15 0,0 0-2 16,0 0 3-16,0 0-6 0,0 0 0 0,0 0 6 15,0 0 1-15,0 0 0 0,0 0-3 0,0 0 4 16,0 0-2-16,0 0-4 0,0 0-4 0,0 0-1 16,0 0-3-16,0 0-7 0,0 0-5 0,0 0-11 15,0 0-23-15,0 0-39 0,-17-6-52 0,17 6-55 16,0 0-257-16,0 0 44 0</inkml:trace>
  <inkml:trace contextRef="#ctx0" brushRef="#br0" timeOffset="17278.292">7627 1059 105 0,'0'0'165'0,"0"0"-23"16,0 0-16-16,0 0-3 0,0 0-15 0,0 0 4 0,6 11 2 15,-6-11-2-15,0 0 3 0,2 16-16 16,-2-16-6-16,0 12-10 0,0-12-7 0,-4 19-8 0,4-19-6 16,-4 19-5-16,4-19-9 0,-7 20-5 0,7-20-6 15,-10 20-9-15,4-7-5 0,0-2-4 0,-1 0-2 16,7-11-3-16,-14 21-2 0,6-12-1 0,8-9-5 16,-16 17 3-16,16-17-3 0,-18 13-2 0,18-13 0 15,-17 14 0-15,17-14 0 0,-21 9-2 0,21-9-1 16,-20 8 2-16,20-8-40 0,-23 9 43 0,23-9-1 15,-23 6-1-15,23-6-3 0,-19 3-4 0,19-3-4 16,-21 4-2-16,21-4-4 0,0 0 0 0,-27-3-5 16,27 3 3-16,0 0 11 0,-23-4-17 0,23 4 3 0,-10-8 3 15,10 8 3-15,-8-11 1 0,8 11 0 0,-4-13 1 16,4 13 2-16,0-15 4 0,0 15-4 0,2-17 1 16,-2 17 2-16,4-14 2 0,-4 14 0 0,8-15-2 15,-8 15 3-15,8-15-1 0,-8 15 1 0,13-13-1 16,-13 13 1-16,12-8 1 0,-12 8-2 0,15-11 1 15,-15 11 1-15,16-6 3 0,-16 6 0 0,0 0 11 16,26-1-5-16,-26 1 2 0,0 0 6 0,27 4 2 0,-27-4 1 16,19 6 7-16,-19-6-1 0,16 9 5 0,-16-9-3 15,19 11-2-15,-19-11 0 0,16 13 3 0,-16-13 3 16,19 14-6-16,-19-14-3 0,16 15 0 0,-16-15-5 16,16 17 1-16,-16-17-6 0,16 15 2 0,-16-15-2 15,17 17-3-15,-17-17 15 0,16 14-23 0,-16-14 16 16,15 15-14-16,-15-15-14 0,14 13 13 0,-14-13 15 15,15 13-22-15,-15-13-7 0,10 12-43 0,-10-12-32 0,8 8-40 16,-8-8-52-16,0 0-77 0,9 14-240 0,-9-14 13 16</inkml:trace>
  <inkml:trace contextRef="#ctx0" brushRef="#br0" timeOffset="17831.263">7495 863 105 0,'0'0'221'0,"-8"13"-57"0,8-13-22 15,-8 16-26-15,8-16-18 0,-8 12-9 0,8-12-13 16,-9 17-14-16,9-17-8 0,-6 15-11 0,6-15-8 15,-6 15-5-15,6-15-7 0,-4 12-1 0,4-12 2 16,0 0 6-16,-6 13 6 0,6-13-3 0,0 0-1 16,0 0-7-16,0 0-7 0,0 0-2 0,-9 12-9 0,9-12-4 15,0 0-3-15,0 0-3 0,6-17-4 16,-6 17-2-16,5-13-2 0,-5 13 3 0,8-16-2 0,-8 16 5 16,8-21-3-16,-8 21 3 0,8-17 1 0,-8 17 3 15,9-16 0-15,-9 16 7 0,6-14 5 0,-6 14 2 16,6-11 2-16,-6 11-1 0,0 0-1 0,6-11 1 15,-6 11 10-15,0 0 14 0,0 0 8 0,0 0 4 16,0 0-1-16,17 8-1 0,-17-8-5 0,4 13-14 16,-4-13 2-16,6 16-8 0,-6-16 0 0,6 21-6 15,-6-21-5-15,9 22 0 0,-5-10 5 0,0 0-13 16,0-1-22-16,0-1-36 0,-4-10-42 0,9 19-50 0,-9-19-54 16,9 19-263-16,-9-19 57 0</inkml:trace>
  <inkml:trace contextRef="#ctx0" brushRef="#br0" timeOffset="18412.579">6666 1746 100 0,'0'0'252'0,"0"0"-45"0,17-6-16 15,-17 6-22-15,18-3-4 0,-18 3-22 0,22-4-16 16,-22 4-27-16,35-4-6 0,-14 1-23 0,0-2 0 15,4 4-20-15,0-3 6 0,2 1-22 0,2-2 10 0,2-1-22 16,2 3 7-16,4-2-14 0,0-1 8 16,4 1-15-16,-1-1 11 0,2 0-17 0,1-1 11 0,7 0-5 15,-4-1 3-15,4-1-16 0,-1 2 15 0,-8 0-19 16,2 0 17-16,1-2-18 0,-4 2 18 0,1 0-16 16,-1-1 18-16,-3 3-20 0,-7-1 16 0,1 3-16 15,-2-1 15-15,-2 0-13 0,-5 2 15 0,-22 2-17 16,38-3 15-16,-38 3-16 0,36 0 17 0,-36 0-14 15,27 2 18-15,-27-2-18 0,0 0 7 0,33 1-28 0,-33-1-8 16,0 0-28-16,24 2-36 0,-24-2-36 0,0 0-44 16,0 0-76-16,0 0-138 0,0 0 152 0</inkml:trace>
  <inkml:trace contextRef="#ctx0" brushRef="#br0" timeOffset="19493.508">7035 2139 212 0,'0'0'194'16,"0"0"-38"-16,0 0-14 0,-4-12-15 0,4 12-1 15,0 0-16-15,-2-13-8 0,2 13-22 0,0 0-2 16,-8-13-16-16,8 13 5 0,0 0-21 0,-10-13 6 0,10 13-18 16,0 0 3-16,-15-8-17 0,15 8 5 0,0 0-14 15,-18-3-10-15,18 3 4 0,0 0 11 0,-18 3-16 16,18-3 12-16,-12 8-12 0,12-8 8 0,-13 11-11 15,13-11 11-15,-10 15-13 0,10-15 13 0,-8 18-10 16,8-18 14-16,-7 20-6 0,7-20 10 0,-4 23-10 16,4-23 15-16,0 24-12 0,0-24 17 0,2 24-16 15,-2-24 13-15,7 23-17 0,-1-11 14 0,-2-1-14 16,-4-11 14-16,16 20-17 0,-16-20 13 0,15 12-16 0,-15-12 20 16,18 9-22-16,-18-9 14 0,18 3-17 0,-18-3 18 15,0 0-18-15,31-3 17 0,-31 3-16 0,21-8 12 16,-21 8-12-16,18-8 12 0,-18 8-15 0,17-14 17 15,-17 14-19-15,16-13 16 0,-16 13-12 0,11-13 10 0,-11 13-11 16,8-13 13-16,-8 13-15 0,6-11 18 16,-6 11-14-16,0 0 18 0,3-14-13 0,-3 14 14 0,0 0-17 15,0 0 9-15,0 0-12 0,0-14 11 0,0 14-13 16,0 0 24-16,0 0-30 0,0 0 17 0,0 0-13 16,0 0 11-16,0 0-10 0,-5 14-22 0,5-14 29 15,0 0 13-15,2 14-14 0,-2-14 14 0,0 0-18 0,3 15 15 16,-3-15-14-16,0 0 13 0,11 13-13 15,-11-13 10-15,0 0-10 0,10 11 13 0,-10-11-14 0,0 0 14 16,17 5-13-16,-17-5 16 0,0 0-15 0,0 0 13 16,22 0-14-16,-22 0 10 0,0 0-11 0,17-7 14 15,-17 7-17-15,0 0 7 0,8-10-19 0,-8 10 14 16,0 0-16-16,6-13 10 0,-6 13-15 0,0 0 8 16,-4-16-7-16,4 16 12 0,-8-11-10 0,8 11 13 15,-10-10-5-15,10 10 11 0,-15-11-7 0,15 11 12 0,-14-8-6 16,14 8 5-16,-17-6-11 0,17 6 11 0,0 0-12 15,-19-5 12-15,19 5-9 0,0 0 14 0,0 0-14 16,0 0 12-16,-25 1-9 0,25-1 10 0,0 0-10 16,0 0 10-16,0 0-11 0,0 0 11 0,0 0-8 15,0 0 11-15,0 0-9 0,0 0 10 0,0 0-9 16,12 10 9-16,-12-10-9 0,18-6 12 0,-18 6-7 0,26-5 2 16,-26 5-8-16,36-8 10 0,-18 5-12 0,5-1 11 15,-23 4-9-15,38-4 11 0,-38 4-13 0,42-1 12 16,-42 1-11-16,39 1 11 0,-39-1-7 0,33 6 16 15,-33-6-4-15,28 9 20 0,-28-9-6 0,22 15 13 16,-22-15 5-16,17 14-4 0,-17-14-12 0,8 19 15 16,-8-19-24-16,4 18-11 0,-4-18 9 0,0 19 5 15,0-19-10-15,-6 19 13 0,6-19-17 0,-10 14 11 16,10-14-17-16,-13 13 13 0,13-13-17 0,-14 9 16 0,14-9-17 16,-18 8 11-16,18-8-24 0,-16 6-2 0,16-6-37 15,0 0-9-15,-25 5-33 0,25-5-23 0,0 0-38 16,-21 3-36-16,21-3-49 0,0 0-128 0,0 0 175 15</inkml:trace>
  <inkml:trace contextRef="#ctx0" brushRef="#br0" timeOffset="20118.974">7864 1966 148 0,'0'0'294'16,"0"0"-46"-16,0 0-50 0,0 0-14 15,0 0-38-15,0 0-16 0,7 12-27 0,-7-12 1 0,-9 17-26 16,9-17 24-16,-8 24-45 0,1-11 13 0,1 1-21 16,-3 3 13-16,-1-2-14 0,0 2-17 0,-3 2 10 15,1-3 7-15,-1 0-22 0,-1 2 10 0,0-2-21 16,-1-1 12-16,1 2-15 0,0-4 10 0,0 0-21 0,-1-2 18 15,3-2-17-15,-3-1 16 0,3-3-18 16,12-5 7-16,-25 7-20 0,25-7 9 0,0 0-23 16,-29 0 16-16,29 0-21 0,-14-7 16 0,14 7-17 0,-10-13 19 15,10 13-14-15,-4-19 17 0,4 19-15 0,2-20 14 16,-2 20-17-16,8-24 17 0,-4 11-13 0,2 2 14 16,2 0-8-16,-2 0 14 0,3 0-12 0,-1 1 18 15,-8 10-15-15,19-15 16 0,-19 15-13 0,16-14 17 16,-16 14-9-16,17-10 25 0,-17 10-8 0,16-5 14 15,-16 5-6-15,0 0 20 0,27-4-15 0,-27 4 17 0,0 0-19 16,26 6 15-16,-26-6-15 0,16 8 16 0,-16-8-18 16,19 11 7-16,-19-11-18 0,19 14 16 15,-9-5-20-15,0 2 13 0,-1-1-20 0,1 1 12 0,0 0-13 16,-2 0 15-16,1 1-18 0,-2-1 18 0,1 0-23 16,0 1 20-16,-8-12-19 0,13 17 18 0,-13-17-22 15,10 17 6-15,-10-17-34 0,9 12-2 0,-9-12-46 16,6 14-33-16,-6-14-60 0,0 0-43 0,0 0-55 15,0 0-188-15,-6 11 54 0</inkml:trace>
  <inkml:trace contextRef="#ctx0" brushRef="#br0" timeOffset="20615.973">7797 1755 109 0,'0'0'284'0,"0"0"-73"16,0 0-30-16,0 0-38 0,0 0-11 0,-8-11-23 15,8 11-12-15,0 0-30 0,0 0-4 0,-15 5-19 16,15-5 2-16,0 0-18 0,-14 14 11 0,14-14-12 0,-14 8 12 16,14-8-11-16,-13 13 14 0,13-13-5 0,-12 14 17 15,12-14-17-15,-13 12 10 0,13-12-21 0,-11 15 11 16,11-15-17-16,-10 13 11 0,10-13-20 0,-9 13 13 16,9-13-19-16,-8 9 12 0,8-9-18 0,0 0 14 15,-10 13-20-15,10-13 18 0,0 0-15 0,0 0 14 16,0 0-14-16,0 0 15 0,0 0-13 0,0 0 14 0,0 0-15 15,0 0 8-15,14-13-11 0,-14 13 15 16,13-15-16-16,-13 15 14 0,14-12-14 0,-14 12 11 0,16-13-14 16,-16 13 16-16,14-10-15 0,-14 10 12 0,15-8-4 15,-15 8 22-15,0 0-9 0,24-3 17 0,-24 3-10 16,0 0 20-16,23 8-16 0,-23-8-8 0,17 12 20 16,-17-12-5-16,14 14-5 0,-6-3-4 0,-1-3-5 0,1 4-8 15,-1-1-38-15,1 0-69 0,-2-1-60 16,1 2-87-16,-7-12-323 0,14 21-85 0</inkml:trace>
  <inkml:trace contextRef="#ctx0" brushRef="#br0" timeOffset="23512.235">8326 2188 163 0,'0'0'204'0,"0"0"-46"0,0 0-10 0,0 0-27 16,0 0 0-16,0 0-15 0,0 0 2 16,0 0-11-16,-27 0 0 0,27 0-11 0,0 0 10 0,0 0-18 15,0 0 9-15,0 0-17 0,0 0 8 0,0 0-20 16,-15 6 11-16,15-6-25 0,0 0 14 0,0 0-22 16,0 0 10-16,0 0-19 0,0 0 7 0,0 0-18 15,-10 8 11-15,10-8-12 0,0 0 17 0,0 0-14 16,0 0 16-16,13 8-10 0,-13-8 0 0,0 0 5 0,27 2-15 15,-27-2 2-15,27 0-5 0,-27 0-3 0,35 0-4 16,-35 0 1-16,41 4 0 0,-21-1-2 0,5 1-3 16,0 1 2-16,-3 0-3 0,3 3 1 0,-2 2 1 15,-1-1-1-15,-2 2-3 0,3 0 6 0,-4 2-2 16,1 2-18-16,-3-2 19 0,1 2 2 0,-3-1 1 16,0 1-2-16,-2 0-1 0,-1-3 1 0,-2-2-3 0,1 1 0 15,-3 0 3-15,0-2-2 0,-8-9-9 16,15 17-12-16,-15-17-8 0,12 11-24 0,-12-11-8 0,0 0-49 15,11 11-19-15,-11-11-39 0,0 0-30 0,0 0-45 16,0 0-221-16,0 0 54 0</inkml:trace>
  <inkml:trace contextRef="#ctx0" brushRef="#br0" timeOffset="24273.488">8324 2146 42 0,'0'0'208'0,"-12"-7"-38"0,12 7-28 0,0 0-15 15,0 0-13-15,0 0-15 0,0 0 3 0,0 0-13 16,0 0 3-16,0 0-15 0,0 0 7 0,0 0-24 0,0 0 6 15,0 0-14-15,0 0 7 0,0 0-17 16,0 0 5-16,0 0-18 0,0 0 19 0,0 0-10 0,0 0 18 16,0 0-15-16,-17 6 17 0,17-6-22 0,0 0 5 15,0 0-21-15,0 15 9 0,0-15-15 0,0 0 15 16,0 15-13-16,0-15 13 0,0 14-15 0,0-14 11 16,0 16-16-16,0-16 11 0,2 14-17 0,-2-14 13 15,0 17 6-15,0-17-11 0,0 16-16 0,0-16 16 16,2 17-18-16,-2-17 18 0,0 13-17 0,0-13 18 0,0 0-42 15,0 19 47-15,0-19-14 0,0 0 11 0,0 0-13 16,0 14 23-16,0-14-14 0,0 0 30 0,0 0-27 16,0 0-8-16,0 0 1 0,0 0-18 0,0 0 11 15,0 0-8-15,0 0 14 0,-8-13-16 0,8 13 39 16,-2-13-28-16,2 13-17 0,-4-18 15 0,4 18-13 0,-3-17 19 16,3 17-13-16,-2-18 13 0,2 18-15 15,-4-19 18-15,4 19 0 0,-6-16-1 0,6 16-2 0,-5-15-2 16,5 15 3-16,-4-13 4 0,4 13 4 0,-4-13-1 15,4 13 0-15,0 0 1 0,-6-15-2 0,6 15 1 0,0 0 0 16,-4-13 1-16,4 13-2 0,0 0-8 16,0 0 0-16,0 0 1 0,-2-13-3 0,2 13-15 0,0 0 21 15,0 0-2-15,0 0 12 0,0 0 8 0,0 0 1 16,0 0-2-16,14-6-3 0,-14 6-6 0,0 0-1 16,0 0-3-16,25 3 0 0,-25-3-4 0,0 0 3 15,26 1-3-15,-26-1-10 0,0 0-9 0,27 4-17 16,-27-4-7-16,0 0-13 0,31 6-14 0,-31-6-13 0,0 0-28 15,29 1-8-15,-29-1-29 0,0 0-11 0,33 2-30 16,-33-2-19-16,0 0-58 0,34 0-146 0,-34 0 135 16</inkml:trace>
  <inkml:trace contextRef="#ctx0" brushRef="#br0" timeOffset="26298.344">9086 2550 89 0,'0'0'257'0,"0"0"-65"0,0 0-20 0,0 0-29 16,0 0-6-16,0 0-16 0,0 0-1 0,0 0-18 15,0 0 5-15,0 0-18 0,0 0 5 0,0 0-22 0,0 0 5 16,0 0-23-16,0 0 11 0,0 0-15 0,0 0 6 16,0 0-15-16,0 0 12 0,0 0-25 0,0 0 11 15,0 0-18-15,0 0 19 0,0 0-11 0,0 0 25 16,0 0-3-16,0 0-10 0,0 0-4 0,0 0-9 16,0 0-3-16,6 15-6 0,-6-15 0 0,0 0-5 15,19 8-1-15,-19-8-4 0,0 0 0 0,23 3-6 0,-23-3 2 16,0 0-2-16,27-2-5 0,-27 2-12 0,21-1-4 15,-21 1-7-15,0 0-9 0,29-6-4 0,-29 6-20 16,0 0 9-16,23-4-25 0,-23 4 4 0,0 0-25 16,18-6-19-16,-18 6-44 0,0 0-38 0,0 0-40 0,11-7-206 15,-11 7 88-15</inkml:trace>
  <inkml:trace contextRef="#ctx0" brushRef="#br0" timeOffset="26525.713">9076 2451 260 0,'0'0'252'0,"0"0"-38"15,0 0-40-15,0 0-5 0,0 0-22 16,-7 12-9-16,7-12-27 0,0 0 6 0,0 0-19 0,9 13-2 16,-9-13-21-16,0 0 3 0,12 7-23 0,-12-7 7 15,0 0-28-15,0 0 11 0,31 0-26 0,-31 0 11 16,21-6-25-16,-21 6 11 0,22-6-37 0,-22 6-12 15,24-8-40-15,-24 8-19 0,23-9-42 0,-23 9-31 16,21-6-45-16,-21 6-252 0,20-3 58 0</inkml:trace>
  <inkml:trace contextRef="#ctx0" brushRef="#br0" timeOffset="26954.129">9565 2363 268 0,'0'0'237'15,"0"0"-27"-15,0 0-33 0,-11-7-5 0,11 7-30 16,0 0-13-16,0 0-32 0,0 0-1 0,0 0-21 16,0 0-18-16,0 0 16 0,-23 6 16 0,23-6-16 15,-8 9 13-15,8-9-6 0,-6 14-1 0,6-14 10 0,-8 21-28 16,4-8-12-16,-1 0 7 0,3 0-26 16,2-13-3-16,-4 24-4 0,4-24-6 0,0 25-1 0,0-25 1 15,2 19-4-15,-2-19-7 0,11 16 3 0,-11-16 0 16,14 9-3-16,-14-9 2 0,21-5-3 0,-21 5-1 15,25-14 3-15,-13 2-3 0,0 0-1 0,2-6 0 0,-4 4-1 16,1-4 1-16,-5 3 2 0,-2-2-10 0,0 3 23 16,-4 14-13-16,-2-25 10 0,2 25-4 0,-12-18-6 15,12 18-5-15,-23-7-21 0,23 7-16 0,-34 5-19 16,13 3-42-16,-4 4-17 0,0 8-49 0,1-2-29 0,-2 5-42 16,1 7-309-16,-2 1-53 0</inkml:trace>
  <inkml:trace contextRef="#ctx0" brushRef="#br0" timeOffset="30323.062">6434 4452 109 0,'-17'7'178'0,"17"-7"-36"16,0 0-32-16,2 17-9 0,-2-17-16 0,5 16-7 15,-5-16-9-15,6 21 2 0,-2-8-8 0,0 1 2 16,2 1-8-16,0 6 10 0,1 1-14 0,1 2 3 16,-2 3-13-16,0 5 7 0,1 3-16 0,-1 2 5 15,-2 2-14-15,0 3 5 0,2 6-12 0,-4 2 7 16,2 0 1-16,-2 0-1 0,3 2 3 0,-3 2-5 0,0 0 0 15,0 2-4-15,2 0-2 0,-2 3-4 0,2 8 1 16,-2 0 0-16,2-1-8 0,-1 2 3 0,2-1-2 16,-1-2 0-16,2 1-2 0,-2 1 0 0,2-2-3 15,-2-1 1-15,1-5-3 0,-1 6 0 0,2 0-3 16,-2-7-2-16,2 6-6 0,0 1-2 0,-1 3-6 16,1-1-19-16,0 0 11 0,0 1-2 0,0 0-4 15,1 2 3-15,-1-1 1 0,0-3 2 0,0 3 6 16,0 0 3-16,1-1 4 0,-1-1 4 0,-2 1-3 15,2-3 11-15,-3-1 10 0,1-4 14 0,0 7 4 0,-1-11 11 16,1 13 7-16,-2-10-1 0,0-2 5 0,0 3 4 16,0-1 0-16,0 0-3 0,0 0-9 0,0-3-2 15,0 1 0-15,0-5-9 0,2 0 0 0,-2-2-7 16,1-6-3-16,-1-3-5 0,2 0 0 0,-2-3-6 0,0 0 4 16,2-2-8-16,-2-1 9 0,2-3-2 15,-2-5 0-15,0 4 2 0,2-4-3 0,-1 1 2 16,-1-3 3-16,0 2-1 0,2-4 0 0,-2 3 0 0,0-2-2 15,0 0-2-15,0-3 0 0,0 1-4 0,0-2-1 16,0-1-3-16,0-1 3 0,0 3-2 0,0-1-2 16,1-1-9-16,-3-1-14 0,2 2-11 0,-2-2-20 15,2 0-7-15,-2-2-29 0,0 2-18 0,0-2-26 16,0 0-23-16,0-1-33 0,0-15-268 0,-2 24 64 16</inkml:trace>
  <inkml:trace contextRef="#ctx0" brushRef="#br0" timeOffset="33141.745">3864 7078 122 0,'0'0'133'16,"-35"1"-13"-16,35-1-21 0,-29 3-6 0,29-3-11 15,-23-3-7-15,23 3-6 0,-23-1-7 0,23 1-6 16,0 0-3-16,-29-2-6 0,29 2-6 0,0 0-4 15,-27-4-7-15,27 4 1 0,0 0-4 0,-19-2-5 0,19 2-3 16,0 0-3-16,0 0-4 0,-20-3-3 0,20 3-4 16,0 0-3-16,0 0 0 0,0 0 0 0,0 0 1 15,0 0 2-15,0 0 4 0,0 0 6 0,0 0 4 16,0 0 3-16,0 0 2 0,0 0-1 0,0 0-1 16,8 9 1-16,-8-9 2 0,0 0-8 0,33 2-4 15,-33-2 1-15,29 1-8 0,-29-1-1 0,39-1 4 16,-39 1-4-16,43-2 6 0,-21 0-8 15,7 2 0-15,-2-2-1 0,2-2 1 0,-1 3-2 0,1-1 0 16,0-2-1-16,0 0 1 0,2 1 0 0,-1 2 1 16,-1-3 7-16,2-1-11 0,0 2 10 0,-1-2-10 0,3 3 11 15,4-4-12-15,-6 2 22 0,8 1-28 0,-2-3 11 16,2 2-5-16,0-1 7 0,-1 2-8 0,4-1 8 16,-1-1-9-16,2 2 11 0,-2-2-10 0,2 3 8 15,3 0-8-15,-4 2 10 0,1-2-11 0,3-2 10 16,-3 2-10-16,2 0 11 0,0 1-13 0,1 1 13 15,0-3-13-15,0 2 11 0,1-1-7 0,0 0 7 16,0 2-8-16,1-2 10 0,-2 1-10 0,4 1 11 0,0 0-10 16,-2-4 8-16,8 2-8 0,-6 2 9 0,6-1-10 15,-6 1 9-15,0-3-8 0,0 3 8 0,-2 0-9 16,1 0 8-16,-2 0-8 0,1 0 8 0,-3 0-9 16,-3 0 11-16,2 3-10 0,-1-2 11 0,-2 1-13 15,2-2 18-15,-2 4-10 0,1-4 12 0,-2 0-11 16,1 1 11-16,1-1-12 0,-2 0 10 0,3 0-12 15,-8 2 10-15,9-2-12 0,-2 2 11 0,2-2-10 16,-3 2 11-16,1-1-15 0,0 2 12 0,-1-2-10 16,0 1 10-16,-2 0-2 0,-4 0 0 0,6 2-12 0,-5-2 12 15,4-1-11-15,-5 0 12 0,4 4-13 0,-3-2 12 16,3 0-11-16,-3 0 12 0,1 0-12 16,1 0 12-16,1-2-11 0,1 1 10 0,1 0-12 0,-1-2 9 15,2 2-9-15,1-2 8 0,-3-2-9 0,6 2 11 16,-3 0-11-16,1 0 11 0,0-2-10 0,-1 0 12 15,1 2-11-15,-4-1 11 0,2 1-10 0,-1-2 15 16,-4 2-9-16,-1 0 3 0,-1 0 0 0,3 0 0 0,-3 0-1 16,1-1 2-16,1 1-11 0,4 0 13 15,0-3-3-15,0 3 0 0,0-1-6 0,1-1 12 16,0-3-8-16,-1 4 16 0,3-4 0 0,-2 4 4 0,2-2-9 16,-1 1 1-16,1-4-5 0,-2 3-25 0,1-1 30 15,1 0-4-15,-4 2-2 0,1-2-4 0,1 1 2 16,-1 2-2-16,-3-2-2 0,2 0-2 0,-5 0 2 15,0 1 0-15,-1 1-2 0,1-1 2 0,-2 2-2 16,2-3 0-16,-3 2-3 0,1 1-1 0,0-1-3 16,1 1-3-16,-2 0 3 0,1-2 0 0,0 2 2 15,-2 0-1-15,0-2 1 0,-1 2 1 0,1 0 6 0,-2-2-3 16,0 2-3-16,-3-2 2 0,0 0 1 0,-26 2 0 16,48 0-1-16,-48 0 0 0,45 0 2 0,-45 0 5 15,41-2-6-15,-41 2-1 0,39 0-4 0,-39 0 6 16,37 0 1-16,-37 0-2 0,33-1 1 0,-33 1-1 15,29 0 0-15,-29 0 1 0,28 0 0 0,-28 0 0 16,29 0 0-16,-29 0-5 0,27 0-6 0,-27 0-5 16,0 0-2-16,35 0-3 0,-35 0-3 0,0 0-2 15,29 1 1-15,-29-1-2 0,0 0 0 0,24 0 1 16,-24 0 17-16,0 0-10 0,0 0 3 0,22 2 0 0,-22-2 2 16,0 0 2-16,0 0 1 0,0 0 1 0,0 0 3 15,25 2 14-15,-25-2-13 0,0 0 0 0,0 0 4 16,0 0 0-16,0 0 2 0,0 0 3 0,0 0-1 15,0 0 3-15,0 0-1 0,0 0-1 0,0 0 1 16,25 2-2-16,-25-2 2 0,0 0-3 0,0 0-1 16,0 0 1-16,0 0 1 0,0 0-2 0,0 0 0 15,0 0 4-15,0 0-2 0,0 0 3 0,0 0 2 0,0 0 5 16,0 0 6-16,0 0 9 0,0 0-2 0,0 0-3 16,0 0-4-16,0 0-4 0,0 0-2 0,0 0 2 15,0 0-2-15,0 0 3 0,0 0 4 0,-10-9-1 16,10 9-1-16,0 0 4 0,-13-8 0 0,13 8 2 15,0 0 2-15,-16-8 0 0,16 8 9 0,0 0 1 16,-17-11 9-16,17 11 1 0,0 0-5 0,-16-8-5 16,16 8-5-16,0 0-6 0,-17-8-6 0,17 8-3 0,0 0-4 15,-13-7 5-15,13 7 1 0,0 0 2 16,0 0 2-16,-17-9 2 0,17 9 5 0,0 0 0 0,0 0 1 16,0 0-2-16,-18-6-3 0,18 6-4 0,0 0-4 15,0 0-8-15,0 0 1 0,0 0-5 16,0 0 7-16,0 0-11 0,0 0 4 0,0 0-4 0,0 0 7 15,-19 5-6-15,19-5 4 0,0 0-3 0,0 0 0 16,6 12 0-16,-6-12 2 0,0 0-5 0,11 11 4 16,-11-11-5-16,12 7 6 0,-12-7-4 0,14 9 3 15,-14-9-2-15,15 6 1 0,-15-6-3 0,17 7 4 0,-17-7-3 16,21 8 0-16,-21-8-2 0,19 5 5 16,-19-5-5-16,18 6 3 0,-18-6-3 0,0 0 2 15,23 6 10-15,-23-6-14 0,0 0-2 0,17 6 4 0,-17-6-1 16,0 0 1-16,0 0 0 0,14 8 4 0,-14-8 0 15,0 0 4-15,0 0 1 0,0 0 8 0,0 0-16 16,0 0 3-16,0 0-2 0,8 10 2 0,-8-10-2 16,0 0 6-16,0 0 0 0,0 0 6 0,0 0-8 0,-14 5 6 15,14-5-4-15,0 0 5 0,-13 7 5 16,13-7 0-16,0 0-4 0,-18 12 1 0,18-12-4 16,-13 7 4-16,13-7-8 0,-12 9 2 0,12-9-4 0,-14 7 0 15,14-7-2-15,-11 10 3 0,11-10-14 16,-12 7-18-16,12-7-20 0,0 0-23 0,-10 10-26 0,10-10-46 15,0 0-69-15,0 0-70 0,0 0-276 0,0 0-73 16</inkml:trace>
  <inkml:trace contextRef="#ctx0" brushRef="#br0" timeOffset="34518.002">6422 4536 111 0,'0'0'131'0,"0"0"-12"0,0 0-24 16,0 0-13-16,0 0-6 0,0 0-11 0,0 0-8 0,0 0-7 15,0 0-3-15,0 0-6 0,2-14-4 16,-2 14 1-16,0 0-3 0,0 0 0 0,0 0-5 16,0 0 1-16,0 0-1 0,0 0 1 0,0 0 1 0,0 0-1 15,-2-13-1-15,2 13-1 0,0 0 0 16,0 0-2-16,0 0 1 0,0 0 0 0,0 0-3 0,0 0 1 15,0 0 1-15,0 0-4 0,0 0-4 0,0 0-1 16,4-13 1-16,-4 13 6 0,0 0 1 0,0 0 6 16,0 0-3-16,0 0 5 0,0 0-5 0,0 0-3 15,0 0-6-15,0 0-3 0,0 0-5 0,0 0-4 16,0 0 0-16,0 0-2 0,0 0-1 0,0 0 0 16,-19 7 1-16,19-7-1 0,-10 10-3 0,10-10 0 15,-10 9 2-15,10-9-1 0,-12 13 1 0,12-13 0 0,-12 13 0 16,12-13 2-16,-11 12-4 0,11-12 1 0,-10 13 0 15,10-13 0-15,-10 12 1 0,10-12 0 0,-7 11 1 16,7-11 11-16,0 0 7 0,-10 9 10 0,10-9 4 16,0 0 5-16,0 0 12 0,0 0-26 0,-8 9 12 15,8-9-23-15,0 0 11 0,0 0-22 0,0 0 12 16,4-11-17-16,-4 11 12 0,8-11-11 0,-8 11 9 16,8-13-17-16,-8 13 15 0,13-15-14 0,-13 15 15 0,10-15-18 15,-10 15 14-15,13-14-16 0,-13 14 15 0,10-13-10 16,-10 13 15-16,10-13-16 0,-10 13 16 0,11-13-20 15,-11 13 21-15,7-11-14 0,-7 11 20 0,0 0-13 16,8-13 14-16,-8 13-13 0,0 0 19 0,6-9-35 16,-6 9 27-16,0 0-19 0,0 0 16 0,0 0-20 15,9-11 17-15,-9 11-21 0,0 0 18 0,0 0-17 16,0 0 17-16,0 0-15 0,0 0 16 0,10 9-16 0,-10-9 17 16,4 12-20-16,-4-12 21 0,6 18-14 15,-6-18 10-15,11 18-11 0,-11-18 18 0,12 20-17 0,-4-9 15 16,1-2-17-16,-1 1 7 0,2 1-33 0,0-3-8 15,3 0-40-15,-3 0-26 0,-10-8-37 0,24 11-60 16,-24-11-76-16,25 8-181 0,-25-8 58 0</inkml:trace>
  <inkml:trace contextRef="#ctx0" brushRef="#br0" timeOffset="76175.936">7668 4444 142 0,'0'0'141'16,"0"0"-23"-16,0 0-19 0,0 0-5 0,0 0-9 15,0 0-11-15,0 0-4 0,0 0-11 0,0 0-6 16,0 0-6-16,0 0-2 0,0 0-5 0,0 0-1 0,0 0-1 16,0 0-3-16,0 0 0 0,0 0-4 15,0 0-5-15,0 0-3 0,0 0-4 0,0 0-1 16,0 0-1-16,0 0-9 0,0 0 8 0,0 0-8 16,-4 15 2-16,4-15-7 0,0 0 8 0,0 17-10 15,0-17 9-15,0 0-9 0,2 18 6 0,-2-18-4 0,2 13 4 16,-2-13-9-16,4 15 6 0,-4-15-8 0,2 14 11 15,-2-14-9-15,4 17 7 0,-4-17-9 0,4 13 4 16,-4-13-18-16,3 15-3 0,-3-15-19 0,4 13-8 16,-4-13-19-16,2 13-21 0,-2-13-19 0,0 0-30 0,4 16-148 15,-4-16 260-15</inkml:trace>
  <inkml:trace contextRef="#ctx0" brushRef="#br0" timeOffset="76521.375">7719 4877 182 0,'0'0'171'0,"0"0"-30"0,2 15-27 16,-2-15-9-16,0 0-20 0,0 0 1 0,0 14-11 15,0-14-2-15,0 0-15 0,0 14-1 0,0-14-15 16,0 0-2-16,-2 14-14 0,2-14 0 0,0 0-10 16,0 17 0-16,0-17-6 0,0 0 6 0,-2 16-7 15,2-16 0-15,0 0-8 0,-3 15 9 0,3-15-7 16,0 0-13-16,0 15-4 0,0-15-14 0,0 0-13 0,0 0-12 15,-2 14-9-15,2-14-11 0,0 0-11 0,0 0-7 16,0 0-13-16,-2 16-18 0,2-16-97 0,0 0 69 16</inkml:trace>
  <inkml:trace contextRef="#ctx0" brushRef="#br0" timeOffset="76762.298">7717 5198 120 0,'0'0'159'0,"0"0"-31"15,0 0-26-15,0 15-11 0,0-15-12 0,0 0-14 16,0 0 0-16,0 15-11 0,0-15-8 0,0 0-11 0,0 0-1 16,2 14-6-16,-2-14-5 0,0 0-4 15,0 0-2-15,2 18-6 0,-2-18-2 0,0 0-2 0,2 13-7 16,-2-13-15-16,0 0-20 0,0 0-17 15,2 15-14-15,-2-15-20 0,0 0-42 0,0 0-97 16,6 13 71-16</inkml:trace>
  <inkml:trace contextRef="#ctx0" brushRef="#br0" timeOffset="76992.322">7779 5454 69 0,'0'0'209'0,"0"0"-40"16,0 0-33-16,6 14-19 0,-6-14-19 0,0 0-11 15,0 0-11-15,6 16-9 0,-6-16-14 0,0 0-8 16,0 0-10-16,4 16-8 0,-4-16-3 0,0 0-10 0,0 0 1 16,4 15-9-16,-4-15-7 0,0 0-8 15,0 0-16-15,4 13-17 0,-4-13-12 0,0 0-19 0,0 0-18 16,0 0-28-16,5 14-142 0,-5-14 80 0</inkml:trace>
  <inkml:trace contextRef="#ctx0" brushRef="#br0" timeOffset="77205.891">7799 5747 212 0,'0'0'182'16,"0"0"-40"-16,0 0-16 0,2 14-22 0,-2-14-14 16,0 0-13-16,0 0-15 0,-2 17-14 0,2-17-7 15,0 0-9-15,0 0-10 0,-2 14-13 0,2-14-18 16,0 0-16-16,0 0-13 0,-2 17-17 0,2-17-22 16,0 0-22-16,0 0-42 0,-6 14-83 0,6-14 72 0</inkml:trace>
  <inkml:trace contextRef="#ctx0" brushRef="#br0" timeOffset="77424.239">7781 5955 138 0,'0'0'199'15,"0"0"-52"-15,0 0-19 0,0 0-19 0,4 15-17 16,-4-15-13-16,0 0-14 0,0 0-12 0,4 15-11 15,-4-15-8-15,0 0-8 0,0 0-2 0,2 15-13 16,-2-15-15-16,0 0-27 0,0 0-14 0,2 14-26 16,-2-14-33-16,0 0-56 0,0 0-72 0,2 15 74 0</inkml:trace>
  <inkml:trace contextRef="#ctx0" brushRef="#br0" timeOffset="77628.283">7818 6238 123 0,'0'0'204'0,"4"13"-40"15,-4-13-12-15,0 0-24 0,2 15-18 0,-2-15-15 16,0 0-12-16,4 13-12 0,-4-13-10 0,0 0-11 16,4 13-13-16,-4-13-6 0,0 0-23 0,2 12 13 15,-2-12-3-15,0 0-17 0,0 0-15 0,2 15-20 16,-2-15-17-16,0 0-20 0,3 13-18 0,-3-13-24 15,0 0-46-15,0 0-101 0,2 15 82 0</inkml:trace>
  <inkml:trace contextRef="#ctx0" brushRef="#br0" timeOffset="77844.217">7862 6543 227 0,'0'0'199'0,"0"0"-34"0,2 13-28 16,-2-13-17-16,0 0-13 0,4 16-5 0,-4-16-12 16,0 0-5-16,3 12-18 0,-3-12-10 0,0 0-11 15,2 14-7-15,-2-14-10 0,0 0-3 16,0 16-9-16,0-16-1 0,0 0-10 0,2 13-15 0,-2-13-20 16,0 0-17-16,0 0-23 0,2 16-19 0,-2-16-26 15,0 0-30-15,0 0-182 0,4 17 217 0</inkml:trace>
  <inkml:trace contextRef="#ctx0" brushRef="#br0" timeOffset="78063.138">7900 6924 60 0,'2'15'241'0,"-2"-15"-63"0,0 0-36 0,2 15-27 0,-2-15-19 15,0 0-11-15,0 17-9 0,0-17-7 0,0 0-13 16,4 14-11-16,-4-14-11 0,0 0-5 0,0 15-6 16,0-15-8-16,0 0-8 0,0 0-8 0,2 17-11 15,-2-17-17-15,0 0-21 0,0 0-20 0,0 0-23 16,2 15-33-16,-2-15-152 0,0 0 267 0</inkml:trace>
  <inkml:trace contextRef="#ctx0" brushRef="#br0" timeOffset="78259.089">7889 7165 69 0,'0'0'243'0,"0"0"-44"0,0 0-22 0,2 14-29 0,-2-14-17 16,0 0-14-16,0 0-14 0,4 18-16 0,-4-18-15 16,0 0-8-16,2 12-11 0,-2-12-9 0,0 0-10 15,3 17-7-15,-3-17-9 0,0 0-13 0,2 18-17 16,-2-18-19-16,0 0-21 0,0 20-21 0,0-20-19 15,0 0-24-15,0 19-32 0,0-19-40 0,0 0-88 0,0 19 274 16</inkml:trace>
  <inkml:trace contextRef="#ctx0" brushRef="#br0" timeOffset="78453.294">7895 7552 117 0,'0'0'218'15,"0"15"-44"-15,0-15-26 0,0 15-18 0,0-15-17 0,0 14-10 16,0-14-14-16,2 17-9 0,-2-17-13 0,0 12-15 16,0-12-14-16,3 17-5 0,-3-17-9 0,0 13-7 15,0-13-20-15,2 14-19 0,-2-14-18 0,0 16-20 16,0-16-35-16,0 0-12 0,2 18-40 0,-2-18-143 16,0 0 252-16</inkml:trace>
  <inkml:trace contextRef="#ctx0" brushRef="#br0" timeOffset="78640.819">7902 7866 80 0,'0'0'243'15,"0"0"-61"-15,2 16-31 0,-2-16-28 0,0 0-12 16,0 21-8-16,0-21-14 0,2 15-1 0,-2-15-12 16,0 13-13-16,0-13-15 0,2 12-6 0,-2-12-10 15,2 17-6-15,-2-17-6 0,2 14-4 0,-2-14-6 16,2 12-8-16,-2-12-17 0,2 15-15 0,-2-15-17 15,0 0-22-15,4 15-25 0,-4-15-22 0,0 0-31 0,2 15-162 16,-2-15 232-16</inkml:trace>
  <inkml:trace contextRef="#ctx0" brushRef="#br0" timeOffset="78855.368">7931 8197 126 0,'0'0'225'0,"2"13"-52"0,-2-13-22 16,0 15-24-16,0-15-10 0,2 16-11 0,-2-16-12 16,0 16-11-16,0-16-14 0,2 19-5 0,-2-19-17 15,0 18-8-15,0-18-9 0,2 18-5 0,-2-18-4 16,2 16-7-16,-2-16-10 0,0 15-15 0,0-15-14 16,2 14-13-16,-2-14-16 0,2 12-10 0,-2-12-9 15,0 0-16-15,4 16-15 0,-4-16-24 0,0 0-40 16,4 14-73-16,-4-14 79 0</inkml:trace>
  <inkml:trace contextRef="#ctx0" brushRef="#br0" timeOffset="79076.746">7949 8512 27 0,'0'0'232'0,"0"0"-47"0,-2 17-35 15,2-17-21-15,-2 15-8 0,2-15-8 0,0 19-4 16,0-19 2-16,-2 20 2 0,2-20-8 0,-2 23-9 0,2-23-11 15,-2 25-9-15,2-25-12 0,-2 25-9 16,2-25-13-16,0 23-7 0,0-23-7 0,0 25-9 0,0-25-5 16,0 20-9-16,0-20-20 0,0 17-13 0,0-17-19 15,0 15-10-15,0-15-16 0,0 0-7 0,0 16-13 16,0-16-19-16,0 0-27 0,0 0-40 0,0 0-165 16,0 0 198-16</inkml:trace>
  <inkml:trace contextRef="#ctx0" brushRef="#br0" timeOffset="79238.314">7916 8785 268 0,'0'0'228'16,"0"0"-43"-16,-4 16-38 0,4-16-12 0,-2 13-16 15,2-13-9-15,-2 15-17 0,2-15-11 0,0 17-11 16,0-17-7-16,0 17-12 0,0-17-9 0,0 16-11 16,0-16-3-16,2 17-8 0,-2-17-9 0,2 13-22 15,-2-13-20-15,0 0-24 0,2 17-22 0,-2-17-22 16,0 0-22-16,0 0-48 0,0 0-191 0,0 0 184 15</inkml:trace>
  <inkml:trace contextRef="#ctx0" brushRef="#br0" timeOffset="82971.864">6977 9345 153 0,'0'0'134'0,"0"0"-19"16,0 0-21-16,0 0-1 0,1-14-11 0,-1 14-9 16,0 0-8-16,0 0-9 0,0 0-8 0,0 0-6 0,0 0-5 15,0 0-6-15,0 0-5 0,0 0-1 16,0 0-5-16,-1-15 1 0,1 15-6 0,0 0 0 0,0 0-5 16,0 0 2-16,0 0-7 0,0 0 2 0,0 0-3 15,0-13 1-15,0 13-3 0,0 0 2 0,0 0-3 16,0 0 1-16,-5-13-2 0,5 13 2 0,0 0-1 15,0 0 2-15,0 0-3 0,-2-15 2 0,2 15-4 16,0 0 5-16,0 0-5 0,-2-15 3 0,2 15-1 0,0 0 2 16,0 0-4-16,-2-14 3 0,2 14-2 0,0 0 2 15,0 0-1-15,-4-14 0 0,4 14-1 0,0 0 2 16,0 0-4-16,-6-14 5 0,6 14-4 0,0 0 3 16,0 0-3-16,-4-13 3 0,4 13-2 0,0 0 2 15,-4-11-16-15,4 11 16 0,0 0-3 0,-7-15 2 16,7 15-4-16,0 0 4 0,-4-13-5 0,4 13 1 15,0 0-1-15,-4-11-1 0,4 11 0 0,0 0-1 16,-4-13 0-16,4 13 3 0,0 0-1 0,-4-16 3 16,4 16-2-16,0 0 4 0,-4-12-3 0,4 12 2 15,0 0-2-15,-2-13 2 0,2 13-2 0,0 0 2 0,-4-14-3 16,4 14 1-16,0 0 0 0,-5-18 4 16,5 18-5-16,0 0 3 0,-4-16 0 0,4 16-1 0,0 0 2 15,-4-15-2-15,4 15-1 0,0 0 2 0,-4-14 0 16,4 14 0-16,0 0 1 0,-4-13 0 0,4 13 0 15,0 0 1-15,-2-15-2 0,2 15 2 0,0 0-1 16,-2-15 2-16,2 15-4 0,0 0 3 0,-2-13 0 16,2 13 2-16,0 0-6 0,-2-15 6 0,2 15-3 15,0 0 0-15,-5-15-2 0,5 15 2 0,0 0 2 16,-2-18-1-16,2 18-2 0,0 0 1 0,-4-17 0 0,4 17 0 16,0 0-2-16,-2-16 5 0,2 16-3 0,0 0 1 15,-4-17-5-15,4 17 1 0,0 0-5 0,-2-13-1 16,2 13-2-16,0 0 3 0,-2-16-1 0,2 16 1 15,0 0-3-15,-2-16 6 0,2 16-2 0,0 0 4 16,0-16-2-16,0 16 5 0,0 0-3 0,0-15 3 16,0 15-3-16,0 0 2 0,0-18-5 0,0 18 5 15,0 0-3-15,2-15 2 0,-2 15-5 0,0 0 5 0,2-18-5 16,-2 18 4-16,0 0-2 0,2-19 0 16,-2 19-1-16,2-15-2 0,-2 15 1 0,2-13 3 0,-2 13-1 15,2-13 2-15,-2 13 1 0,2-15 0 0,-2 15-1 16,2-12 1-16,-2 12 3 0,0-13-3 0,0 13 1 15,2-15 2-15,-2 15-2 0,0 0 3 0,3-17-2 16,-3 17 0-16,0 0 0 0,2-17-2 0,-2 17 2 16,2-12 0-16,-2 12 0 0,0 0 2 0,2-20-1 15,-2 20-1-15,2-12 1 0,-2 12-2 0,2-15 1 16,-2 15-1-16,0 0 2 0,2-17-1 0,-2 17 2 16,2-14 0-16,-2 14 0 0,0 0-1 0,2-17 2 15,-2 17 4-15,0 0-1 0,2-19-1 0,-2 19 0 0,0 0-2 16,2-18 0-16,-2 18-1 0,0 0-2 0,2-17 2 15,-2 17-2-15,4-12-1 0,-4 12 2 0,0 0-1 16,2-17 0-16,-2 17 2 0,0 0-1 0,5-19 4 16,-5 19-5-16,0 0-1 0,4-16 3 0,-4 16-5 15,0 0 5-15,4-18-4 0,-4 18 1 0,0 0 1 16,2-13 0-16,-2 13-2 0,0 0 5 0,4-16-3 0,-4 16-1 16,0 0 2-16,4-15-2 0,-4 15 1 0,0 0 0 15,4-14 0-15,-4 14 0 0,0 0 0 0,2-15 0 16,-2 15-3-16,0 0 3 0,5-16 0 0,-5 16-5 15,0 0 1-15,4-17 4 0,-4 17 0 0,0 0-1 16,6-17-1-16,-6 17 2 0,0 0-5 0,6-15-1 16,-6 15-1-16,0 0-2 0,6-16 4 0,-6 16 3 15,4-11-5-15,-4 11 2 0,0 0 0 0,6-17 2 16,-6 17 0-16,2-13 0 0,-2 13 2 0,0 0-1 0,6-17 2 16,-6 17-4-16,4-13 5 0,-4 13-2 15,4-10 1-15,-4 10-2 0,4-12 4 0,-4 12-4 0,0 0 2 16,6-16 1-16,-6 16 0 0,0 0-3 0,7-14 3 15,-7 14-2-15,0 0 4 0,4-14-4 0,-4 14 1 16,0 0-2-16,8-15 2 0,-8 15-1 0,0 0 3 16,6-13-3-16,-6 13 2 0,0 0 3 0,6-13-7 15,-6 13 1-15,0 0 4 0,7-15-4 0,-7 15 4 0,0 0-6 16,8-14 2-16,-8 14-5 0,6-9 1 0,-6 9 2 16,6-12-4-16,-6 12 1 0,0 0 5 0,9-15-4 15,-9 15 4-15,6-11-2 0,-6 11 2 0,0 0-1 16,8-11 2-16,-8 11 3 0,0 0-2 0,6-10-4 15,-6 10 4-15,0 0-2 0,9-14 3 0,-9 14-3 16,0 0 4-16,6-9-4 0,-6 9 5 0,0 0-5 16,8-13 0-16,-8 13 3 0,0 0-3 0,7-12 1 15,-7 12 0-15,0 0 3 0,8-16-2 0,-8 16 0 16,0 0 0-16,13-13-2 0,-13 13 2 0,0 0-2 0,8-13 1 16,-8 13 1-16,0 0 3 0,8-13-3 0,-8 13-2 15,0 0 5-15,11-12-2 0,-11 12 1 16,0 0 0-16,8-11 1 0,-8 11 2 0,0 0 0 0,8-12-1 15,-8 12 0-15,0 0-1 0,9-12 0 0,-9 12 2 16,0 0-5-16,8-12 2 0,-8 12-1 0,0 0 2 16,8-11-3-16,-8 11 4 0,0 0-5 0,10-11 5 15,-10 11-5-15,0 0 2 0,9-9-3 0,-9 9 3 16,0 0 2-16,10-11-1 0,-10 11-3 0,0 0 3 16,10-13-4-16,-10 13-4 0,0 0 7 0,11-11 3 0,-11 11-4 15,0 0 1-15,7-12 1 0,-7 12 0 0,0 0-4 16,10-13-7-16,-10 13 8 0,0 0 5 0,9-11-4 15,-9 11 3-15,0 0-2 0,10-12-1 0,-10 12-1 16,0 0 4-16,8-10-1 0,-8 10 4 0,0 0-2 16,6-11 5-16,-6 11-2 0,0 0 5 0,0 0-7 15,11-12 3-15,-11 12-3 0,0 0 2 0,6-10-5 16,-6 10 1-16,0 0 0 0,8-11 2 0,-8 11-5 0,0 0 3 16,8-10-4-16,-8 10 5 0,0 0-4 0,9-13 2 15,-9 13-1-15,0 0 2 0,8-12 4 0,-8 12 5 16,0 0 0-16,8-11-1 0,-8 11-3 0,0 0 1 15,9-11-6-15,-9 11 4 0,0 0-6 0,8-10 6 16,-8 10-5-16,0 0 2 0,8-9-3 0,-8 9 1 16,0 0 0-16,8-11-1 0,-8 11 2 0,0 0-1 15,9-11 0-15,-9 11-3 0,0 0 7 0,7-13-7 16,-7 13 2-16,0 0-1 0,10-11 2 0,-10 11-1 0,0 0-1 16,8-13 2-16,-8 13 1 0,0 0-1 0,7-13-2 15,-7 13 0-15,0 0 0 0,8-13 0 0,-8 13 1 16,0 0 0-16,8-13-1 0,-8 13 1 0,0 0-2 15,6-13 2-15,-6 13-2 0,0 0 7 0,9-13-7 16,-9 13 0-16,0 0-5 0,8-14 7 0,-8 14 0 16,0 0 0-16,8-14-2 0,-8 14 2 0,0 0-1 0,6-11-1 15,-6 11 2-15,0 0-2 0,7-11 3 16,-7 11-2-16,0 0-2 0,8-13 4 0,-8 13-4 16,0 0 2-16,6-11 0 0,-6 11 0 0,0 0 1 0,8-13 0 15,-8 13-1-15,0 0-2 0,9-14 1 0,-9 14 0 16,0 0 5-16,8-15-5 0,-8 15 1 0,0 0 1 15,6-12-2-15,-6 12 4 0,0 0-5 0,8-12 2 16,-8 12 0-16,0 0 0 0,8-11-1 0,-8 11 2 16,0 0-1-16,6-13 2 0,-6 13-2 0,0 0-2 15,4-11 0-15,-4 11 2 0,0 0 0 0,6-11 1 16,-6 11-2-16,0 0 3 0,6-14-4 0,-6 14 3 0,0 0-2 16,6-14 1-16,-6 14-1 0,0 0 0 0,7-11 3 15,-7 11-2-15,0 0 0 0,6-11 0 0,-6 11 1 16,0 0-6-16,6-12 7 0,-6 12-2 0,0 0-1 15,6-13 6-15,-6 13-5 0,0 0-2 0,0 0 3 16,9-14-2-16,-9 14 1 0,0 0 1 0,6-13-2 16,-6 13 1-16,0 0-5 0,8-12 7 0,-8 12-1 15,0 0 0-15,6-13 0 0,-6 13 0 0,0 0-1 16,6-12 1-16,-6 12 1 0,0 0 1 0,5-11-1 0,-5 11 3 16,0 0-2-16,6-12-1 0,-6 12 3 15,0 0-2-15,0 0 0 0,4-12-1 0,-4 12 0 16,0 0 1-16,0 0 0 0,6-14-2 0,-6 14 1 0,0 0-1 15,2-12 3-15,-2 12-2 0,0 0 0 0,0 0 0 16,4-15 0-16,-4 15-1 0,0 0-1 0,4-15 0 16,-4 15 1-16,0 0-1 0,7-13 0 0,-7 13 0 15,0 0 0-15,4-10 0 0,-4 10 0 0,0 0 2 0,6-14-2 16,-6 14 2-16,0 0-2 0,4-15 1 0,-4 15-2 16,0 0 7-16,0 0-3 0,3-14 3 15,-3 14-4-15,0 0 4 0,2-16 1 0,-2 16 4 0,0 0-3 16,0-16 5-16,0 16-1 0,0 0-1 0,0-17-3 15,0 17 1-15,0-13-5 0,0 13 2 0,0 0-3 16,0-20 2-16,0 20-4 0,0 0 2 0,0-18-2 16,0 18 2-16,0-16-3 0,0 16 4 0,0 0-3 15,0-17 3-15,0 17-5 0,0 0 3 0,0-21-2 16,0 21 2-16,0-15-2 0,0 15 1 0,2-14 0 0,-2 14 6 16,0-16 1-16,0 16 3 0,0 0-2 0,0-20 3 15,0 20-6-15,0 0 1 0,0-19-3 16,0 19 0-16,0 0-1 0,0-18 0 0,0 18-1 0,0 0 4 15,0-16-5-15,0 16 2 0,0 0-3 0,0-19 2 16,0 19-2-16,0 0 4 0,-2-16 2 0,2 16 5 16,0 0 3-16,0-21 4 0,0 21-4 0,-2-13 0 15,2 13-5-15,0-15 0 0,0 15-4 0,-2-12 2 16,2 12-5-16,0-15 3 0,0 15-3 0,0-16 1 0,0 16-5 16,0 0 5-16,-1-19-2 0,1 19 1 0,0 0-3 15,0-20 3-15,0 20-2 0,-2-13 2 0,2 13-4 16,0 0 3-16,0-21-3 0,0 21 4 0,-2-15-4 15,2 15 4-15,0-17-2 0,0 17 1 0,-2-18-1 16,2 18 0-16,0-19 0 0,0 19 0 0,0-18 0 16,0 18-1-16,0-17 2 0,0 17-1 0,0-17 0 15,0 17 0-15,0-16 2 0,0 16-5 0,-2-15 3 16,2 15 0-16,0-14 0 0,0 14-1 0,0-15 0 0,0 15 0 16,-2-15 0-16,2 15-2 0,-2-14 1 0,2 14-2 15,0-17-2-15,0 17 3 0,-2-15-1 16,2 15 1-16,0-21-2 0,0 21 3 0,0-20 0 0,0 20-1 15,0-20 3-15,0 20-2 0,2-19 1 0,-2 19 0 16,0-19-3-16,0 19 4 0,0-16 1 0,0 16-1 16,0-15 0-16,0 15 0 0,0-14 0 0,0 14-1 15,0 0 2-15,2-18-2 0,-2 18 2 0,0 0-2 0,0-18-3 16,0 18-9-16,0 0-13 0,0 0-16 0,-2-14-20 16,2 14-28-16,0 0-38 0,0 0-72 0,-4-16-76 15,4 16 270-15</inkml:trace>
  <inkml:trace contextRef="#ctx0" brushRef="#br0" timeOffset="85426.261">6871 9329 219 0,'0'0'192'0,"0"0"-42"0,0 0-25 15,4-13-26-15,-4 13-9 0,0 0-4 0,4-12-11 16,-4 12-2-16,0 0-5 0,2-17-2 0,-2 17-8 0,3-12-1 15,-3 12-9-15,0-17-3 0,0 17-10 0,2-15-7 16,-2 15-6-16,2-18-3 0,-2 18-6 0,2-20 0 16,-2 20-6-16,2-23-11 0,-2 9 11 0,0 14-2 15,2-28 2-15,0 12-7 0,-2-1 0 0,2-2 2 16,-2 0-4-16,2 1 5 0,0-2-6 0,-2-3 5 0,2 3-5 16,-2-4 4-16,2 3-2 0,-2-2 2 15,0 2-3-15,2 0 3 0,-2-2-2 0,0 0 2 16,0 2 0-16,0-2-1 0,0 3-2 0,-2-2-2 0,2 2-7 15,0 0-5-15,-2-3-4 0,2 3-14 0,-2 0 20 16,0-1-2-16,2 0 0 0,-2 2 2 0,2-1-2 16,-2-1 3-16,2 1 3 0,-2 0 0 0,2 2-4 15,-2-2 7-15,2 1-1 0,-2 3 0 0,2-2 1 16,-2-1 2-16,2 4 1 0,-2-4 1 0,2 3 0 16,-2 1 2-16,2-4-2 0,-3 5-1 0,1-3 2 15,2 3 0-15,-2-1 0 0,0 0 0 0,2 1 1 16,-2 0 0-16,2 14 0 0,-2-26-2 0,2 26 3 15,-2-24-4-15,2 24 2 0,-2-22-6 0,2 8-1 0,0 14-4 16,-2-23-1-16,2 23-4 0,-2-23 4 0,2 23-1 16,0-25 1-16,0 25 2 0,0-23 0 15,0 23 2-15,0-23 0 0,0 23 0 0,2-23 4 0,-2 23-2 16,0-24 2-16,0 24 0 0,2-22 4 0,-2 22-2 16,0-22 3-16,0 22-1 0,0-22 0 0,0 22 4 15,2-25-2-15,-2 25 2 0,2-23-3 0,-2 23 2 16,0-22-2-16,0 22 4 0,2-25-5 0,-2 25 2 0,4-25-2 15,-2 12 1-15,0 1-4 0,1-2-2 0,-1 1-2 16,0 0-2-16,0-2 0 0,0 2 4 0,2-1-3 16,-2 2 5-16,0-2-3 0,2 3 5 0,-2-5-1 15,0 2 2-15,2 1-2 0,-1-1 3 0,-1 0-1 16,2 2 3-16,-2-4-1 0,0 4 0 0,2-4 1 16,-2 1 1-16,2 3 0 0,-2-3 1 0,0 2-2 15,2 0 2-15,1-2-3 0,-3 3 1 0,0-2 0 16,-2 14 3-16,6-20 1 0,-6 20 1 0,6-22 4 15,-6 22-1-15,4-18 0 0,-4 18-2 0,6-21-2 0,-6 21 0 16,6-19-3-16,-6 19 1 0,6-18-1 0,-6 18 0 16,8-17-1-16,-8 17 0 0,10-18-2 0,-10 18 1 15,9-18 0-15,-9 18-1 0,8-17 5 0,-8 17-6 16,8-16 4-16,-8 16 0 0,9-19 2 0,-9 19 0 16,10-16-1-16,-10 16-1 0,10-20 3 0,-10 20-4 0,11-16 1 15,-11 16 1-15,10-21-2 0,-10 21 0 16,10-20 0-16,-4 9-2 0,1 3 2 0,1-4-1 0,-4-1 1 15,-4 13-1-15,11-21 3 0,-11 21-4 0,11-16-4 16,-11 16 7-16,10-20 0 0,-10 20-3 0,8-17 2 16,-8 17-1-16,9-19 1 0,-9 19-2 0,8-16 3 15,-8 16-3-15,8-15 2 0,-8 15-2 0,8-19 4 16,-8 19-5-16,11-18 5 0,-11 18-2 0,8-19-2 16,-8 19 1-16,8-20 0 0,-2 9-3 0,-1-2 1 15,1 1 1-15,-2 2 2 0,-4 10-3 0,10-22 2 0,-10 22-1 16,9-19 2-16,-9 19-3 0,8-19 4 15,-8 19-4-15,9-18-1 0,-9 18 3 0,10-20 0 0,-10 20 0 16,9-18 2-16,-9 18-2 0,12-21 1 0,-6 12 0 16,-6 9 2-16,11-20 4 0,-11 20 8 0,10-21 2 15,-10 21 5-15,10-17 3 0,-10 17 2 0,11-17 2 16,-11 17 5-16,10-16-1 0,-10 16 1 0,10-17-10 16,-10 17-1-16,13-14-5 0,-13 14-2 0,10-17-12 15,-10 17 8-15,12-16-5 0,-5 4 2 0,-7 12-2 16,13-18-2-16,-13 18-1 0,15-20 4 0,-15 20-3 15,14-21 5-15,-6 12 0 0,-8 9 4 0,13-20-3 0,-7 8 2 16,2 2-13-16,-2-2 12 0,-1 3 1 0,1-4-3 16,0 2 0-16,0 0-3 0,-2-2-1 0,2 2-1 15,1-1-2-15,-1 0-1 0,-2-1 0 0,0 0 0 16,0 1-1-16,0 0 0 0,-1-3 0 0,4 3-1 16,-5-2 0-16,2-1-1 0,0 1 1 0,0-2-2 0,0 2 1 15,0-3 0-15,-2 2-3 0,3-1-4 0,-3 1 1 16,0-4-1-16,0 3-1 0,2 0 1 15,-2-2-2-15,0 0-5 0,0 2 4 0,0-3-1 0,0 2 1 16,0-1 3-16,-2 1-1 0,2-1 4 0,1 2 0 16,-1-1-2-16,0-2 4 0,0 2 1 0,-2-1-1 15,2 2-1-15,0-2 4 0,0 0-1 0,-2 4 3 16,2-5 1-16,0 2 3 0,0 1 1 0,0-1 4 16,-2 2 0-16,2-1 3 0,0-2-1 0,-2 4 2 15,2-3-4-15,0 3 5 0,-2-2-2 0,3 2-1 0,-3-4-3 16,2 5 4-16,-2-3-3 0,2 1 2 0,0 1 0 15,-2-3-4-15,2 3 0 0,-2-1 5 0,2-2-10 16,0 0 0-16,0 3 4 0,-2-1-3 0,2-1 3 16,0 2 4-16,-2 14-1 0,4-26-1 0,-4 26-7 15,2-22 6-15,-2 22-3 0,2-22 4 0,-2 22-3 16,2-21 2-16,-2 21-2 0,0-18-2 0,0 18-1 16,0-19 0-16,0 19-2 0,0-16 1 0,0 16-1 0,0-17 0 15,0 17-1-15,-2-14 0 0,2 14-1 16,-2-17 2-16,2 17-1 0,-2-15-2 0,2 15 2 0,-4-16-5 15,4 16 7-15,-2-18-2 0,2 18-1 16,-2-14-1-16,2 14 2 0,-2-15-2 0,2 15-16 16,-2-13 20-16,2 13 1 0,-2-13-1 0,2 13-1 0,0 0 0 15,-2-18 1-15,2 18 0 0,0 0 0 0,-2-16 2 16,2 16 3-16,0 0-2 0,-2-17 5 0,2 17-6 0,0 0 2 16,-2-19 4-16,2 19 7 0,0 0 1 15,0-19 4-15,0 19-27 0,0 0 37 0,-3-18-1 0,3 18-5 16,0 0 1-16,-2-16-6 0,2 16-7 0,0 0-2 15,-2-19-3-15,2 19-2 0,0 0-2 0,-4-17 3 16,4 17-4-16,0 0-1 0,-2-14-2 0,2 14 1 16,0 0-1-16,-4-17-1 0,4 17 1 0,0 0-2 15,-2-15 1-15,2 15 2 0,0 0-2 0,-4-16-2 16,4 16-1-16,0 0 2 0,-2-15-2 0,2 15 0 16,0 0 3-16,-2-17-2 0,2 17 0 0,-2-12 1 0,2 12-2 15,-2-14 2-15,2 14 1 0,0-15-7 16,0 15 8-16,-3-14 1 0,3 14-6 0,-2-18 0 0,2 18 9 15,0-14-9-15,0 14 4 0,0-15 1 16,0 15-7-16,-2-12-2 0,2 12-5 0,0-16-7 0,0 16-15 16,0 0-17-16,-2-18-12 0,2 18-20 0,0 0-26 15,-2-16-36-15,2 16-57 0,0 0-266 0,-4-12 49 16</inkml:trace>
  <inkml:trace contextRef="#ctx0" brushRef="#br0" timeOffset="87974.366">9334 4576 42 0,'0'0'243'0,"0"0"-56"16,0 0-34-16,0 0-27 0,0 0-16 0,0 0-7 15,0 0-8-15,0 0-7 0,0 0-6 0,0 0-14 16,0 0-7-16,0 0-8 0,0 0-4 0,0 0-7 16,0 0-9-16,0 0-5 0,0 0-2 0,0 0-4 15,0 0-4-15,0 0-2 0,0 0-2 0,0 0-6 0,17 5-3 16,-17-5-13-16,0 0-18 0,4 17-21 0,-4-17-19 16,2 12-27-16,-2-12-20 0,2 16-27 0,-2-16-61 15,2 16-105-15,-2-16 235 0</inkml:trace>
  <inkml:trace contextRef="#ctx0" brushRef="#br0" timeOffset="88242.973">9429 5114 116 0,'0'0'225'0,"0"0"-57"15,4 16-20-15,-4-16-28 0,0 0-9 0,7 17-14 16,-7-17-9-16,0 0-8 0,6 14-16 0,-6-14-15 16,0 0-9-16,5 17-9 0,-5-17-4 0,4 11-8 15,-4-11-13-15,4 15-23 0,-4-15-21 0,2 15-29 16,-2-15-30-16,4 15-41 0,-4-15-186 0,0 19 217 15</inkml:trace>
  <inkml:trace contextRef="#ctx0" brushRef="#br0" timeOffset="88471.287">9492 5606 231 0,'2'17'239'0,"-2"-17"-45"0,2 13-30 16,-2-13-20-16,0 20-15 0,0-20-23 0,2 18-16 16,-2-18-17-16,2 18-10 0,-2-18-13 0,3 21-6 15,-3-21-11-15,2 18-4 0,-2-18-10 0,2 21-2 0,-2-21-9 16,2 16-14-16,-2-16-22 0,2 16-18 0,-2-16-22 16,2 14-12-16,-2-14-14 0,0 0-12 0,2 15-23 15,-2-15-37-15,0 0-118 0,4 15 259 0</inkml:trace>
  <inkml:trace contextRef="#ctx0" brushRef="#br0" timeOffset="88696.813">9554 6135 234 0,'0'12'232'0,"0"-12"-43"16,2 14-35-16,-2-14-19 0,0 18-19 15,0-18-16-15,2 18-22 0,-2-18-15 0,0 20-15 0,0-20-8 16,0 23-9-16,0-23-7 0,-2 24-8 16,2-24-10-16,0 24-21 0,0-24-15 0,0 22-16 15,0-22-12-15,0 22-17 0,0-22-10 0,0 22-12 0,0-22-28 16,-2 21-40-16,2-21-78 0,0 18 77 0</inkml:trace>
  <inkml:trace contextRef="#ctx0" brushRef="#br0" timeOffset="88893.351">9565 6900 42 0,'0'0'202'0,"0"24"-49"0,0-24-42 0,0 26-30 0,0-26-11 15,2 22-20-15,-2-22-19 0,0 25-27 0,0-25-30 16,2 20-60-16,-2-20-115 0,0 19 62 16</inkml:trace>
  <inkml:trace contextRef="#ctx0" brushRef="#br0" timeOffset="89167.357">9659 7535 128 0,'4'20'166'0,"-4"-20"-42"0,6 19-31 0,-6-19-19 15,4 20-14-15,-4-20-12 0,4 19-10 0,-4-19-4 16,4 19-13-16,-4-19 2 0,7 19-5 15,-7-19-1-15,4 23-2 0,-4-23-2 0,4 18-3 0,-4-18-4 16,2 18-3-16,-2-18-5 0,2 21-5 16,-2-21-5-16,0 18-27 0,0-18-30 0,2 19-42 0,-2-19-97 15,0 14 65-15</inkml:trace>
  <inkml:trace contextRef="#ctx0" brushRef="#br0" timeOffset="89413.341">9698 8100 209 0,'0'13'187'0,"0"-13"-39"0,-2 28-12 0,2-13-15 16,2 1-12-16,-2 0 1 0,0 0-11 0,2-1-6 16,-2 2-13-16,4-3-8 0,-4 4-11 0,2-4-21 15,-2 3 6-15,2-3-10 0,-2 1-6 0,2-2-2 16,0 2-8-16,-2-15-2 0,2 24-6 0,-2-24 2 15,2 21-17-15,-2-21-16 0,3 23-17 0,-3-23-13 16,2 19-20-16,-2-19-9 0,2 19-12 0,-2-19-6 0,0 18-11 16,0-18-9-16,0 14-28 0,0-14-127 0,-2 18 83 15</inkml:trace>
  <inkml:trace contextRef="#ctx0" brushRef="#br0" timeOffset="89552.78">9698 8693 47 0,'0'16'269'0,"0"-16"-72"0,-2 17-38 0,2-17-35 16,0 17-22-16,0-17-20 0,0 14-15 0,0-14-13 16,0 17-14-16,0-17-11 0,0 0-23 0,2 17-36 15,-2-17-38-15,0 0-44 0,0 14-190 0,0-14 239 16</inkml:trace>
  <inkml:trace contextRef="#ctx0" brushRef="#br0" timeOffset="92900.97">8118 9020 137 0,'0'0'139'0,"0"0"-28"0,0 0-25 0,0 0-14 0,0 0-4 16,-2-12-9-16,2 12-6 0,0 0-2 0,0 0-1 15,0 0-3-15,0 0-2 0,-3-15-4 0,3 15-4 16,0 0-5-16,0 0-8 0,0 0-2 0,-4-12-4 16,4 12-1-16,0 0 0 0,0 0-2 0,0 0-4 15,-4-15-1-15,4 15-2 0,0 0 0 0,0 0-1 16,0 0-2-16,-4-13 0 0,4 13 0 0,0 0 4 16,-6-12-1-16,6 12 1 0,0 0-3 0,0 0 1 0,-6-15-3 15,6 15 1-15,0 0-2 0,-7-12 4 16,7 12 1-16,0 0 2 0,-6-13-3 0,6 13 4 0,0 0-5 15,-6-13 5-15,6 13-3 0,0 0 0 0,-6-13-2 16,6 13-1-16,0 0-3 0,-6-14 5 0,6 14-6 16,0 0 3-16,-7-15-4 0,7 15 2 0,0 0-2 15,-4-17 2-15,4 17-2 0,0 0 2 0,-6-15-2 16,6 15 2-16,-4-13-2 0,4 13 2 0,-4-13-2 16,4 13 2-16,0 0-2 0,-8-14 4 0,8 14-4 15,-5-15 1-15,5 15-2 0,-4-10 3 0,4 10-2 0,-6-14 0 16,6 14 0-16,-4-11 2 0,4 11-1 0,-6-15-2 15,6 15 2-15,-4-13 1 0,4 13-3 0,-3-13 3 16,3 13 0-16,-7-16 0 0,7 16-1 0,-6-16-2 16,6 16 2-16,-4-14 0 0,4 14 1 0,-4-15 1 15,4 15 1-15,-6-16-2 0,6 16 1 0,-4-15-1 16,4 15-2-16,-7-17 1 0,7 17 0 0,-4-15 0 16,4 15-1-16,-4-18 0 0,4 18 1 0,-4-15 0 0,4 15-1 15,-4-17 0-15,4 17-2 0,-4-16 2 0,4 16 1 16,-4-15-1-16,4 15 0 0,-5-18 0 0,5 18 1 15,-4-19-1-15,4 19-1 0,-6-19-1 0,6 19 3 16,-4-18-1-16,4 18 1 0,-6-21-1 16,6 21 1-16,-4-20-2 0,4 20 2 0,-7-20-1 0,7 20 0 15,-6-21 0-15,6 21-2 0,-8-18 2 0,8 18 0 16,-4-18 0-16,4 18-1 0,-6-18 1 0,6 18 0 16,-7-19-1-16,7 19 0 0,-4-19 1 0,4 19-1 15,-6-20-1-15,6 20 0 0,-2-21 0 0,2 21 1 0,-3-21-2 16,3 21 0-16,0-23 0 0,0 23-4 0,-4-21 3 15,4 21-3-15,-2-25 2 0,2 25-2 0,2-23 0 16,-2 23-3-16,0-23 3 0,0 23-5 0,2-22 6 16,-2 22-2-16,0-25 3 0,0 25 1 0,2-20-3 15,-2 20 4-15,0-18 3 0,0 18-4 0,1-21 4 16,-1 21-2-16,0-20 3 0,0 20-4 0,2-19 3 16,-2 19-3-16,0-20 2 0,0 20 1 0,2-20 0 15,-2 20 1-15,2-21-1 0,-2 21 2 0,2-19-2 16,-2 19 2-16,2-21-3 0,-2 21 1 0,2-21 0 0,-2 21 2 15,4-25-4-15,-4 25 4 0,2-18-3 0,-2 18 1 16,3-21-1-16,-3 21 2 0,2-19-3 0,-2 19 3 16,2-21-1-16,-2 21 1 0,2-18-2 0,-2 18 2 15,2-17-5-15,-2 17 4 0,2-18-2 0,-2 18 1 16,2-16-3-16,-2 16 1 0,4-16-5 0,-4 16 5 16,4-16-4-16,-4 16 3 0,2-18-1 0,-2 18 2 15,4-17-1-15,-4 17 1 0,5-21 1 0,-5 21 0 0,6-18 0 16,-6 18 2-16,4-16-1 0,-4 16-1 0,6-21 1 15,-6 21 1-15,6-18-1 0,-6 18 1 0,7-20-1 16,-7 20 3-16,8-18-2 0,-8 18 0 0,6-15 0 16,-6 15-1-16,8-20 2 0,-8 20-1 0,9-16 2 15,-9 16 0-15,8-19 3 0,-8 19 1 0,10-16 0 16,-10 16 2-16,8-19-3 0,-8 19 2 0,10-18-3 16,-10 18-1-16,12-19-1 0,-6 8 0 0,-6 11-1 0,11-17 0 15,-11 17 1-15,12-18-1 0,-6 7-1 16,-6 11 3-16,11-15-3 0,-11 15 0 0,12-14 2 0,-12 14-3 15,10-14 2-15,-10 14-1 0,13-15 0 0,-7 5-1 16,-6 10 0-16,12-13 1 0,-12 13 1 16,13-16-5-16,-13 16 3 0,12-14 0 0,-12 14 2 0,11-16-2 15,-11 16 3-15,13-12-4 0,-13 12 3 0,14-13-3 16,-14 13 3-16,13-10-2 0,-13 10 2 0,14-17-2 16,-14 17 3-16,13-14-4 0,-13 14 3 0,14-11-2 15,-14 11 1-15,15-14-1 0,-15 14 2 0,14-13-3 0,-14 13 4 16,15-13-4-16,-15 13 3 0,14-14-2 0,-14 14 3 15,11-13-4-15,-11 13 4 0,15-12-2 0,-15 12 1 16,12-13-2-16,-12 13 3 0,13-15-4 0,-13 15 5 16,14-13-4-16,-14 13 2 0,13-13-2 0,-13 13 0 15,12-15 1-15,-12 15-1 0,14-15 1 0,-14 15 0 16,13-14-1-16,-13 14 1 0,12-15-1 0,-12 15 1 16,15-13 0-16,-15 13-1 0,11-17 0 0,-11 17-1 0,10-15 2 15,-10 15-14-15,13-15 15 0,-13 15 0 16,12-17-1-16,-12 17-4 0,10-15-1 0,-10 15-3 0,13-16 1 15,-13 16 2-15,10-16-4 0,-10 16 0 0,11-15 1 16,-11 15 3-16,12-14 2 0,-8 2-3 16,-4 12 3-16,10-15 1 0,-10 15 0 0,11-14 1 0,-11 14 0 15,10-15 1-15,-10 15 0 0,10-15 0 0,-10 15 0 16,8-13 1-16,-8 13 2 0,8-13 0 0,-8 13 0 16,8-15 2-16,-8 15-2 0,8-12-1 0,-8 12 1 15,9-14-1-15,-9 14 0 0,8-12-1 0,-8 12 1 0,8-13-1 16,-8 13 0-16,9-11 0 0,-9 11 1 15,8-11-2-15,-8 11 2 0,8-15-4 0,-8 15 7 0,8-13-5 16,-8 13 1-16,9-13 0 0,-9 13 10 0,8-15-2 16,-8 15 3-16,8-15-2 0,-8 15 4 0,8-15-1 15,-8 15 2-15,11-14-5 0,-11 14 1 0,8-14-3 16,-8 14 0-16,7-16-5 0,-7 16 4 0,11-13-4 16,-11 13-1-16,10-15-1 0,-10 15 2 0,8-13-3 0,-8 13 2 15,11-13-2-15,-11 13 2 0,10-15-3 0,-10 15 2 16,8-13-2-16,-8 13 2 0,10-12-1 0,-10 12 3 15,9-14-4-15,-9 14 2 0,10-12-4 0,-10 12 6 16,8-14-3-16,-8 14 3 0,11-12-2 16,-11 12 2-16,8-15-3 0,-8 15 4 0,10-15-4 0,-10 15 2 15,9-15-1-15,-9 15 0 0,9-16-1 0,-9 16 0 16,8-16-1-16,-8 16 5 0,10-18-4 0,-10 18 5 16,9-16 2-16,-9 16 7 0,8-19 0 0,-8 19 2 15,10-16-2-15,-10 16-1 0,9-17-3 0,-9 17 2 0,8-14-5 16,-8 14 0-16,8-17-1 0,-8 17-3 0,8-15-3 15,-8 15 4-15,11-15-2 0,-11 15 3 0,6-15-4 16,-6 15 4-16,8-14 3 0,-8 14 6 0,6-17-3 16,-6 17 5-16,7-15 1 0,-7 15 1 0,6-17-17 15,-6 17 18-15,6-17-6 0,-6 17-1 0,6-18-4 16,-6 18 1-16,6-16-3 0,-6 16-1 0,5-18-1 16,-5 18-1-16,5-17-29 0,-5 17 35 0,4-17-3 15,-4 17-1-15,6-16-2 0,-6 16 0 0,4-17-1 16,-4 17 7-16,4-17-9 0,-4 17 1 0,4-15 0 0,-4 15 4 15,5-15 1-15,-5 15-1 0,4-14-1 0,-4 14 4 16,2-17-2-16,-2 17 12 0,4-17-16 0,-4 17 1 16,2-16-2-16,-2 16 0 0,2-15 0 0,-2 15 3 15,4-17-3-15,-4 17 1 0,2-17-2 0,-2 17 2 16,4-15 1-16,-4 15-1 0,2-16 1 0,-2 16 1 16,5-15 0-16,-5 15 1 0,4-14 6 0,-4 14-2 15,2-15-17-15,-2 15 23 0,4-14-3 0,-4 14 10 0,2-12-8 16,-2 12 0-16,4-14 1 0,-4 14-1 0,0 0 0 15,2-19-2-15,-2 19-2 0,0 0-1 0,2-19-4 16,-2 19 1-16,2-13-2 0,-2 13 0 0,0-15 1 16,0 15-1-16,2-13-2 0,-2 13 0 0,0-12 0 15,0 12-1-15,2-16 14 0,-2 16-19 0,0 0 7 16,0-20-5-16,0 20 0 0,3-12 0 0,-3 12 3 16,0-15-2-16,0 15 2 0,0-15-1 0,0 15 1 15,2-13-2-15,-2 13 2 0,0 0-1 0,0-19 4 16,0 19-4-16,0 0 2 0,0-20-2 0,0 20 10 0,0 0 2 15,0-17-1-15,0 17 0 0,0 0-1 0,0-18-2 16,0 18-1-16,0 0-1 0,-2-19-2 0,2 19-2 16,-3-11-2-16,3 11-3 0,0 0 3 0,0-20 1 15,0 20 2-15,0 0-4 0,-2-20 2 0,2 20 1 16,0 0 0-16,0-19-2 0,0 19 2 0,0 0-2 16,-2-17 0-16,2 17-2 0,0 0 5 0,-2-16-3 0,2 16 2 15,0 0-2-15,-4-19 0 0,4 19 0 0,0 0 1 16,-4-18-1-16,4 18-4 0,0 0 7 0,-2-17-3 15,2 17 1-15,0 0-2 0,-4-17 1 0,4 17 0 16,0 0 2-16,-2-16-2 0,2 16 1 0,0 0 0 16,-4-16 1-16,4 16 0 0,0 0-1 0,-2-16 1 15,2 16 1-15,0 0-5 0,-3-17 3 0,3 17 1 16,0 0 0-16,-2-18-2 0,2 18 3 0,-2-13 4 0,2 13-1 16,-2-13 3-16,2 13-1 0,-2-14 0 0,2 14-4 15,-2-16 2-15,2 16 2 0,-2-14-4 0,2 14 0 16,-2-13-3-16,2 13 5 0,-2-16-2 0,2 16 0 15,0-12 0-15,0 12 4 0,0 0-7 0,-4-18 0 16,4 18-1-16,0 0 0 0,-2-20 2 0,2 20-1 16,0 0-4-16,-2-18 5 0,2 18-1 0,0 0-24 0,-4-15 29 15,4 15 7-15,0 0 0 0,-5-18-3 16,5 18 2-16,0 0-4 0,-6-18 1 0,6 18 16 16,-2-13-16-16,2 13-2 0,-4-13 6 0,4 13-2 0,-4-17 5 15,4 17-3-15,-4-13 4 0,4 13-5 0,-2-16-1 16,2 16-3-16,-3-15 1 0,3 15-1 0,-2-15-1 15,2 15 0-15,-3-12 3 0,3 12-3 0,0 0 3 16,-4-18 1-16,4 18 3 0,0 0-2 0,-4-16-1 16,4 16 0-16,0 0 1 0,-4-15 3 0,4 15-5 15,0 0-5-15,-4-16 5 0,4 16-5 0,-4-14 5 0,4 14-1 16,0 0 8-16,-4-15-3 0,4 15 2 0,0 0 2 16,-4-14-1-16,4 14-4 0,0 0-2 0,-5-13-3 15,5 13-2-15,0 0 0 0,0 0-2 0,-4-13-3 16,4 13-1-16,0 0-9 0,0 0-12 0,0 0-14 15,0 0-16-15,0 0-14 0,-4-12-19 0,4 12-21 16,0 0-30-16,0 0-43 0,0 0-59 0,0 0-60 16,0 0-178-16,0 0 42 0</inkml:trace>
  <inkml:trace contextRef="#ctx0" brushRef="#br0" timeOffset="99028.235">5252 4486 64 0,'0'0'155'0,"0"0"-16"0,0 0-25 15,0 0-15-15,-19-1-6 0,19 1-19 0,0 0-4 0,0 0-7 16,0 0 6-16,0 0-11 0,0 0 13 16,0 0-10-16,0 0 5 0,0 0-16 0,0 0 1 15,0 0-15-15,0 0 2 0,0 0-17 0,0 0 4 0,-22 1-16 16,22-1 7-16,0 0-10 0,0 0 4 0,0 0-16 15,0 0-4-15,0 0-17 0,0 0-8 0,-4 16-25 16,4-16-12-16,0 0-21 0,0 0-20 0,0 14-20 16,0-14-151-16,0 0 260 0</inkml:trace>
  <inkml:trace contextRef="#ctx0" brushRef="#br0" timeOffset="99288.633">5224 4870 123 0,'0'16'221'0,"0"-16"-45"0,0 0-27 15,-2 13-17-15,2-13-26 0,0 0-5 0,0 0-20 0,0 17-10 16,0-17-22-16,0 0-3 0,-3 15-18 0,3-15 3 15,0 0-14-15,0 14 3 0,0-14-20 0,0 0-12 0,-2 16-27 16,2-16-17-16,0 0-28 0,0 16-19 16,0-16-20-16,0 0-34 0,-2 15-88 0,2-15 78 0</inkml:trace>
  <inkml:trace contextRef="#ctx0" brushRef="#br0" timeOffset="99496.119">5186 5288 101 0,'0'0'149'0,"0"0"-34"0,-2 13-36 15,2-13-11-15,0 0-18 0,0 0-15 0,-2 14-13 16,2-14-9-16,0 0-38 0,0 0-13 0,0 0-45 0,4 13-70 15,-4-13 39-15</inkml:trace>
  <inkml:trace contextRef="#ctx0" brushRef="#br0" timeOffset="99718.389">5243 5523 186 0,'0'0'172'0,"0"13"-34"16,0-13-15-16,0 17-14 0,0-17-11 0,0 15-24 16,0-15 2-16,0 16-21 0,0-16-2 0,2 13-17 15,-2-13 0-15,0 0-15 0,0 20 2 0,0-20-11 16,0 0-3-16,2 17-30 0,-2-17-14 0,0 0-24 16,2 13-23-16,-2-13-20 0,0 0-45 0,3 12-98 0,-3-12 79 15</inkml:trace>
  <inkml:trace contextRef="#ctx0" brushRef="#br0" timeOffset="99905.301">5291 6088 149 0,'0'26'159'0,"0"-26"-33"0,-2 22-23 16,2-22-20-16,0 24-19 0,0-24-13 0,-2 22-11 0,2-22-7 15,-4 23-8-15,4-23-8 0,-3 20-13 16,3-20-20-16,-2 17-13 0,2-17-21 0,-2 15-26 16,2-15-47-16,-2 15-54 0,2-15 49 0</inkml:trace>
  <inkml:trace contextRef="#ctx0" brushRef="#br0" timeOffset="100104.275">5314 6517 86 0,'0'0'171'0,"0"15"-39"0,0-15-35 0,0 15-11 0,0-15-10 15,0 14-20-15,0-14-10 0,2 14-12 0,-2-14-5 16,-2 13-7-16,2-13-5 0,2 15-12 0,-2-15-16 16,0 0-13-16,4 16-9 0,-4-16-11 0,0 0-18 15,2 17-33-15,-2-17-92 0,0 0 54 0</inkml:trace>
  <inkml:trace contextRef="#ctx0" brushRef="#br0" timeOffset="100258.913">5326 6919 167 0,'0'0'156'0,"-2"20"-41"0,2-20-28 0,2 21-15 15,-2-21-15-15,0 22-13 0,0-22-10 0,2 22-6 16,-2-22-5-16,2 20-3 0,-2-20-21 0,4 20-17 0,-4-20-18 15,4 19-24-15,-4-19-59 0,2 19-60 0,-2-19 49 16</inkml:trace>
  <inkml:trace contextRef="#ctx0" brushRef="#br0" timeOffset="100470.356">5459 7520 167 0,'0'0'159'0,"2"21"-38"0,-2-21-24 15,2 19-19-15,-2-19-14 0,0 22-16 0,0-22-8 16,0 21-11-16,0-21-3 0,0 19-11 0,0-19-19 0,2 16-22 16,-2-16-21-16,0 15-23 0,0-15-53 15,3 15-58-15,-3-15 51 0</inkml:trace>
  <inkml:trace contextRef="#ctx0" brushRef="#br0" timeOffset="100667.148">5499 7995 97 0,'0'0'152'0,"0"15"-26"15,0-15-30-15,2 15-14 0,-2-15-14 0,2 17-14 0,-2-17-8 16,2 14-11-16,-2-14-5 0,4 18-7 0,-4-18-3 15,4 18-5-15,-4-18-5 0,4 15-6 0,-4-15-16 16,4 18-14-16,-4-18-20 0,5 18-21 0,-5-18-43 16,7 18-79-16,-7-18 55 0</inkml:trace>
  <inkml:trace contextRef="#ctx0" brushRef="#br0" timeOffset="101000.847">5580 8476 63 0,'-2'21'198'0,"2"-21"-38"0,-2 16-32 16,2-16-15-16,-2 20-21 0,2-20-10 0,-2 21-11 15,2-21-12-15,0 20-12 0,0-20-8 0,-2 20-6 16,2-20-7-16,0 23-7 0,0-23-2 0,-2 21-3 0,2-21-5 16,0 21-3-16,0-21-1 0,0 20-7 0,0-20-5 15,2 20-3-15,-2-20-7 0,0 16 1 0,0-16-1 16,2 17-2-16,-2-17 4 0,0 14 1 0,0-14 9 15,0 15-5-15,0-15 3 0,0 15-3 0,0-15 8 16,-2 15 2-16,2-15 10 0,-2 16 7 0,2-16 7 16,-4 17 3-16,4-17 9 0,-2 14-2 0,2-14 2 15,-5 17-3-15,5-17-2 0,-2 15-6 0,2-15-1 0,0 0-8 16,-2 18-3-16,2-18-2 0,0 0-3 16,-2 15-1-16,2-15-2 0,0 0-2 0,0 15 0 0,0-15-12 15,0 0-11-15,2 14-18 0,-2-14-10 0,0 0-13 16,4 15-10-16,-4-15-12 0,0 0-13 0,5 16-21 15,-5-16-149-15,0 0 82 0</inkml:trace>
  <inkml:trace contextRef="#ctx0" brushRef="#br0" timeOffset="104834.004">5680 9118 63 0,'0'0'164'0,"0"0"-27"0,0 0-27 0,0 0-19 16,0 0-8-16,0 0-16 0,0 0-8 0,0 0-6 15,0 0-2-15,0 0-5 0,0 0 3 0,0 0-6 0,0 0 5 16,0 0-5-16,0 0 2 0,0 0-5 0,0 0 2 16,0 0-6-16,0 0-1 0,0 0-4 0,0 0-1 15,0 0-5-15,0 0 1 0,0 0-6 0,0 0 1 16,0 0-5-16,0 0-1 0,0 0-7 0,0 0 4 15,-2-13-8-15,2 13 4 0,0 0-4 0,0 0 1 16,0 0-3-16,-4-11 3 0,4 11-4 0,0 0 1 16,0 0-1-16,-4-13 1 0,4 13-2 0,0 0 0 0,-3-13 0 15,3 13 1-15,0 0-2 0,-4-15 6 0,4 15-3 16,0 0 1-16,-2-15-1 0,2 15 1 0,0 0-3 16,-4-16 4-16,4 16-5 0,0 0 4 0,-2-17 1 15,2 17-5-15,0 0 4 0,-2-17-5 0,2 17 4 16,0 0-4-16,-3-20 4 0,3 20-4 0,-2-11 6 15,2 11-4-15,0 0 2 0,-2-19-2 0,2 19 3 16,-2-14-1-16,2 14 1 0,0 0-2 0,-4-17 2 16,4 17-1-16,0 0 2 0,-4-19-11 0,4 19 12 15,0 0-4-15,-4-16 4 0,4 16-4 0,0 0 0 0,-4-15-2 16,4 15 3-16,0 0-1 0,-4-16 0 0,4 16 0 16,0 0 0-16,-5-17-1 0,5 17 0 0,0 0 2 15,-4-19-1-15,4 19-5 0,0 0 5 0,-2-17-2 16,2 17 2-16,-2-12-1 0,2 12 0 0,0 0 2 15,-4-20-1-15,4 20 0 0,-2-12 13 0,2 12-17 16,-2-16 1-16,2 16-1 0,-2-13-9 0,2 13 13 16,-2-16 0-16,2 16 4 0,-4-16-6 0,4 16 3 0,-2-15-3 15,2 15 1-15,-2-17 0 0,2 17 0 0,-5-16 0 16,5 16 0-16,-2-13 0 0,2 13-1 0,-2-15 0 16,2 15 1-16,-2-13 0 0,2 13-1 0,0 0-1 15,-2-18 2-15,2 18 0 0,-2-13 0 16,2 13 0-16,-2-13 0 0,2 13 0 0,-2-15-1 0,2 15 0 15,-2-13-1-15,2 13 0 0,-2-15 1 0,2 15-1 16,0-14 1-16,0 14-1 0,-2-15 0 0,2 15 1 16,-2-15 1-16,2 15-2 0,-2-14 1 0,2 14 1 15,-2-17-1-15,2 17 1 0,-3-15-1 0,3 15 1 0,-2-16 0 16,2 16 0-16,-4-13 0 0,4 13 1 0,-2-17-2 16,2 17-27-16,-4-15 35 0,4 15-3 0,0-17-2 15,0 17 2-15,-4-13-2 0,4 13 0 0,-2-16-2 16,2 16 2-16,-2-16-1 0,2 16 0 0,-2-14-1 15,2 14-2-15,-4-14 2 0,4 14 0 0,-2-16 0 16,2 16 0-16,0-14 1 0,0 14-2 0,-3-15-6 16,3 15 8-16,-2-15 1 0,2 15-1 0,0-13 0 0,0 13-1 15,0-17 2-15,0 17-2 0,0-13 0 0,0 13 0 16,0-16 0-16,0 16 1 0,0-15-2 16,0 15 1-16,0-19 0 0,0 19-1 0,-2-14 0 0,2 14 0 15,0-17 0-15,0 17 1 0,0-16 0 16,0 16 0-16,-1-15 2 0,1 15-1 0,0-17-1 0,0 17 0 15,-2-15 1-15,2 15-2 0,0-16 1 0,0 16-3 16,0-17 1-16,0 17 0 0,0-14 2 0,0 14 12 0,0-19-14 16,0 19-1-16,2-17 2 0,-2 17-2 0,0-17 2 15,0 17-1-15,1-20 2 0,-1 20-2 0,0-17 2 16,0 17-2-16,2-16 3 0,-2 16-2 0,2-17 2 16,-2 17-4-16,3-15-4 0,-3 15 8 0,2-16-6 15,-2 16 7-15,2-17 1 0,-2 17-1 0,2-15 0 16,-2 15-3-16,2-18 4 0,-2 18-4 0,4-17 3 15,-4 17-2-15,2-16-1 0,-2 16 0 0,2-21 3 0,-2 21-3 16,4-18 3-16,-4 18-1 0,4-21-1 16,-4 21 6-16,2-18-6 0,-2 18 1 0,5-19-3 0,-5 19 2 15,2-20 0-15,-2 20 0 0,2-15 4 0,-2 15-4 16,2-17 0-16,-2 17 0 0,2-14 0 0,-2 14-2 16,2-14 2-16,-2 14-1 0,2-12 0 0,-2 12 1 15,2-14-1-15,-2 14 0 0,0 0 1 16,4-18-2-16,-4 18 0 0,4-12-2 0,-4 12 4 0,6-11-1 15,-6 11 0-15,5-13-1 0,-5 13 1 0,6-14-1 16,-6 14 2-16,4-11 0 0,-4 11 0 0,0 0 1 0,8-15-2 16,-8 15 1-16,0 0-1 0,8-14 1 0,-8 14 1 15,0 0-1-15,9-15 1 0,-9 15-2 0,0 0 1 16,6-15-1-16,-6 15 1 0,0 0 1 0,10-13-1 16,-10 13-1-16,0 0 0 0,9-13 1 0,-9 13 0 15,0 0-2-15,10-15 4 0,-10 15-2 0,5-11 0 16,-5 11 0-16,6-10 0 0,-6 10 0 0,9-10 0 15,-9 10 0-15,8-9 0 0,-8 9 1 0,0 0-2 16,12-14 1-16,-12 14 0 0,8-11 0 0,-8 11 0 16,0 0 0-16,11-12 0 0,-11 12 0 0,0 0 0 0,12-12 0 15,-12 12 0-15,0 0 1 0,11-12-1 0,-11 12 0 16,0 0-1-16,12-11 2 0,-12 11-1 0,0 0 1 16,10-13-2-16,-10 13 2 0,0 0-1 0,9-13-1 15,-9 13 2-15,8-9-1 0,-8 9 1 0,0 0 0 16,8-18-1-16,-8 18 0 0,0 0 0 0,8-14 0 15,-8 14-2-15,0 0 4 0,11-13-2 0,-11 13 0 16,0 0 0-16,7-14 0 0,-7 14 0 0,0 0 0 0,10-13 0 16,-10 13 1-16,0 0-2 0,9-16 1 15,-9 16 0-15,0 0 1 0,10-12-1 0,-10 12 1 0,0 0 0 16,10-15 1-16,-10 15 0 0,6-12-1 0,-6 12-1 16,7-11 1-16,-7 11 0 0,8-11-9 0,-8 11 10 15,8-13-1-15,-8 13 5 0,6-12-6 0,-6 12-1 16,9-11 1-16,-9 11 1 0,8-15-1 0,-8 15 0 0,6-12 0 15,-6 12-1-15,8-12 4 0,-8 12-3 16,7-11 0-16,-7 11 0 0,6-11 2 0,-6 11 0 16,4-13 0-16,-4 13 0 0,6-12 2 0,-6 12-2 0,6-11 2 15,-6 11-1-15,6-13 0 0,-6 13-3 0,6-13-1 16,-6 13 2-16,8-13-2 0,-8 13-27 0,6-14 31 16,-6 14 3-16,8-12-4 0,-8 12 0 0,9-17-3 15,-9 17 4-15,8-12-2 0,-8 12 1 0,8-13-2 16,-8 13 5-16,8-14-5 0,-8 14 0 0,9-14 2 15,-9 14 0-15,6-12-3 0,-6 12 3 0,8-16-5 0,-8 16 5 16,8-13-3-16,-8 13 3 0,9-12-2 16,-9 12 1-16,6-11-2 0,-6 11 3 0,6-14-3 15,-6 14 3-15,8-11-2 0,-8 11 1 0,7-12-2 0,-7 12 2 16,6-13-2-16,-6 13 2 0,8-15-1 0,-8 15 2 16,5-12-2-16,-5 12 2 0,6-12-2 0,-6 12 2 15,9-13-2-15,-9 13 5 0,6-13-5 0,-6 13 3 16,6-13-3-16,-6 13 6 0,6-13-2 0,-6 13 3 15,7-15-4-15,-7 15 3 0,6-13-3 0,-6 13 0 16,6-13-1-16,-6 13 1 0,6-15-3 0,-6 15 3 0,6-14-1 16,-6 14-1-16,7-16 1 0,-7 16-2 0,6-14 3 15,-6 14-3-15,6-12 2 0,-6 12 5 0,6-18-5 16,-6 18 4-16,6-14 5 0,-6 14 2 0,4-17-1 16,-4 17 0-16,5-14-1 0,-5 14 3 0,4-19 2 15,-4 19-1-15,4-17 0 0,-4 17-1 0,4-19-3 16,-4 19-3-16,4-16 0 0,-4 16-2 0,6-21-1 15,-6 21 1-15,2-18-3 0,-2 18-1 0,5-18 1 0,-5 18 0 16,4-20-3-16,-4 20 1 0,2-18 2 0,-2 18-2 16,2-18 1-16,-2 18 1 0,2-20-3 0,-2 20 9 15,2-20 2-15,-2 20 1 0,1-21-1 0,-1 21 0 16,0-20 0-16,0 20-4 0,2-19 3 0,-2 19-4 16,0-20 0-16,0 20-1 0,0-20-1 0,0 20 0 15,0-21-2-15,0 21 1 0,0-18-37 0,0 18 45 16,0-21-6-16,0 21 1 0,0-20-5 0,0 20 5 0,0-20 1 15,0 20 2-15,-2-22-2 0,2 22 3 16,0-21-4-16,0 21 1 0,0-22-3 0,0 22-1 0,0-20-2 16,0 20 2-16,0-21 0 0,0 21 8 0,0-20-11 15,0 20 0-15,0-20-1 0,0 20-2 0,2-22 4 16,-2 22-5-16,2-23 4 0,-2 23-1 0,2-22 2 16,-2 22 1-16,2-22-1 0,-2 22 2 0,2-22-3 15,-2 22 0-15,2-21 1 0,-2 21-2 0,2-22 6 16,-2 22-7-16,3-22-2 0,-3 22 2 0,2-22 4 15,-2 22-1-15,4-23 0 0,-4 23-2 0,2-20 3 0,-2 20-3 16,2-20 3-16,-2 20-2 0,2-19 2 0,-2 19-3 16,2-14 4-16,-2 14-4 0,2-17 0 0,-2 17 3 15,0-15 1-15,0 15-5 0,2-16 1 0,-2 16-3 16,0-13 8-16,0 13-4 0,0 0 4 0,2-21-5 16,-2 21 4-16,0 0-1 0,0-21 3 0,0 21-4 15,0 0 2-15,-2-16 1 0,2 16 3 0,0 0-2 0,-2-16 3 16,2 16-5-16,0 0 0 0,-2-15-3 0,2 15 4 15,0 0-2-15,-2-15 2 0,2 15-2 0,0 0-1 16,-4-15-2-16,4 15 1 0,0 0-3 0,-2-14 5 16,2 14-1-16,0 0-1 0,-2-17-1 0,2 17 2 15,0 0-2-15,-4-17 2 0,4 17-2 0,-3-13 1 16,3 13-6-16,0 0 17 0,-2-20-15 0,2 20 3 0,0 0 1 16,-2-21-1-16,2 21 3 0,0-15-1 0,0 15 2 15,-2-14-1-15,2 14-2 0,0-13 0 16,0 13 1-16,-2-15-1 0,2 15-1 0,0-14 3 15,0 14-4-15,-2-14 3 0,2 14-1 0,0-12 1 16,0 12-26-16,0-18 30 0,0 18 1 0,-2-14 0 0,2 14-3 16,-2-18 0-16,2 18 0 0,0-18 2 0,0 18 1 15,-1-18 1-15,1 18 2 0,-2-16-7 0,2 16 4 0,-2-19 3 16,2 19-3-16,-2-18 1 0,2 18-3 16,0-17 1-16,0 17 1 0,-4-17-2 0,4 17-1 0,-2-16-16 15,2 16 18-15,-3-16-3 0,3 16 2 0,-2-14-1 16,2 14-15-16,-2-16 17 0,2 16-14 0,0-15 14 15,0 15-14-15,-2-17 13 0,2 17-14 0,-2-15 20 16,2 15-19-16,0-14 17 0,0 14-16 0,-2-17 17 16,2 17-16-16,0-15 14 0,0 15-13 0,-2-13 17 15,2 13-9-15,-2-15 7 0,2 15 12 0,0 0-1 0,-4-18-3 16,4 18 3-16,0 0-6 0,-2-14-3 0,2 14-3 16,0 0-1-16,-2-14-3 0,2 14-1 0,0 0-2 15,0 0 1-15,-2-16-3 0,2 16 2 16,0 0-2-16,0 0 1 0,0-16 1 0,0 16-3 15,0 0 2-15,0 0-1 0,2-15 2 0,-2 15-3 0,0 0 0 16,4-10 2-16,-4 10-2 0,0 0 0 0,6-13-2 16,-6 13-6-16,0 0-8 0,6-13-3 0,-6 13-9 0,0 0-16 15,9-14 11-15,-9 14-20 0,0 0 2 16,6-10-23-16,-6 10-8 0,0 0-34 0,0 0-25 0,7-11-49 16,-7 11-262-16,0 0 70 0</inkml:trace>
  <inkml:trace contextRef="#ctx0" brushRef="#br0" timeOffset="105825.361">3554 4686 21 0,'0'0'194'0,"0"0"-33"0,0 0-25 0,0 0-5 15,0 0-20-15,0 0-2 0,0 0-19 0,0 0-5 16,0 0-17-16,0 0 0 0,0 0-16 0,0 0-2 15,0 0-18-15,0 0 7 0,0 0-12 0,0 0 5 16,0 0-14-16,0 0 10 0,0 0-15 0,0 0 8 0,0 0-14 16,0 0 7-16,13 10-11 0,-13-10 8 0,0 0-17 15,0 0-4-15,4 13-27 0,-4-13-9 0,0 0-22 16,4 13-11-16,-4-13-24 0,0 0-28 0,4 16-35 16,-4-16-108-16,0 0 84 0</inkml:trace>
  <inkml:trace contextRef="#ctx0" brushRef="#br0" timeOffset="106054.22">3644 5178 86 0,'0'0'199'0,"0"13"-46"0,0-13-37 16,0 15-21-16,0-15-29 0,2 15-10 0,-2-15-14 0,0 13-9 16,0-13-14-16,7 13-11 0,-7-13-23 15,4 13-22-15,-4-13-22 0,4 11-28 0,-4-11-128 0,0 0 68 16</inkml:trace>
  <inkml:trace contextRef="#ctx0" brushRef="#br0" timeOffset="106263.658">3686 5584 105 0,'0'0'165'16,"0"20"-35"-16,0-20-32 0,2 20-14 0,-2-20-22 16,0 21-10-16,0-21-13 0,2 20-5 0,-2-20-9 0,4 21-2 15,-4-21-9-15,2 21-1 0,-2-21-13 16,2 21-9-16,-2-21-14 0,4 20-10 0,-4-20-11 15,4 19-18-15,-4-19-37 0,2 17-82 0,-2-17 51 16</inkml:trace>
  <inkml:trace contextRef="#ctx0" brushRef="#br0" timeOffset="106425.737">3717 6079 39 0,'0'0'207'0,"-2"24"-42"0,2-24-49 15,-2 20-21-15,2-20-20 0,0 23-18 0,0-23-10 16,0 20-7-16,0-20-10 0,2 20-3 0,-2-20-12 16,4 19-13-16,-4-19-23 0,4 20-27 0,-4-20-5 15,4 17-17-15,-4-17-26 0,6 15-103 0,-6-15 60 0</inkml:trace>
  <inkml:trace contextRef="#ctx0" brushRef="#br0" timeOffset="106613.235">3762 6528 27 0,'0'0'212'0,"-2"19"-44"0,2-19-37 0,0 19-17 15,0-19-21-15,-2 18-14 0,2-18-12 0,-2 20-12 0,2-20-12 16,0 21-8-16,0-21-7 0,0 20-6 0,0-20-5 16,0 19-13-16,0-19-23 0,2 20-17 0,-2-20-15 15,2 16-27-15,-2-16-37 0,2 17-136 0,-2-17 79 16</inkml:trace>
  <inkml:trace contextRef="#ctx0" brushRef="#br0" timeOffset="106768.336">3784 7004 171 0,'0'0'163'0,"0"20"-43"15,0-20-20-15,0 23-23 0,0-23-12 0,0 20-19 16,0-20-4-16,2 21-13 0,-2-21-1 0,2 23-13 15,-2-23 0-15,2 23-13 0,-2-23-32 0,2 22-31 0,-2-22-46 16,2 18-108-16,-2-18 68 0</inkml:trace>
  <inkml:trace contextRef="#ctx0" brushRef="#br0" timeOffset="106963.331">3784 7411 146 0,'0'0'224'0,"-5"18"-67"15,5-18-18-15,-4 15-31 0,4-15-9 0,-5 17-39 16,5-17 15-16,-2 14-19 0,2-14-3 0,-2 17-19 16,2-17 2-16,-2 16-8 0,2-16-6 0,0 17-6 15,0-17-5-15,0 17-12 0,0-17-17 0,0 16-16 16,0-16-17-16,2 16-11 0,-2-16-29 0,2 14 6 0,-2-14-26 16,4 15-144-16,-4-15 80 0</inkml:trace>
  <inkml:trace contextRef="#ctx0" brushRef="#br0" timeOffset="107137.873">3764 7803 212 0,'0'0'190'0,"-2"16"-43"0,2-16-16 16,-2 17-26-16,2-17-12 0,-2 17-16 0,2-17-11 16,0 19-14-16,0-19-12 0,0 20-12 0,0-20 0 0,0 19-12 15,0-19 4-15,0 23-13 0,0-23 5 0,2 22-21 16,-2-22-7-16,4 22-23 0,-4-22-5 0,2 21-16 15,-2-21-6-15,4 19-8 0,-4-19-11 0,5 16-27 16,-5-16-116-16,2 15 74 0</inkml:trace>
  <inkml:trace contextRef="#ctx0" brushRef="#br0" timeOffset="107380.225">3800 8245 54 0,'0'0'239'0,"-2"17"-40"0,2-17-41 0,0 18-23 15,0-18-30-15,-2 19-7 0,2-19-22 0,0 19-4 16,0-19-18-16,0 20 5 0,0-20-21 0,2 19 5 0,-2-19-19 16,0 21 5-16,0-21-14 0,2 21 6 15,-2-21-16-15,2 18 10 0,-2-18-12 0,5 16 7 16,-5-16-11-16,2 17 8 0,-2-17-13 0,4 18 3 0,-4-18-18 16,4 17 2-16,-4-17-12 0,4 19-6 0,-4-19-8 15,2 18 0-15,-2-18-14 0,4 19 2 0,-4-19-11 16,2 18-15-16,-2-18-11 0,2 17-22 0,-2-17-128 15,0 18 78-15</inkml:trace>
  <inkml:trace contextRef="#ctx0" brushRef="#br0" timeOffset="107577.696">3823 8694 26 0,'0'0'179'0,"0"0"-24"0,0 19-36 0,0-19-16 16,-4 11-10-16,4-11-12 0,-2 14-8 0,2-14-5 16,-2 15-4-16,2-15-8 0,0 15-1 0,0-15-1 15,-2 17 2-15,2-17-1 0,-2 18-7 0,2-18 0 16,0 17-6-16,0-17-6 0,0 18-6 0,0-18-2 15,0 19-6-15,0-19-5 0,2 15-2 0,-2-15-5 16,0 16-1-16,0-16-6 0,0 13-9 0,0-13-11 16,0 0-11-16,4 17-8 0,-4-17-5 0,0 0-6 15,2 13-2-15,-2-13-4 0,0 0-6 0,0 0-4 0,0 0-6 16,2 16-5-16,-2-16-6 0,0 0-14 0,0 0-31 16,0 0-99-16,0 0 73 0</inkml:trace>
  <inkml:trace contextRef="#ctx0" brushRef="#br0" timeOffset="111232.327">4052 9151 128 0,'0'0'185'0,"0"0"-43"0,0 0-22 0,0 0-14 16,0 0-12-16,0 0-6 0,0 0-9 0,0 0-7 15,0 0-8-15,0 0-4 0,0 0-4 0,-7-14-11 16,7 14 2-16,0 0-2 0,0 0-5 0,0 0-2 15,0 0-7-15,-4-13 0 0,4 13-2 0,0 0 1 16,0 0 1-16,-4-16-6 0,4 16-2 0,0 0-4 16,-4-12 0-16,4 12-5 0,0 0-3 0,-6-14 0 15,6 14-3-15,0 0-2 0,-6-16-1 0,6 16-1 0,-3-13 1 16,3 13-4-16,-6-12 3 0,6 12-1 16,-4-17 1-16,4 17 2 0,-4-16-3 0,4 16 0 15,-4-17 2-15,4 17 0 0,-6-19-1 0,6 19-1 0,-4-19 2 16,4 19-2-16,-7-21 0 0,7 21-1 0,-4-18 1 15,4 18-3-15,-6-20 2 0,6 20-2 0,-4-22-1 16,4 22 2-16,-6-19-2 0,6 19-1 0,-7-21 0 16,7 21 2-16,-4-19 0 0,4 19 0 0,-6-20-11 15,6 20 13-15,-6-23-12 0,6 23 14 0,-4-20-14 16,4 20 15-16,-6-21-13 0,6 21 13 0,-6-20-12 0,6 20 12 16,-6-22-12-16,6 22 12 0,-6-19-14 0,6 19 15 15,-6-19-13-15,6 19 13 0,-6-21-14 0,6 21 15 16,-7-21-15-16,7 21 14 0,-4-20-13 0,4 20 13 15,-6-20-13-15,6 20 12 0,-4-18-14 0,4 18 13 16,-4-20-12-16,4 20 13 0,-4-20-13 0,4 20 11 16,-4-21-3-16,4 21 0 0,-3-16-12 0,3 16 12 15,-2-18-8-15,2 18 11 0,-2-17-11 0,2 17 12 0,-4-18-12 16,4 18 12-16,-2-18-11 0,2 18 13 0,-2-13-11 16,2 13 11-16,-2-19-6 0,2 19 6 0,-2-19-15 15,2 19 13-15,-2-17-13 0,2 17 14 0,-2-18-12 16,2 18 9-16,-4-18-6 0,4 18 8 15,-2-21-10-15,2 21 10 0,-5-19-11 0,5 19 14 0,-2-18-15 16,2 18 14-16,-4-17-12 0,4 17 11 0,-2-18-12 16,2 18 12-16,-2-16-11 0,2 16 13 0,0-17-13 15,0 17 15-15,-2-17-10 0,2 17-13 0,0-18 11 16,0 18-10-16,0-17 12 0,0 17-11 0,0-19 12 0,0 19-2 16,2-18 0-16,-2 18 1 0,2-19 0 0,-2 19-1 15,2-18 1-15,-2 18 1 0,0-19-3 0,0 19 3 16,2-16-2-16,-2 16 2 0,2-18 0 0,-2 18-2 15,2-17-1-15,-2 17-2 0,3-18 2 0,-3 18-2 16,2-17 1-16,-2 17 13 0,2-18-16 0,-2 18 2 16,2-19-9-16,-2 19 12 0,4-19-1 0,-4 19 0 15,4-21-3-15,-4 21 0 0,4-20 2 0,-4 20-1 0,6-21-2 16,-6 21 3-16,7-21 1 0,-7 21-1 0,8-22 0 16,-8 22 1-16,6-22 1 0,-6 22-1 0,8-21 1 15,-8 21 0-15,6-18 1 0,-6 18 1 0,7-21-3 16,-7 21 1-16,4-16 2 0,-4 16 0 0,6-17 0 15,-6 17 0-15,4-17 0 0,-4 17 0 0,2-16 0 16,-2 16-8-16,4-17 10 0,-4 17-8 0,3-17 2 16,-3 17-1-16,5-16 9 0,-5 16-9 0,4-17 9 15,-4 17-9-15,4-17 8 0,-4 17-6 0,4-15 6 0,-4 15-8 16,6-12 8-16,-6 12-7 0,4-15 7 0,-4 15-9 16,4-13 9-16,-4 13-9 0,7-13 9 0,-7 13-9 15,4-15 7-15,-4 15-6 0,6-12 9 0,-6 12-10 16,4-14 9-16,-4 14-9 0,6-13 9 0,-6 13-9 15,7-12 9-15,-7 12-10 0,6-11 13 0,-6 11-11 16,4-11 11-16,-4 11-10 0,0 0 8 0,8-17-7 16,-8 17 7-16,6-11-8 0,-6 11 8 0,0 0-8 0,7-14 8 15,-7 14-9-15,0 0 10 0,8-14-10 0,-8 14 10 16,0 0-10-16,8-15 10 0,-8 15-9 0,0 0 8 16,8-13-8-16,-8 13 9 0,0 0-10 0,11-13 9 15,-11 13-8-15,0 0 8 0,8-11-9 0,-8 11 11 16,0 0-11-16,7-13 9 0,-7 13-8 0,0 0 8 15,11-11-7-15,-11 11 6 0,0 0-15 0,10-10 19 16,-10 10-11-16,0 0 12 0,10-13-12 0,-10 13 9 16,0 0-9-16,8-8 12 0,-8 8-11 0,0 0 10 0,11-8-9 15,-11 8 7-15,0 0-7 0,14-7 7 0,-14 7-11 16,0 0 12-16,13-7-11 0,-13 7 10 0,0 0-10 16,12-9 12-16,-12 9-13 0,0 0 12 0,17-11-9 15,-17 11 8-15,0 0-10 0,14-7 11 0,-14 7-12 0,0 0 13 16,15-9-9-16,-15 9 11 0,0 0-11 15,11-9 15-15,-11 9-10 0,0 0 8 0,14-9-3 16,-14 9-9-16,0 0 9 0,13-10-1 0,-13 10-2 0,0 0 1 16,12-13-3-16,-12 13-1 0,0 0 1 0,13-9 0 15,-13 9-1-15,0 0 4 0,10-11-6 0,-10 11 1 16,0 0-2-16,12-10 3 0,-12 10-2 0,0 0 1 16,13-11-1-16,-13 11 0 0,0 0 1 0,10-10 0 15,-10 10-1-15,0 0 0 0,12-11 1 0,-12 11-1 16,0 0 0-16,13-13 0 0,-13 13 1 0,0 0 0 0,10-13-1 15,-10 13 0-15,0 0-2 0,11-13 1 16,-11 13 2-16,0 0-1 0,11-13 1 0,-11 13 0 0,0 0-1 16,8-11 1-16,-8 11-2 0,0 0 2 0,11-13-1 15,-11 13 1-15,0 0-1 0,6-13 0 0,-6 13 0 16,0 0 0-16,8-15 1 0,-8 15-2 0,6-10 1 16,-6 10-14-16,6-12 16 0,-6 12-1 0,5-11 0 15,-5 11 1-15,6-11 0 0,-6 11-2 0,6-10 0 0,-6 10 0 16,0 0-10-16,6-18 13 0,-6 18 0 0,0 0-1 15,8-13 1-15,-8 13 1 0,0 0-2 0,7-15 1 16,-7 15 0-16,0 0-2 0,6-10-1 0,-6 10 1 16,0 0 0-16,6-15-1 0,-6 15-1 0,0 0 1 15,8-16 1-15,-8 16-1 0,0 0 0 0,6-13 0 16,-6 13 0-16,0 0 0 0,9-17 0 0,-9 17 0 16,4-10-1-16,-4 10 2 0,0 0-1 0,8-15 1 15,-8 15-2-15,0 0 3 0,5-11-2 0,-5 11 0 0,0 0 0 16,7-11-1-16,-7 11 1 0,0 0 1 15,0 0-2-15,8-13 2 0,-8 13-2 0,0 0 3 0,0 0-1 16,8-11-1-16,-8 11 1 0,0 0-3 0,6-11 4 16,-6 11 0-16,0 0-3 0,0 0 2 0,11-13 1 15,-11 13 1-15,0 0-2 0,8-11-1 0,-8 11 1 16,0 0-3-16,8-11 4 0,-8 11-4 0,0 0 4 0,8-11-4 16,-8 11 3-16,0 0-2 0,11-14 2 0,-11 14-1 15,0 0 1-15,8-14-2 0,-8 14-8 0,0 0 10 16,10-11 2-16,-10 11-3 0,0 0 4 0,9-11-4 15,-9 11 2-15,0 0-1 0,10-11 0 0,-10 11 2 16,0 0 1-16,6-11 4 0,-6 11 1 0,0 0 2 16,8-14 0-16,-8 14-1 0,0 0-3 0,5-11 4 15,-5 11-4-15,0 0 0 0,6-14-2 0,-6 14-1 0,0 0 1 16,6-17-1-16,-6 17-1 0,0 0-1 0,5-17 1 16,-5 17-1-16,0 0 0 0,6-16-2 0,-6 16 1 15,4-13 1-15,-4 13 0 0,5-13 0 0,-5 13 0 16,4-13 0-16,-4 13 1 0,0 0-2 0,4-15 4 15,-4 15-2-15,0 0 2 0,6-17 0 0,-6 17 1 16,0 0 0-16,4-13 2 0,-4 13-3 0,0 0-1 16,6-15 0-16,-6 15 2 0,0 0 1 0,7-16 5 15,-7 16-3-15,4-11 1 0,-4 11-3 0,4-13 1 0,-4 13-2 16,4-11-2-16,-4 11 2 0,4-13-3 0,-4 13 3 16,4-11 4-16,-4 11 1 0,0 0 1 0,4-19 2 15,-4 19 0-15,2-11-3 0,-2 11 7 0,0 0-13 16,7-18-2-16,-7 18-1 0,0 0 1 0,4-15-2 15,-4 15 0-15,0 0-3 0,6-17 3 0,-6 17 1 16,4-11-1-16,-4 11-22 0,0 0 26 0,6-15 0 16,-6 15-3-16,0 0 1 0,9-16-2 0,-9 16 1 0,4-11-4 15,-4 11 2-15,6-11 0 0,-6 11 1 0,4-13 2 16,-4 13-3-16,8-12 1 0,-8 12-12 0,4-14 15 16,-4 14-2-16,5-15-14 0,-5 15 17 0,5-15-17 15,-5 15 17-15,4-15-12 0,-4 15 24 0,6-16-15 16,-6 16-13-16,4-18 15 0,-4 18-18 0,6-14 20 15,-6 14-15-15,5-18 18 0,-5 18-15 0,6-15 13 0,-6 15-12 16,4-17 13-16,-4 17-16 0,4-17 22 16,-4 17-19-16,6-16 16 0,-6 16-16 0,4-17 16 15,-4 17 2-15,5-14-3 0,-5 14-2 0,4-17 3 0,-4 17-2 16,4-17-2-16,-4 17 1 0,4-16-3 0,-4 16 5 16,2-17-1-16,-2 17-2 0,4-17-1 0,-4 17-1 15,4-16 0-15,-4 16 2 0,4-17-3 0,-4 17 1 16,2-17-2-16,-2 17 3 0,5-16 2 0,-5 16-5 15,2-16 4-15,-2 16 3 0,2-14-4 0,-2 14-1 16,4-14 3-16,-4 14-3 0,2-16-1 0,-2 16-3 0,2-12 3 16,-2 12-3-16,0 0-1 0,2-19 1 0,-2 19-3 15,2-13 3-15,-2 13 16 0,4-13-20 0,-4 13-1 16,2-13 3-16,-2 13 0 0,0 0-2 0,4-18 3 16,-4 18 0-16,3-13 5 0,-3 13-7 0,2-13-1 15,-2 13 2-15,4-11-1 0,-4 11 3 0,2-15-2 16,-2 15 0-16,4-13 1 0,-4 13-2 0,0 0 2 0,4-19 0 15,-4 19 0-15,4-12 0 0,-4 12-9 16,2-13 8-16,-2 13 2 0,0 0-6 0,4-19 6 16,-4 19 0-16,0 0 1 0,6-18-2 0,-6 18 2 0,0 0-3 15,4-17 2-15,-4 17-1 0,2-13 0 0,-2 13 0 16,4-11 1-16,-4 11 0 0,0 0-2 0,4-19-1 16,-4 19-1-16,0 0 5 0,6-18-3 0,-6 18-1 15,4-13 3-15,-4 13-1 0,5-13 1 0,-5 13 0 0,4-13-4 16,-4 13 3-16,6-15-2 0,-6 15 3 0,6-15-1 15,-6 15 1-15,4-14-2 0,-4 14 1 0,6-17 0 16,-6 17 2-16,7-16-4 0,-7 16 2 0,4-13 0 16,-4 13 1-16,6-17-2 0,-6 17-2 0,4-15 6 15,-4 15-6-15,6-14-9 0,-6 14 14 0,4-12-13 16,-4 12 14-16,5-13-14 0,-5 13 17 0,4-11-14 16,-4 11 13-16,4-15-13 0,-4 15 16 0,4-13-39 15,-4 13 44-15,4-12-19 0,-4 12 16 0,4-15-16 0,-4 15 14 16,2-15-14-16,-2 15 14 0,4-11-14 15,-4 11 15-15,5-15-15 0,-5 15 15 0,2-13-18 16,-2 13 19-16,0 0-19 0,6-19 14 0,-6 19-12 0,2-12 14 16,-2 12-15-16,2-13 17 0,-2 13-17 0,4-15 18 15,-4 15-19-15,2-15 18 0,-2 15-18 0,1-14 18 16,-1 14-18-16,2-17 17 0,-2 17-17 0,2-15 17 16,-2 15-14-16,2-16 15 0,-2 16-14 0,2-14 20 0,-2 14-15 15,0 0 19-15,0-18-19 0,0 18 18 0,0 0-17 16,3-19 17-16,-3 19-13 0,0 0 17 0,2-18-19 15,-2 18 13-15,0 0-17 0,0-17 20 0,0 17-22 16,0 0 19-16,-2-16-17 0,2 16 18 0,0 0-17 16,0-19 16-16,0 19-18 0,-3-15 14 0,3 15-18 15,-2-14 21-15,2 14-20 0,-2-13 17 0,2 13-17 0,0-19 12 16,0 19-13-16,-2-18 14 0,2 18-15 16,-2-15 17-16,2 15-15 0,0-17 14 0,0 17-16 0,-1-18 18 15,1 18-16-15,-2-12 19 0,2 12-11 0,0 0 12 16,0-20-15-16,0 20 19 0,0 0-15 0,-2-18 20 15,2 18-1-15,0 0-7 0,-2-13-3 0,2 13 2 16,0 0-5-16,-2-14-6 0,2 14 2 0,0 0-1 16,-2-17 0-16,2 17-2 0,0 0 0 0,0 0 4 15,-2-14 1-15,2 14 7 0,0 0 0 0,0 0 5 0,0 0 0 16,-2-13-4-16,2 13 7 0,0 0-12 0,0 0-5 16,0 0-1-16,0 0-1 0,0 0-2 0,-2-12 3 15,2 12 0-15,0 0-3 0,0 0 2 0,0 0-4 16,0 0-2-16,0 0 2 0,0 0 0 0,0 0 3 15,0 0-2-15,0 0 2 0,0 0-4 0,-2-15-1 16,2 15 2-16,0 0 0 0,0 0 0 0,0 0 1 0,0 0-4 16,0 0 1-16,0-14 7 0,0 14-6 0,0 0 1 15,0 0 0-15,0 0 1 0,0 0-2 0,0 0 1 16,0 0-8-16,0 0-7 0,0 0-12 0,0 0-18 16,0 0-15-16,0 0-39 0,0 0-9 0,0 0-35 15,0 0-13-15,0 0-27 0,0 0-22 0,0 0-32 16,0 0-210-16,0 0 80 0</inkml:trace>
  <inkml:trace contextRef="#ctx0" brushRef="#br0" timeOffset="128662.87">7668 7200 182 0,'0'0'166'0,"0"0"-42"0,0 0-21 0,0 0-13 16,0 0-12-16,0-14-8 0,0 14-3 0,0 0-3 15,0 0 0-15,0 0-3 0,0 0 3 0,0 0-2 16,0 0 0-16,0 0-2 0,0 0-2 0,0 0 2 15,0 0-3-15,0 0-5 0,0 0-5 0,0 0-5 0,0 0-7 16,-2 18-5-16,2-18-5 0,0 0-5 0,-2 14 1 16,2-14-5-16,0 0-1 0,0 20-4 15,0-20 2-15,0 18 1 0,0-18 1 0,0 16-2 0,0-16-5 16,2 20 2-16,-2-20 1 0,0 19-4 0,0-19 12 16,2 20-18-16,-2-20 5 0,0 21-4 0,0-21 0 15,2 18-1-15,-2-18 3 0,0 18-5 0,0-18 4 16,2 17-6-16,-2-17-3 0,2 15-14 0,-2-15-7 15,0 0-12-15,0 16-6 0,0-16-7 0,0 0-4 16,0 0-11-16,2 14-5 0,-2-14-18 0,0 0-15 16,0 0-13-16,0 0-29 0,0 0-25 0,0 0-115 0,0 0 260 15</inkml:trace>
  <inkml:trace contextRef="#ctx0" brushRef="#br0" timeOffset="128969.848">7733 7215 63 0,'0'0'271'0,"0"0"-74"16,0 0-36-16,0 0-32 0,0 0-18 0,0 0-16 16,0 0-13-16,0 0-8 0,0 0-17 0,4 13-5 15,-4-13-5-15,0 0-5 0,0 13 0 0,0-13 4 16,0 0 3-16,2 16-1 0,-2-16 2 0,2 15 2 15,-2-15-7-15,2 14-6 0,-2-14-9 0,3 19-2 16,-3-19-4-16,2 17 2 0,-2-17-6 0,2 19-2 0,-2-19-1 16,4 18-5-16,-4-18-5 0,2 16 1 0,-2-16-3 15,2 16 0-15,-2-16-4 0,2 12-3 0,-2-12-18 16,0 0-14-16,4 15-19 0,-4-15-11 0,0 0-15 16,0 0-9-16,2 14-18 0,-2-14-20 0,0 0-26 15,0 0-54-15,0 0-114 0,0 0 218 0</inkml:trace>
  <inkml:trace contextRef="#ctx0" brushRef="#br0" timeOffset="129529.015">7563 7307 34 0,'0'0'306'0,"0"0"-83"0,0 0-42 16,0 0-34-16,0 0-22 0,0 0-15 0,0 0-18 16,0 0-10-16,0 0-20 0,0 0-8 0,0 0-9 15,0 0-5-15,0 0-4 0,0 0-1 0,0 0-13 16,0 0-1-16,0 0-5 0,0 0 1 0,0 0-1 15,0 0-4-15,6-10-1 0,-6 10 0 0,0 0-6 0,6-11 2 16,-6 11-4-16,8-10 1 0,-8 10-2 0,11-12-1 16,-11 12 1-16,10-11 0 0,-10 11-2 15,12-11 1-15,-12 11-1 0,13-11 0 0,-13 11 0 0,12-9 3 16,-12 9 4-16,13-7-6 0,-13 7 0 0,0 0 4 16,14-9 4-16,-14 9 5 0,0 0-1 0,0 0 4 15,0 0 0-15,27 1 1 0,-27-1 3 0,0 0-2 16,13 8-1-16,-13-8-3 0,0 0 0 0,15 11-6 15,-15-11 3-15,0 0-7 0,14 9 1 0,-14-9 1 16,0 0-2-16,13 9 1 0,-13-9-1 0,0 0 3 16,0 0 7-16,0 0-3 0,0 0 6 0,0 0-8 0,24-2 4 15,-24 2-6-15,0 0 1 0,9-16-4 0,-9 16 3 16,6-19-5-16,-6 19 2 0,4-22-5 0,-4 22 2 16,4-22-2-16,-4 22-1 0,4-25-4 0,-4 25 2 15,2-21-3-15,-2 21-1 0,2-18-5 0,-2 18-3 16,0-17-27-16,0 17 23 0,0-15-11 0,0 15-5 15,0 0-15-15,-2-18-7 0,2 18-13 0,0 0-25 0,0 0-9 16,0 0-18-16,0 0-14 0,0 0-45 0,0 0-167 16,0 0 197-16</inkml:trace>
  <inkml:trace contextRef="#ctx0" brushRef="#br0" timeOffset="130013.142">7589 7603 124 0,'0'0'310'0,"0"0"-69"16,0 0-35-16,0 0-28 0,0 0-15 0,0 0-29 15,0 0-14-15,0 0-18 0,0 0-11 0,0 0-18 16,0 0-11-16,0 0-13 0,0 0-9 0,0 0-4 15,0 0 3-15,0 0 5 0,0 0-4 0,0 0-2 16,7-15-6-16,-7 15-3 0,0 0-1 0,16-10-6 0,-16 10-2 16,17-11-4-16,-17 11-5 0,18-10 2 0,-18 10-2 15,21-11-25-15,-21 11 23 0,23-11 3 0,-23 11-5 16,19-11 0-16,-19 11-4 0,21-8 4 0,-21 8-2 16,19-9-3-16,-19 9 0 0,18-7-11 0,-18 7-2 15,15-8-12-15,-15 8-8 0,14-10-8 0,-14 10-11 16,13-10-19-16,-13 10-11 0,12-13-14 0,-12 13-14 15,8-13-15-15,-8 13-23 0,6-14-30 0,-6 14-252 16,0 0 104-16</inkml:trace>
  <inkml:trace contextRef="#ctx0" brushRef="#br0" timeOffset="130606.378">7569 7738 159 0,'0'0'214'0,"0"0"-39"0,0 0-30 0,0 0-18 15,0 0-13-15,0 0-8 0,0 0-5 0,0 0-3 16,0 0-11-16,0 0-8 0,0 0-9 0,0 0-13 16,10-9-9-16,-10 9-9 0,0 0-4 0,0 0-6 15,10-10-4-15,-10 10 1 0,0 0 0 0,15-11 2 0,-15 11-3 16,12-11 0-16,-12 11-7 0,13-11-1 15,-13 11-6-15,14-11 2 0,-14 11-4 0,15-11 0 16,-15 11-3-16,12-9 0 0,-12 9 0 0,12-8 2 0,-12 8 2 16,0 0 10-16,15-5 5 0,-15 5 5 0,0 0 3 15,0 0 0-15,0 0-1 0,0 0-3 0,15 7-4 16,-15-7-4-16,0 0-2 0,0 15-4 0,0-15-1 16,0 0 1-16,-4 21 3 0,4-21-3 0,-2 14 2 15,2-14 12-15,-5 17-20 0,5-17 4 0,-6 19-4 16,6-19-2-16,-8 20 1 0,8-20 3 0,-7 20-1 0,7-20-1 15,-8 21 1-15,8-21-2 0,-6 17 0 0,6-17-4 16,-4 18-1-16,4-18-1 0,-4 12 0 0,4-12-1 16,0 0-4-16,-2 17 10 0,2-17-5 0,0 0 2 15,0 0-2-15,8 12 0 0,-8-12-1 0,0 0 1 16,16-4-1-16,-16 4-2 0,17-10 3 0,-17 10-33 16,20-11-27-16,-10 2-31 0,2 2-36 0,1 0-44 15,-3-1-55-15,2-1-95 0,-12 9-141 0,15-11 62 16</inkml:trace>
  <inkml:trace contextRef="#ctx0" brushRef="#br0" timeOffset="134690.706">9172 7215 253 0,'0'0'230'0,"0"0"-49"0,0 0-26 15,0 0-15-15,0 0-9 0,0 0-17 0,0 0-15 16,-18-4-15-16,18 4-13 0,0 0-13 0,0 0-8 0,0 0-8 15,0 0-2-15,0 0-4 0,0 0 2 0,0 0-2 16,0 0 1-16,0 0-3 0,0 0 3 16,0 0-6-16,0 0 1 0,0 0 3 0,-12-5-17 0,12 5-4 15,0 0-1-15,0 0-7 0,0 0 2 0,0 0-4 16,4-15-4-16,-4 15 10 0,0 0-7 0,6-12-3 16,-6 12 4-16,0 0-3 0,9-11 0 0,-9 11-2 15,0 0 3-15,13-11-2 0,-13 11 0 0,0 0-4 0,14-8 8 16,-14 8-3-16,0 0 2 0,0 0-3 15,19-5 3-15,-19 5 0 0,0 0 5 0,0 0-2 16,0 0 4-16,0 0-6 0,19 5 4 0,-19-5 0 0,0 0-4 16,8 14-2-16,-8-14 5 0,0 13-4 0,0-13 1 15,0 18-2-15,0-18-4 0,-2 23 2 0,2-23 2 16,-6 25-2-16,3-11 0 0,-1-2-4 0,2-1 5 16,2-11-3-16,-6 21 0 0,6-21-3 0,-4 18-6 15,4-18-9-15,-4 13-9 0,4-13-4 0,-2 13-5 16,2-13 6-16,0 0 3 0,0 0 7 0,0 0 4 15,0 0 5-15,0 0 0 0,0 0 3 0,0 0 2 0,0 0 3 16,12-8-2-16,-12 8 11 0,6-11-11 0,-6 11 4 16,0 0-5-16,11-14 7 0,-11 14-3 0,0 0 5 15,8-11-1-15,-8 11 2 0,0 0 0 0,0 0 8 16,0 0-2-16,0 0 4 0,0 0 0 0,0 0 3 16,23 3 3-16,-23-3-1 0,0 0 3 0,4 15 0 15,-4-15-4-15,-2 13 0 0,2-13-5 0,-2 18 3 16,2-18 2-16,-4 17-1 0,4-17 0 0,-7 19-1 15,7-19 4-15,-8 18-4 0,8-18 1 0,-8 15-6 16,8-15 3-16,-8 13-3 0,8-13-2 0,-9 13-8 0,9-13-3 16,0 0-10-16,-14 11-17 0,14-11-18 0,0 0-34 15,-13 9-33-15,13-9-45 0,0 0-57 0,0 0-244 16,0 0 60-16</inkml:trace>
  <inkml:trace contextRef="#ctx0" brushRef="#br0" timeOffset="135015.655">9098 7640 239 0,'0'0'267'0,"0"0"-68"0,0 0-45 16,0 0-17-16,0 0-11 0,0 0-7 0,25-2-14 0,-25 2-10 16,0 0-7-16,0 0-8 0,13-9-8 0,-13 9-10 15,0 0-5-15,14-13-10 0,-14 13-6 0,14-11 0 16,-14 11-4-16,12-13-6 0,-12 13-7 0,16-14-4 16,-16 14 0-16,15-14-5 0,-15 14-7 0,12-12-1 15,-12 12 1-15,15-10-3 0,-15 10-3 0,10-10-6 16,-10 10-9-16,0 0-13 0,17-10-16 0,-17 10-16 15,0 0-26-15,12-8-21 0,-12 8-28 0,0 0-27 0,0 0-39 16,0 0-208-16,17-3 133 0</inkml:trace>
  <inkml:trace contextRef="#ctx0" brushRef="#br0" timeOffset="135606.276">9172 7818 209 0,'0'0'271'0,"0"0"-58"0,0 0-38 0,-15 7-22 0,15-7-20 15,0 0-25-15,0 0-24 0,0 0-19 0,0 0-8 16,0 0-7-16,0 0-5 0,-3-12-2 0,3 12-6 16,0 0-5-16,3-12-6 0,-3 12-3 15,0 0-5-15,11-15-1 0,-11 15-3 0,6-12-2 0,-6 12-3 16,10-16-1-16,-10 16-2 0,11-11-2 0,-11 11 0 15,12-11-1-15,-12 11 1 0,8-8 1 0,-8 8-2 16,0 0 6-16,11-12 0 0,-11 12 6 0,0 0 7 0,0 0 3 16,0 0-5-16,0 0 6 0,0 0-7 0,0 0-3 15,18 8-4-15,-18-8-1 0,0 0-3 0,4 12 6 16,-4-12-10-16,0 15 1 0,0-15-4 0,0 15 2 16,0-15-2-16,0 18 1 0,0-18 0 0,0 19-1 15,0-19 0-15,-2 19 0 0,2-19-2 0,0 20 1 16,0-20-2-16,0 16 6 0,0-16 0 0,2 16-2 15,-2-16 1-15,0 0-2 0,2 16-1 0,-2-16 3 0,0 0-1 16,4 13 2-16,-4-13 0 0,0 0 1 0,0 0 2 16,0 0-1-16,0 0 1 0,0 0-5 15,0 0 0-15,21-6 2 0,-21 6-2 0,8-9-1 0,-8 9-2 16,9-13-13-16,-9 13-28 0,10-15-21 0,-10 15-29 16,7-13-27-16,-7 13-37 0,6-15-38 0,-6 15-61 15,7-14-119-15,-7 14 167 0</inkml:trace>
  <inkml:trace contextRef="#ctx0" brushRef="#br0" timeOffset="135981.277">9292 7400 220 0,'0'0'217'16,"0"0"-38"-16,0 0-28 0,0 0-11 0,0 0-17 16,0 0-8-16,6-12-14 0,-6 12-13 0,0 0-8 15,0 0 0-15,0 0-2 0,0 0-2 0,0 0-6 16,0 0-11-16,0 0-3 0,7 12-2 0,-7-12-3 0,0 0-3 15,6 14-1-15,-6-14-7 0,4 14 1 16,-4-14-4-16,7 14-2 0,-7-14-2 0,8 17-6 16,-8-17-9-16,8 16-1 0,-8-16-2 0,8 19-3 0,-8-19-3 15,9 19-2-15,-9-19-1 0,8 16 0 0,-8-16-4 16,8 15-1-16,-8-15-10 0,9 14-18 0,-9-14-19 16,6 14-17-16,-6-14-17 0,0 0-19 0,6 13-22 15,-6-13-28-15,0 0-30 0,0 0-29 0,0 0-222 16,0 0 103-16</inkml:trace>
  <inkml:trace contextRef="#ctx0" brushRef="#br0" timeOffset="136231.165">9394 7386 101 0,'0'0'348'0,"0"0"-76"16,0 0-47-16,0 0-19 0,0 0-25 0,2 14-24 0,-2-14-16 15,0 0-6-15,2 14-26 0,-2-14-11 16,0 0-15-16,6 17-10 0,-6-17-8 0,7 15-10 16,-7-15-8-16,6 15-7 0,-6-15-8 0,8 13-6 15,-8-13-7-15,8 14 9 0,-8-14-15 0,7 14 2 0,-7-14-26 16,8 12 30-16,-8-12-12 0,7 10 5 0,-7-10-25 16,6 11-14-16,-6-11-32 0,0 0-26 0,8 9-28 15,-8-9-20-15,0 0-20 0,0 0-23 0,7 11-34 16,-7-11-270-16,0 0 34 0</inkml:trace>
  <inkml:trace contextRef="#ctx0" brushRef="#br0" timeOffset="136706.843">9242 7453 102 0,'0'0'336'0,"0"0"-79"0,0 0-54 15,0 0-29-15,0 0-29 0,0 0-24 0,0 0-22 16,0 0-13-16,0 0-18 0,0 0-11 0,0 0-11 16,0 0-8-16,0 0-6 0,0 0-4 0,-2-12-1 15,2 12 3-15,0 0 0 0,0 0 2 0,6-17-7 16,-6 17-4-16,0 0 9 0,6-17-20 0,-6 17 1 15,7-13-6-15,-7 13-1 0,6-12-3 0,-6 12 5 16,6-10-3-16,-6 10-2 0,0 0 2 0,10-11 1 0,-10 11-2 16,0 0 5-16,0 0-7 0,15-8 3 15,-15 8-1-15,0 0 3 0,0 0-1 0,0 0 1 0,22 6 0 16,-22-6 1-16,0 0 5 0,16 9-4 0,-16-9 3 16,0 0-1-16,15 10 1 0,-15-10-4 0,0 0 3 15,16 8 0-15,-16-8 1 0,0 0 4 0,17 6 3 16,-17-6 2-16,0 0 4 0,0 0 3 0,24-1-3 15,-24 1-3-15,11-9-4 0,-11 9-3 0,12-10-3 16,-12 10-3-16,11-19 2 0,-7 8-4 0,1-3-3 16,-1-1-3-16,-2 1-14 0,2-4-18 0,-4 1-16 15,2 0-1-15,-2-1-17 0,-2 0-1 0,2 4-5 0,-2-2-8 16,0 3-14-16,2 13-12 0,-4-21-23 0,4 21-25 16,-3-19-43-16,3 19-196 0,-6-11 152 0</inkml:trace>
  <inkml:trace contextRef="#ctx0" brushRef="#br0" timeOffset="139131.489">11166 4649 100 0,'0'0'282'0,"0"0"-69"0,0 0-39 0,0 0-24 16,0 0-21-16,0 0-17 0,-9-9-20 0,9 9-22 16,0 0-9-16,0 0-13 0,0 0-10 0,0 0-7 15,0 0-6-15,0 0-6 0,0 0-1 0,0 0-2 16,0 0 3-16,0 0 0 0,0 0-5 0,0 0-2 16,-2 15-4-16,2-15 1 0,4 15-7 0,-4-15-11 15,2 22-14-15,0-9-15 0,1 2-13 0,-1 1-15 0,-2 3-16 16,2-1-10-16,0 1-13 0,0 0-18 15,-2 4-11-15,2-3-29 0,-2 1-82 0,2-1 79 16</inkml:trace>
  <inkml:trace contextRef="#ctx0" brushRef="#br0" timeOffset="139388.29">11276 5592 111 0,'0'0'262'16,"4"23"-66"-16,-4-23-27 0,4 21-25 0,-4-21-23 16,5 23-17-16,-5-23-20 0,2 26-15 0,-2-26-19 15,4 22-7-15,-4-22-12 0,4 24-5 0,-4-24-5 0,2 26-2 16,-2-26-14-16,4 22-21 0,-4-22-26 0,6 24-25 15,-6-24-31-15,4 25-31 0,-4-25-48 0,5 20-112 16,-5-20 253-16</inkml:trace>
  <inkml:trace contextRef="#ctx0" brushRef="#br0" timeOffset="139603.238">11372 6342 201 0,'0'0'237'0,"2"17"-53"0,-2-17-37 0,2 16-22 0,-2-16-22 15,2 18-17-15,-2-18-16 0,3 18-15 0,-3-18-13 16,2 20-11-16,-2-20-11 0,4 18-25 0,-4-18-17 16,2 20-26-16,-2-20-28 0,2 17-29 0,-2-17-48 15,2 18-126-15,-2-18 267 0</inkml:trace>
  <inkml:trace contextRef="#ctx0" brushRef="#br0" timeOffset="139818.774">11405 6963 179 0,'0'0'235'0,"0"19"-48"16,0-19-30-16,0 18-17 0,0-18-15 0,2 18-12 15,-2-18-14-15,0 18-11 0,0-18-14 0,0 20-15 0,0-20-10 16,2 20-10-16,-2-20-9 0,0 21-6 0,0-21-5 16,3 20-4-16,-3-20-7 0,0 21-16 0,0-21-18 15,0 23-18-15,0-23-23 0,2 20-19 0,-2-20-27 16,0 21-30-16,0-21-44 0,0 20-115 0,0-20 239 16</inkml:trace>
  <inkml:trace contextRef="#ctx0" brushRef="#br0" timeOffset="140012.795">11403 7646 126 0,'2'18'223'0,"-2"-18"-60"0,4 18-26 16,-4-18-26-16,3 15-22 0,-3-15-15 0,4 19-15 15,-4-19-10-15,2 19-12 0,-2-19-8 0,2 16-15 16,-2-16-21-16,2 17-22 0,-2-17-22 0,2 18-19 15,-2-18-21-15,2 15-40 0,-2-15-101 0,0 17 74 0</inkml:trace>
  <inkml:trace contextRef="#ctx0" brushRef="#br0" timeOffset="140206.215">11485 8143 71 0,'0'0'167'0,"6"20"-32"0,-6-20-48 0,4 23-5 16,0-9-18-16,-2-1-9 0,3 0-17 0,-3 2-7 16,2 0-8-16,-2-2-2 0,0 1-8 0,2 2-2 15,-2-2-7-15,0-1-5 0,0 2-12 0,0 0-2 16,-2-15-14-16,4 26-9 0,-4-26-17 0,5 22-10 0,-5-22-120 16,2 22 52-16</inkml:trace>
  <inkml:trace contextRef="#ctx0" brushRef="#br0" timeOffset="140508.206">11594 8924 30 0,'0'0'192'0,"5"20"-36"0,-5-20-32 0,4 22-12 15,-4-22-16-15,2 25-12 0,-2-25-3 0,4 20-6 0,-4-20-2 16,2 21-3-16,-2-21-2 0,2 23 0 16,-2-23-7-16,2 20-7 0,-2-20-7 0,0 19-1 0,0-19-4 15,0 14-7-15,0-14-5 0,0 0-6 16,0 18-2-16,0-18-9 0,0 0-1 0,0 0-4 0,0 16-7 16,0-16-6-16,0 0-1 0,0 0-4 0,0 0-2 15,0 0-7-15,0 0-10 0,0 0-11 0,0 15-11 16,0-15-1-16,0 0 1 0,0 0-4 0,0 0-7 15,0 0-17-15,0 0-9 0,0 0-31 0,0 0-176 16,0 0 245-16</inkml:trace>
  <inkml:trace contextRef="#ctx0" brushRef="#br0" timeOffset="143169.828">10231 6942 122 0,'0'0'239'0,"0"0"-59"0,0 0-32 16,0 0-24-16,0 0-22 0,0 0-18 0,0 0-16 15,0 0-8-15,0 0-9 0,0 0 2 0,0 0-6 0,0 0-4 16,0 0-3-16,0 0 4 0,11-8-5 0,-11 8-2 15,0 0-3-15,0 0-4 0,0 0-3 0,0 0 0 16,22-2 7-16,-22 2-5 0,0 0-4 0,0 0-1 16,0 0 0-16,29-2 1 0,-29 2-20 0,0 0 16 15,23-2-4-15,-23 2 3 0,0 0-8 0,26-6-4 16,-26 6 0-16,18-3-1 0,-18 3-2 0,23-4-2 16,-23 4 1-16,23-4-1 0,-23 4 0 0,25-2-1 0,-25 2-1 15,24-6 3-15,-24 6-4 0,24-5 0 16,-24 5 3-16,25-4-3 0,-25 4 0 0,27-3-5 0,-27 3 6 15,25-2 0-15,-25 2 2 0,29-1-3 0,-29 1 2 16,26-4-1-16,-26 4 0 0,26-2 0 0,-26 2-1 16,27-2 2-16,-27 2-3 0,29-2 1 0,-29 2-37 15,29-2 44-15,-29 2 0 0,31-4-6 0,-31 4 3 16,30-3-1-16,-30 3-1 0,29-2 1 0,-29 2 1 16,29-4-4-16,-29 4 0 0,31-3 1 0,-31 3 0 15,30-1 0-15,-30 1 0 0,33-6 0 0,-33 6-4 0,33-3 6 16,-33 3-4-16,33-3 2 0,-33 3 0 0,37-5-1 15,-37 5 0-15,35-3 0 0,-35 3 0 0,37-4-2 16,-37 4 0-16,39-5-6 0,-39 5 2 0,39-3-2 16,-39 3 0-16,39-6-4 0,-39 6 4 0,37-4 1 15,-37 4 1-15,37-6 0 0,-37 6 1 0,35-2 0 16,-35 2 1-16,32-6 1 0,-32 6 0 0,31-5 2 16,-31 5-2-16,33-6 1 0,-33 6 2 0,33-1-1 0,-33 1 0 15,32-3 1-15,-32 3-1 0,33-6 2 0,-33 6-2 16,38-4-3-16,-38 4-2 0,37-1-5 15,-37 1-4-15,36-6 1 0,-36 6-3 0,37-5 1 0,-18-1-2 16,-19 6 1-16,37-6 0 0,-37 6 0 0,37-7 4 16,-19 5 1-16,-2-4 2 0,-16 6 1 0,38-7 1 15,-20 3 4-15,-18 4 0 0,35-7-1 0,-18 3 0 16,-17 4 2-16,34-7 0 0,-34 7 2 0,35-6 2 16,-16 0-4-16,-19 6 4 0,35-6-3 0,-35 6 2 15,34-6-3-15,-15 2 3 0,-19 4-6 0,35-7 3 16,-17 1-3-16,-1 3-2 0,-17 3 0 0,35-7-1 0,-17 2 1 15,-18 5 3-15,33-7-2 0,-33 7 2 16,35-6 0-16,-35 6 4 0,31-5-2 0,-31 5 3 0,33-6-2 16,-33 6 3-16,30-3-3 0,-30 3 2 0,27-4 0 15,-27 4 2-15,27-7-7 0,-27 7 8 16,24-2-3-16,-24 2 6 0,25-3-6 0,-25 3 3 0,24-2-1 16,-24 2 0-16,23-3-2 0,-23 3 2 0,24-2-2 15,-24 2 2-15,23-1-2 0,-23 1 1 0,23-5-1 16,-23 5 0-16,0 0-1 0,35-1 2 0,-35 1-2 0,0 0-3 15,30-2-10-15,-30 2-10 0,0 0-14 0,29-2-11 16,-29 2-8-16,0 0-12 0,27-5-11 0,-27 5-13 16,0 0 7-16,21-4-55 0,-21 4-122 0,0 0 81 15</inkml:trace>
  <inkml:trace contextRef="#ctx0" brushRef="#br0" timeOffset="143703.558">12653 6534 23 0,'0'0'263'0,"0"0"-64"16,0 0-34-16,0 0-30 0,0 0-15 15,0 0-15-15,-14-6-8 0,14 6-9 0,0 0-8 0,0 0-10 16,0 0-8-16,0 0-1 0,0 0-10 0,0 0 1 16,0 0-8-16,0 0 4 0,0 0-31 0,0 0 27 15,0 0-14-15,0 0 11 0,0 0-11 0,0 0 4 16,0 0-10-16,0 0 5 0,0 0-11 0,0 0 2 16,0 0-11-16,0 0 6 0,0 0-7 0,0 0 3 15,22-3-10-15,-22 3 6 0,0 0-6 0,0 0 7 16,25 2-10-16,-25-2 3 0,0 0-2 0,23 4 2 0,-23-4-9 15,0 0 1-15,24 1-2 0,-24-1-7 0,0 0-4 16,23 4 5-16,-23-4 6 0,0 0-3 0,21 6-1 16,-21-6 6-16,0 0-3 0,17 3 7 0,-17-3-5 15,0 0 8-15,0 0-6 0,17 6 6 0,-17-6-2 16,0 0 9-16,0 0-4 0,0 0 6 0,14 8-1 16,-14-8 5-16,0 0-6 0,0 0 8 0,0 14-2 15,0-14 7-15,0 0-3 0,-4 13 8 0,4-13-3 0,-6 11 4 16,6-11-9-16,-10 13-7 0,10-13 15 15,-11 13 13-15,11-13-6 0,-11 11 5 0,11-11-11 16,-12 11 13-16,12-11-18 0,-13 11 6 0,13-11-16 0,0 0 8 16,-14 10-13-16,14-10 8 0,0 0-15 0,-13 9-1 15,13-9-22-15,0 0-10 0,0 0-31 0,-10 9-22 16,10-9-32-16,0 0-36 0,0 0-58 0,0 0-51 16,0 0-180-16,0 0 82 0</inkml:trace>
  <inkml:trace contextRef="#ctx0" brushRef="#br0" timeOffset="145836.131">11060 7370 45 0,'0'0'164'0,"0"0"-28"0,0 0-32 0,0 0-6 16,0 0-3-16,0-17-12 0,0 17-3 0,0 0-9 15,0 0-1-15,0 0-3 0,-2-12-2 0,2 12 4 16,0 0 0-16,0 0-5 0,0 0-1 0,-2-13-6 16,2 13 0-16,0 0-1 0,0 0 1 0,0 0-2 0,-6-11-2 15,6 11-44-15,0 0 37 0,0 0-5 0,0 0-7 16,-10-12-4-16,10 12-6 0,0 0-4 0,0 0-3 15,0 0-21-15,-8-11 21 0,8 11-3 0,0 0 3 16,0 0-10-16,0 0 2 0,0 0-3 0,0 0-2 16,-6-9 3-16,6 9-3 0,0 0 0 0,0 0 1 15,0 0-2-15,0 0 1 0,0 0-2 0,0 0 1 16,0 0-3-16,0 0 0 0,-10-9 2 0,10 9-4 16,0 0 3-16,0 0 0 0,0 0 2 0,0 0 0 15,0 0 0-15,-9-9 9 0,9 9 4 0,0 0 8 0,0 0 0 16,0 0-2-16,0 0-1 0,0 0-3 0,0 0-9 15,0 0 0-15,0 0-2 0,0 0-3 0,-16 5 2 16,16-5-2-16,0 0-2 0,0 0-4 0,-4 14 4 16,4-14-2-16,0 0 0 0,-2 16 2 0,2-16 0 15,0 0-2-15,0 15 1 0,0-15-2 0,0 0 1 16,0 14 2-16,0-14-2 0,0 0 1 0,2 18-4 16,-2-18 3-16,0 0 1 0,2 15 3 0,-2-15-4 0,0 0 2 15,0 18-2-15,0-18 0 0,0 0-2 16,2 18 2-16,-2-18 2 0,0 0-4 0,0 14 4 0,0-14 6 15,0 0-8-15,0 0 4 0,0 0-11 0,2 15 2 16,-2-15-1-16,0 0 1 0,0 0 7 0,0 0-2 16,0 0 0-16,0 0 0 0,21-7-1 0,-21 7 1 15,10-8 0-15,-10 8-1 0,14-7-1 0,-14 7-3 16,16-8-2-16,-16 8-1 0,16-8 0 0,-16 8 1 0,15-6-2 16,-15 6 2-16,0 0 2 0,19-6 2 15,-19 6-2-15,0 0 7 0,0 0-1 0,20 3 7 0,-20-3-2 16,0 0 2-16,8 10-2 0,-8-10-1 0,0 0 1 15,5 17-1-15,-5-17 0 0,0 0-2 0,-2 16 1 16,2-16-1-16,-5 13 7 0,5-13-11 0,-6 14 10 16,6-14-11-16,-10 11 7 0,10-11-13 0,-15 9 4 15,15-9-17-15,-16 6-4 0,16-6-21 0,-19 3-9 16,19-3-12-16,0 0-18 0,-28 0-23 0,28 0-33 16,0 0-31-16,-27-2-50 0,27 2-176 0,-16-7 144 0</inkml:trace>
  <inkml:trace contextRef="#ctx0" brushRef="#br0" timeOffset="146079.276">10919 7297 97 0,'0'0'304'0,"0"0"-77"0,0 0-36 0,0 0-17 16,0 0-16-16,0 0-17 0,0 0-22 0,0 0-9 0,10-11-16 15,-10 11-13-15,16-5-17 0,-16 5-12 0,19-9-7 16,-19 9-10-16,23-15-10 0,-11 7-4 0,3-3 3 16,-3 2-33-16,2 0-16 0,-2 0-17 0,2-2-17 15,-1 3-14-15,-1 0-9 0,-12 8-9 0,23-16-4 16,-23 16-6-16,18-12-6 0,-18 12-11 0,17-9-22 16,-17 9-180-16,14-6 221 0</inkml:trace>
  <inkml:trace contextRef="#ctx0" brushRef="#br0" timeOffset="146589.019">11307 7322 207 0,'0'0'224'0,"0"0"-41"0,-10 9-28 0,10-9-18 16,-8 10-15-16,8-10-15 0,-11 14-13 0,11-14-15 15,-12 19-7-15,4-8-2 0,-1 3-5 0,-1-2 3 16,2 2 2-16,-5 3-1 0,1 2-31 0,2-1 42 0,-2-1-1 15,-2 1-7-15,1 0 0 0,1 2-24 0,-1-3 1 16,1 0-19-16,0 0 3 0,1-2-12 0,1-1 1 16,0-2-4-16,1 1-6 0,1-2-2 0,2 0-12 15,6-11-25-15,-11 17-11 0,11-17-29 0,-11 12-18 16,11-12-31-16,-6 16-14 0,6-16-14 0,0 0-12 16,-8 12-18-16,8-12-58 0,0 0-127 0,0 0 184 15</inkml:trace>
  <inkml:trace contextRef="#ctx0" brushRef="#br0" timeOffset="147168.169">11178 7607 83 0,'0'0'294'0,"-17"6"-75"15,17-6-40-15,0 0-27 0,0 0-24 0,0 0-22 16,0 0-23-16,0 0-22 0,0 0-12 0,0 0-8 16,0 0-11-16,0 0-4 0,0 0-5 0,0 0-4 15,0 0-2-15,0 0-1 0,-14-8-3 0,14 8 1 16,0 0-4-16,6-11 0 0,-6 11-3 0,0 0-1 15,8-12 0-15,-8 12 1 0,0 0-2 0,9-10-1 16,-9 10 1-16,0 0 2 0,8-9-1 0,-8 9 1 0,0 0 7 16,0 0-13-16,0 0 24 0,8-11 8 0,-8 11 3 15,0 0 3-15,0 0-2 0,0 0 5 16,0 0-2-16,0 0-1 0,0 0-5 0,4 14 2 0,-4-14-12 16,0 0 3-16,-4 20-9 0,4-20 2 0,-4 17-7 15,4-17 7-15,-4 21-11 0,4-21 11 0,-4 18-12 16,4-18 15-16,-4 19-16 0,4-19 6 0,-4 21-7 15,4-21 6-15,-5 15-10 0,5-15 8 0,-2 17-11 0,2-17 10 16,-2 11-9-16,2-11 7 0,0 0-5 0,-2 15 8 16,2-15 13-16,0 0-22 0,0 0-4 0,-2 15 11 15,2-15-7-15,0 0 11 0,0 0-7 0,0 0 10 16,0 0-9-16,0 0 7 0,0 0-8 0,19-9 5 16,-19 9-10-16,12-10 8 0,-12 10-7 0,14-11 7 15,-14 11-9-15,14-11 5 0,-14 11-12 0,19-13 1 16,-19 13-17-16,14-13 1 0,-14 13-12 0,17-10-10 15,-17 10-5-15,12-10-6 0,-12 10-9 0,12-10-5 16,-12 10-11-16,11-9-21 0,-11 9-21 0,8-9-26 0,-8 9-37 16,0 0-190-16,8-12 167 0</inkml:trace>
  <inkml:trace contextRef="#ctx0" brushRef="#br0" timeOffset="147563.296">11455 7307 283 0,'0'0'300'16,"0"0"-56"-16,0 0-31 0,0 0-21 0,0 0-32 0,0 0-16 15,2-15-21-15,-2 15-17 0,0 0-12 16,0 0-9-16,0 0-7 0,0 0 2 0,0 0-8 0,0 0-5 16,4 15-5-16,-4-15-2 0,0 0-13 0,4 18 3 15,-4-18-16-15,4 11 2 0,-4-11-15 0,5 17 5 16,-5-17-14-16,6 15 8 0,-6-15-13 0,3 17 9 15,-3-17-14-15,6 15 7 0,-6-15-12 0,4 14-8 16,-4-14-19-16,6 14-22 0,-6-14-28 0,5 10-11 0,-5-10-17 16,0 0-14-16,6 12-9 0,-6-12-5 15,0 0-4-15,0 0-8 0,0 0-7 0,0 0-13 0,0 0-36 16,0 0-132-16,10-8 209 0</inkml:trace>
  <inkml:trace contextRef="#ctx0" brushRef="#br0" timeOffset="147773.759">11539 7307 21 0,'0'0'351'0,"0"0"-83"0,0 0-42 0,0 0-29 16,0 0-23-16,4-13-27 0,-4 13-8 0,0 0-8 0,0 0-4 15,0 0-14-15,0 0-15 0,6 13-12 0,-6-13-10 16,2 13-12-16,-2-13-8 0,4 15-2 16,-4-15-14-16,6 17 0 0,-6-17 1 0,7 16-12 0,-7-16-14 15,8 17-1-15,-8-17-6 0,10 15 1 0,-10-15-10 16,8 13 0-16,-8-13-26 0,9 11-9 0,-9-11-30 15,8 8-16-15,-8-8-25 0,0 0-19 0,0 0-24 16,12 6-29-16,-12-6-37 0,0 0-266 0,0 0 32 0</inkml:trace>
  <inkml:trace contextRef="#ctx0" brushRef="#br0" timeOffset="148157.287">11418 7335 197 0,'0'0'310'0,"-17"-6"-76"15,17 6-43-15,0 0-26 0,0 0-16 0,0 0-39 0,0 0-22 16,0 0-16-16,-12-9-14 0,12 9-15 0,0 0-6 16,0 0-6-16,0-13-6 0,0 13-6 0,0 0-5 15,4-16-1-15,-4 16-3 0,6-13 0 0,-6 13 0 16,6-11-1-16,-6 11 7 0,9-11 8 0,-9 11 6 15,8-9 8-15,-8 9-2 0,10-11 1 0,-10 11 2 16,0 0 1-16,19-7 1 0,-19 7-21 0,0 0 24 16,0 0-2-16,27 0-7 0,-27 0-5 0,0 0-5 15,19 6-5-15,-19-6-5 0,0 0-2 0,23 3 2 16,-23-3 0-16,0 0-2 0,23 6 1 0,-23-6 6 0,0 0 2 16,0 0 1-16,27-3-2 0,-27 3-5 0,0 0-2 15,18-12-4-15,-18 12 0 0,11-12-2 0,-11 12-2 16,8-17 13-16,-8 17-20 0,6-16-2 0,-6 16-21 15,2-21-18-15,-2 21-12 0,2-25-10 0,-2 25-16 16,-2-21-21-16,2 21-14 0,-4-20-31 0,4 20-35 16,-6-21-42-16,6 21-259 0,-11-15 33 0</inkml:trace>
  <inkml:trace contextRef="#ctx0" brushRef="#br0" timeOffset="149667.763">10040 9099 93 0,'0'0'94'0,"0"0"0"0,0 0-8 16,0 0-11-16,0 0-9 0,0 0 0 0,0 0-8 16,0 0-9-16,0 0-9 0,0 0-4 0,0 0-16 0,0 0 7 15,0 0-2-15,0 0 1 0,12-6-7 16,-12 6 0-16,0 0-3 0,0 0-1 0,0 0-3 16,0 0-2-16,0-18 1 0,0 18-2 0,0 0 0 0,0 0 0 15,-2-14 0-15,2 14-1 0,0 0-2 0,-2-15 4 16,2 15 1-16,0 0 0 0,0-15 0 0,0 15-2 15,0 0-1-15,-2-17 1 0,2 17-2 0,0 0 1 16,0-18 1-16,0 18 0 0,0 0-5 0,0-20 2 16,0 20-4-16,0 0 2 0,2-19-3 0,-2 19 1 15,0-14 0-15,0 14-2 0,2-14 3 0,-2 14-2 16,0-13-1-16,0 13 0 0,2-15 1 0,-2 15-1 0,0 0 0 16,0-19 1-16,0 19 1 0,2-12-3 15,-2 12 0-15,3-13 1 0,-3 13-1 0,0-14 0 0,0 14 1 16,2-14-1-16,-2 14 0 0,4-12-1 0,-4 12 0 15,4-17 0-15,-4 17 0 0,2-15-3 0,-2 15 3 16,0-17-2-16,0 17 3 0,2-12-1 0,-2 12 4 16,2-15-4-16,-2 15 3 0,0-15-3 0,0 15 0 15,2-13-1-15,-2 13 2 0,0-17-5 0,0 17-2 16,0-13-4-16,0 13 2 0,0-15-5 0,0 15 1 16,0-17-4-16,0 17 0 0,2-16 0 0,-2 16 3 0,0-18-11 15,0 18 5-15,2-18-5 0,-2 18 1 0,2-17 2 16,-2 17-5-16,0-20 1 0,0 20-4 15,2-19 16-15,-2 19-14 0,0-17-3 0,0 17 2 0,2-19-6 16,-2 19 4-16,0-16-2 0,0 16 5 0,0-17-31 16,0 17 0-16,-2-17 1 0,2 17-60 0,0-16 41 15</inkml:trace>
  <inkml:trace contextRef="#ctx0" brushRef="#br0" timeOffset="152970.978">10121 9153 178 0,'0'0'177'15,"0"0"-47"-15,0 0-14 0,0 0-17 0,6-15-10 16,-6 15-12-16,0 0-7 0,0 0-5 0,0-17-4 16,0 17-6-16,0 0-5 0,0-13-4 0,0 13-2 15,0 0-4-15,0-15-1 0,0 15-2 0,0 0-5 16,-2-18-6-16,2 18-4 0,-2-12-5 0,2 12-3 15,-2-16-3-15,2 16 1 0,-5-16-6 0,5 16 3 16,-2-17-3-16,2 17 3 0,-4-17-2 0,4 17-1 0,-4-18 2 16,4 18-2-16,-4-22 4 0,4 22 1 0,-4-22 2 15,4 22 1-15,-6-22 0 0,6 22 1 0,-4-22-2 16,4 22 1-16,-3-23-1 0,3 23-1 0,-4-19-2 16,4 19-1-16,-4-24-3 0,4 24-14 0,-4-20 17 15,4 20-3-15,-4-20 6 0,4 20-9 0,-4-24-1 16,4 24 1-16,-2-26-1 0,2 26 0 0,-2-26 1 15,2 26-4-15,-2-24 3 0,0 11-2 0,2-2 4 16,-3 1-4-16,3-1 2 0,0 0-2 0,-2 1 2 0,2-2-25 16,0 16 30-16,-2-24-4 0,0 9 1 0,2 15-2 15,-2-23 2-15,2 23-4 0,-2-27 2 16,0 15-2-16,2 12 1 0,-2-28-1 0,0 15 2 16,2 13-2-16,-2-28 1 0,0 14-2 0,0-2 3 15,2 2-3-15,-2-4 0 0,1 5-1 0,-1-3 4 0,-1 1-2 16,1 2 0-16,0-3 0 0,0 1 0 0,0 1 0 15,-2 1 0-15,2-2 0 0,-2 1 0 0,0 2 0 0,2-1-2 16,-2-1 0-16,4 14 3 0,-7-25-3 0,7 25 1 16,-6-22-2-16,6 22 3 0,-4-22-1 0,4 22 2 15,-4-23-2-15,4 23 7 0,-4-22-7 0,4 22-1 16,-4-20 2-16,4 20-2 0,-5-23 0 0,5 23 2 16,-2-21-1-16,2 21 1 0,-2-21 0 0,2 21-2 15,-2-18 2-15,2 18 1 0,0-20-1 0,0 20 4 16,-2-20-4-16,2 20 4 0,0-19-5 0,0 19 7 15,0-18-8-15,0 18 9 0,0-20-7 0,0 20 8 16,0-18-4-16,0 18-1 0,2-20-15 0,-2 20 19 0,0-19 3 16,0 19-3-16,2-18 1 0,-2 18-2 0,2-19 3 15,-2 19 0-15,0-17 1 0,0 17-1 0,2-18 1 16,-2 18-2-16,0-17 4 0,0 17-2 0,3-18-3 16,-3 18-1-16,0-18 1 0,0 18-3 15,2-19-2-15,-2 19 0 0,0-21-1 0,0 21 1 0,2-19-1 16,-2 19 0-16,0-19 2 0,0 19-6 0,2-19 3 15,-2 19 0-15,2-18-4 0,-2 18 6 0,0-16-1 0,0 16 0 16,2-19-1-16,-2 19 0 0,2-19 2 0,-2 19-1 16,2-17-1-16,-2 17 0 0,2-16 0 15,-2 16 0-15,2-18 1 0,-2 18-1 0,2-17-1 0,-2 17 0 16,4-17 2-16,-4 17-1 0,4-18 1 0,-4 18-1 16,5-19 0-16,-5 19 1 0,4-20 0 0,-4 20-2 15,6-20 0-15,-6 20 1 0,6-21 1 0,-6 21-1 16,4-18 1-16,-4 18-2 0,6-19 0 0,-6 19 1 0,5-16 0 15,-5 16 1-15,5-18-2 0,-5 18 1 16,6-20-1-16,-6 20 2 0,6-14-1 0,-6 14 1 16,6-18-1-16,-6 18 0 0,9-19-2 0,-9 19-3 0,6-15 5 15,-6 15 1-15,10-16-2 0,-10 16 0 16,8-18 2-16,-8 18-1 0,9-14 2 0,-9 14-2 0,10-15 0 16,-10 15-1-16,10-16 0 0,-10 16 1 0,13-16 1 15,-13 16-3-15,12-15-1 0,-12 15 1 16,13-17 0-16,-13 17 1 0,14-15 1 0,-14 15-2 0,16-18-5 15,-16 18 5-15,14-17-31 0,-14 17 38 0,15-14-1 16,-15 14 0-16,12-12-3 0,-12 12 2 0,14-13-2 16,-14 13-2-16,13-13 3 0,-13 13-1 0,12-12 1 15,-12 12-2-15,13-12 1 0,-13 12 7 0,14-13-8 0,-14 13-1 16,15-15 8-16,-15 15-11 0,14-17 1 0,-14 17 3 16,16-18-1-16,-8 9-1 0,2-2 1 0,-2 1 1 15,3-1 0-15,-3 2-1 0,2-2 0 0,1 2 1 16,-3-2-2-16,2 1 0 0,-1-1 4 0,1 2 2 15,0 0-6-15,-10 9 6 0,17-17-2 0,-17 17 1 16,15-15-7-16,-15 15 8 0,15-15-11 0,-15 15 11 16,14-13-6-16,-14 13-12 0,15-13 14 0,-15 13 9 0,12-15-2 15,-12 15-4-15,12-14-4 0,-12 14 6 0,15-16-7 16,-15 16 7-16,12-16-9 0,-12 16 10 0,15-16-11 16,-15 16 5-16,14-18 0 0,-14 18 0 0,14-20 2 15,-14 20-2-15,12-16-2 0,-12 16 4 16,13-17 0-16,-13 17-1 0,12-16 1 0,-12 16-3 0,10-17 3 15,-10 17-1-15,11-17-2 0,-11 17 0 0,10-18 2 16,-10 18-2-16,12-19 2 0,-12 19-1 0,11-20 2 0,-11 20-2 16,10-20 2-16,-4 8 0 0,-2-1-2 15,3 2-2-15,-3 0 3 0,2 1 0 0,-2-2-3 16,-4 12 4-16,9-22 0 0,-9 22 0 0,9-22 1 0,-3 11-2 16,-6 11 0-16,8-23 0 0,-8 23 0 15,8-21-1-15,-8 21 0 0,11-19 0 0,-5 8 1 0,-6 11-1 16,8-22-1-16,-8 22 0 0,10-21 1 0,-10 21 2 15,9-22-3-15,-3 9 1 0,-2 4 1 0,2-1 2 16,-2-5-1-16,-4 15 7 0,9-20 2 0,-9 20 5 16,8-18 2-16,-8 18-2 0,6-20 0 0,-6 20-3 15,8-20 1-15,-8 20-5 0,7-21 2 0,-7 21-4 0,6-18-1 16,-6 18-1-16,5-21 0 0,-5 21-1 0,4-17 0 16,-4 17 0-16,6-18-2 0,-6 18 0 0,4-17 0 15,-4 17-1-15,7-18 5 0,-7 18 6 0,4-17 5 16,-4 17-1-16,4-16 3 0,-4 16 0 0,6-21-1 15,-6 21 7-15,4-18-14 0,-4 18 8 0,4-21-9 16,-4 21 2-16,5-20-12 0,-5 20 12 0,4-20-12 16,-4 20 10-16,4-21-12 0,-4 21 8 0,4-22-8 15,-4 22 8-15,4-18-8 0,-4 18 7 0,2-20-10 16,-2 20 9-16,2-19-7 0,-2 19 6 0,4-19-7 0,-4 19 8 16,2-17-8-16,-2 17 8 0,2-19-8 0,-2 19 9 15,3-17-10-15,-3 17 9 0,2-20-9 0,-2 20 10 16,2-18-9-16,-2 18 6 0,0-15-3 0,0 15 8 15,2-19-10-15,-2 19 6 0,2-19-7 0,-2 19 9 16,0-18-8-16,0 18 8 0,0-17-9 0,0 17 9 16,0-19-11-16,0 19 11 0,0-19-9 0,0 19 2 15,0-16-2-15,0 16 3 0,0-16-1 0,0 16-4 0,-2-19 6 16,2 19-1-16,0-17 1 0,0 17-1 16,-2-15 0-16,2 15 0 0,0-20 0 0,0 20-2 15,0-18 4-15,0 18 1 0,0-20-4 0,0 20 2 16,-2-19-1-16,2 19 2 0,0-21-2 0,0 21 14 0,0-20-16 15,0 20 0-15,0-22 1 0,0 22 4 0,2-22-1 16,-2 22 2-16,-2-22 2 0,2 22-1 0,0-24 3 16,0 24 0-16,0-26 5 0,0 26 3 0,0-27 5 15,0 27-2-15,-2-23 4 0,2 23-2 0,-3-27 2 16,3 27 4-16,-2-25-5 0,2 25 0 0,-4-24-3 0,4 24-4 16,-2-22-1-16,2 22-2 0,-4-23-4 0,4 23 2 15,-4-20-4-15,4 20 1 0,-2-17-2 0,2 17 0 16,-4-16-4-16,4 16-2 0,-2-13 1 0,2 13 0 15,0 0-1-15,-2-18 1 0,2 18 1 0,0 0-1 16,-2-13 1-16,2 13-2 0,0 0 1 0,0 0 1 16,-3-17 1-16,3 17-2 0,0 0 1 0,0 0 0 15,-2-14 2-15,2 14-3 0,0 0 3 0,0 0-2 0,0-17 3 16,0 17-1-16,0 0 1 0,0 0-3 0,0-16 2 16,0 16 1-16,0 0-3 0,0 0 4 15,0-12-2-15,0 12 0 0,0 0-5 0,0 0 7 16,-4-15-7-16,4 15 5 0,0 0-2 0,-4-13-2 0,4 13 0 15,0 0 2-15,-2-13-1 0,2 13 2 0,0 0-3 16,-4-12-3-16,4 12 7 0,0 0-3 0,0-17 2 16,0 17-3-16,0 0 2 0,-2-12 0 0,2 12 1 15,0 0-1-15,0 0 1 0,-4-14-3 0,4 14 2 16,0 0 0-16,0 0 2 0,-2-18-2 0,2 18 1 0,0 0 3 16,0 0 4-16,-2-12 14 0,2 12-8 0,0 0-7 15,0 0 6-15,0 0 5 0,-2-13-5 0,2 13-1 16,0 0-2-16,0 0-3 0,0 0-1 0,0 0-3 15,0 0-1-15,-3-13-1 0,3 13 1 0,0 0 1 16,0 0-2-16,0 0 2 0,0 0-5 0,0 0 2 16,0 0-1-16,0 0-2 0,0 0 1 0,-2-13-1 15,2 13-2-15,0 0-10 0,0 0-10 0,0 0-10 0,0 0-13 16,0 0-17-16,0 0-11 0,0 0-18 0,0 0-19 16,0 0-13-16,0 0-21 0,0 0-20 0,0 0-26 15,0 0-40-15,0 0-217 0,0 0 75 0</inkml:trace>
  <inkml:trace contextRef="#ctx0" brushRef="#br0" timeOffset="177823.064">15988 1601 102 0,'-13'-16'183'0,"0"2"-48"0,1 0-31 15,2-3-21-15,-3 3-17 0,3-4-14 0,-1 4-9 16,3 0-9-16,0-3-7 0,2 0 2 0,-3 1 5 16,5-1 3-16,-2 2 2 0,2-3-2 0,0 1-5 15,0-2-6-15,2 1-3 0,-2 0-3 0,-1 1-5 16,4-3 2-16,1 5 2 0,-2 0 2 0,2 0 7 15,-2 2 6-15,2 13 5 0,-2-22 7 0,2 22-1 16,-4-21 4-16,4 21-2 0,-4-18 2 0,4 18 2 0,-2-16 1 16,2 16-1-16,-4-16 1 0,4 16 7 0,-6-14-2 15,6 14-1-15,-5-11-1 0,5 11-23 0,0 0 10 16,-4-13-7-16,4 13-4 0,0 0-9 0,0 0-3 16,0 0-9-16,-4-13 1 0,4 13-4 0,0 0-2 15,0 0 5-15,0 0 9 0,0 0-1 0,0 19-5 16,0-19 1-16,4 27 19 0,-4-6-18 0,4 2 15 15,-2 7-19-15,3 5 13 0,-1 4-17 0,0 9 20 0,2 2-19 16,0 3 19-16,1 10-9 0,2 4 5 0,1 2-3 16,0 3-3-16,1 3 0 0,-1 1 1 0,9 32 5 15,-7-18 1-15,0-7 2 0,5 28-1 0,0 0-3 16,-3-18-4-16,-5-12-1 0,8 30 11 0,-5-18-1 16,1-10 3-16,1 28-1 0,-1-19 0 0,-3-8 0 15,6 28-5-15,-3-19 6 0,-3-12-3 0,1 0-2 16,-1 1-4-16,-1-1-2 0,1 0-2 0,3 1 19 15,-3 1-21-15,7 28-4 0,-5-20 3 0,-2-11-4 16,3 1 0-16,-3 0-1 0,3-2 0 0,-1 1 0 0,-2-2-1 16,2 0-3-16,-2-4 3 0,2-3 10 0,-1-2-13 15,-1-1 13-15,0 0-18 0,1-6 20 0,-1-1-4 16,-4-8-2-16,1 2-16 0,1-5 17 0,-2 0-15 16,0-2 13-16,0-1-15 0,-1-6 15 0,1-2-14 15,-2-2 15-15,0 1-15 0,0-9 15 0,0-2-16 16,-3-1 12-16,3-2-13 0,-1-5 13 0,-1 0-15 15,0-5 16-15,0 1-15 0,-2-15 15 0,2 22-16 0,-2-22 14 16,2 20-17-16,-2-20 7 0,2 16-29 0,-2-16-2 16,0 0-33-16,0 18-9 0,0-18-35 0,0 0-16 15,0 0-29-15,0 16-25 0,0-16-26 0,0 0-45 16,0 0-50-16,0 0-268 0,0 13-82 0</inkml:trace>
  <inkml:trace contextRef="#ctx0" brushRef="#br0" timeOffset="180176.422">14772 3982 85 0,'0'0'235'0,"0"0"-41"0,-9-9-25 0,9 9-16 16,0 0-17-16,0 0 1 0,-2-16-17 0,2 16-2 16,0 0-16-16,0 0 9 0,0-12-17 0,0 12 4 15,0 0-17-15,0 0 8 0,0 0-32 0,0 0 13 16,0-15-22-16,0 15 1 0,0 0-19 0,0 0 7 15,0 0-19-15,9-9 9 0,-9 9-14 0,12-8 18 0,-12 8-10 16,17-4-16-16,-17 4 13 0,26-8-2 0,-8 3-2 16,-18 5-16-16,39-5 20 0,-14 2-19 0,4-1 16 15,0 2-16-15,3-2 16 0,7 0-16 0,1 1 13 16,4-1-15-16,1 2 17 0,9-3-19 0,-1 1 17 16,5 1-19-16,0 1-6 0,1-4 11 0,3 2 16 0,-4 2-20 15,7-3 16-15,-3 1 3 0,1-2-6 16,1 3-1-16,-1-1-2 0,7-1-5 0,1 0-8 0,2-1 16 15,-2 0-16-15,-1 0 18 0,-7 1-17 0,-1 1 15 16,10-3-15-16,-10 3 14 0,0-2-16 0,-1 2 20 16,-1-1-9-16,1-1 1 0,-1 3-13 0,-2-1 15 15,2 1-13-15,0-3 12 0,-1 2-15 0,1 1 16 16,-5-1-13-16,5 0 12 0,0-1 4 0,1 2-18 16,-1-2 19-16,1 2-18 0,1-2 13 0,2 0-10 15,-3 2 13-15,3-1-17 0,-3-2 15 0,3 3-10 16,-5-1 15-16,3-1-22 0,-2 1 20 0,-5 1-16 15,0 1 17-15,-8-3-17 0,-2 4 16 0,1-4-14 16,-5 5 16-16,0-1-18 0,-6-1 14 0,0 2-13 0,0-2 19 16,-5 0-20-16,3 2 16 0,-2-1-13 0,-2 1 17 15,0-2-21-15,-3 2 18 0,-1-2-15 0,-25 2 16 16,45-2-15-16,-45 2 13 0,46-2-12 0,-46 2-9 16,40-2 9-16,-40 2 19 0,41-1-18 0,-41 1 15 15,35-4-18-15,-35 4 14 0,33-2-16 0,-33 2 18 16,24-2-17-16,-24 2 16 0,25 0-18 0,-25 0 14 15,0 0-10-15,29 0 9 0,-29 0-12 0,0 0 16 0,29 0-12 16,-29 0 28-16,0 0-33 0,27 0 17 0,-27 0-18 16,0 0 27-16,24 2-27 0,-24-2 17 0,0 0-17 15,28 0 17-15,-28 0-17 0,0 0 12 0,29 0-16 16,-29 0 8-16,0 0-15 0,29-2 12 0,-29 2-18 16,0 0 21-16,27 0-21 0,-27 0 12 0,0 0-17 15,23-2 12-15,-23 2-16 0,0 0 15 0,0 0-10 16,22 0 20-16,-22 0-12 0,0 0 23 0,0 0-15 15,0 0 17-15,0 0-15 0,0 0 11 0,18-3-10 16,-18 3 16-16,0 0-14 0,0 0 13 0,0 0-11 0,0 0 41 16,-10-10-43-16,10 10 11 0,0 0-10 0,0 0 16 15,-15-6-18-15,15 6 20 0,0 0-15 0,0 0 32 16,0 0-30-16,-15-6 15 0,15 6-12 0,0 0 12 16,0 0-12-16,0 0 18 0,-12-8-14 0,12 8 16 15,0 0-16-15,0 0 17 0,0 0-16 0,0 0 12 16,-15-9-14-16,15 9 14 0,0 0-17 0,0 0 17 15,0 0-7-15,-12-11 14 0,12 11-21 0,0 0 16 0,0 0-10 16,-13-10 16-16,13 10-9 0,0 0 17 0,-14-9-21 16,14 9 12-16,0 0-9 0,-13-9 9 0,13 9-9 15,0 0 15-15,-14-8-19 0,14 8 20 0,0 0-17 16,-10-9 20-16,10 9-6 0,0 0-4 0,0 0-6 16,-11-9-2-16,11 9-2 0,0 0-2 0,0 0-10 15,0 0 7-15,0 0-7 0,-8-9-2 0,8 9-18 16,0 0 23-16,0 0-18 0,0 0 18 0,0 0-18 15,0 0 22-15,0 0-17 0,0 0 17 0,2 13-17 16,-2-13 16-16,0 0-13 0,6 13 14 0,-6-13-18 16,6 11 22-16,-6-11-18 0,7 13 18 0,-7-13-18 0,10 13 17 15,-10-13-20-15,12 11 20 0,-12-11-18 0,13 13 18 16,-13-13-19-16,14 8 22 0,-14-8-22 0,19 11 20 16,-19-11-22-16,16 7 22 0,-16-7-19 0,18 5 15 15,-18-5-16-15,0 0 21 0,27 6-21 0,-27-6 21 16,0 0-18-16,25 3 16 0,-25-3-14 0,0 0 15 15,18 2-21-15,-18-2 20 0,0 0-17 0,0 0 24 16,21 6-17-16,-21-6 20 0,0 0-6 0,0 0 20 16,0 0-25-16,0 0 16 0,0 0-24 0,0 0 17 15,0 0-19-15,0 0 22 0,0 0-25 0,0 0 20 0,0 0-23 16,-10 10 27-16,10-10-26 0,0 0 23 0,-23 6-19 16,23-6 23-16,-17 7-6 0,17-7-4 15,-16 5 0-15,16-5-4 0,-17 5-2 0,17-5 0 0,-17 8 0 16,17-8-4-16,-17 7 1 0,17-7 0 0,-14 7-4 15,14-7 4-15,-13 7-2 0,13-7-1 0,0 0-8 16,-18 11-17-16,18-11-17 0,0 0-23 0,-13 8-24 16,13-8-1-16,0 0-34 0,0 0-13 0,0 0-47 0,0 0-36 15,0 0-53-15,0 0-227 0,0 0 7 0</inkml:trace>
  <inkml:trace contextRef="#ctx0" brushRef="#br0" timeOffset="181410.84">15884 1001 68 0,'0'0'215'0,"0"0"-39"0,0 0-27 0,0 0-26 16,6-12-16-16,-6 12-9 0,0 0-10 16,0 0-1-16,0 0-4 0,4-12-9 0,-4 12-3 0,0 0-6 15,0 0-1-15,0 0-8 0,0 0-5 0,0 0-7 16,0 0-4-16,0 0-6 0,0 0-8 0,0 0-5 16,0 0-3-16,0 0-7 0,0 0 1 0,0 0-2 15,0 0 0-15,0 0-7 0,0 0 4 0,0 0-2 16,-16 12 2-16,16-12-5 0,-11 13-36 0,11-13 57 15,-12 15 5-15,12-15-5 0,-14 19 6 0,14-19-8 16,-18 18 4-16,18-18 13 0,-17 19-16 0,17-19 5 0,-18 16-4 16,18-16 5-16,-15 13-5 0,15-13-1 0,-14 11 4 15,14-11 4-15,-11 10 2 0,11-10-6 0,0 0-6 16,-12 9-3-16,12-9-2 0,0 0-6 0,0 0-6 16,0 0 5-16,0 0-8 0,-8-9 1 0,8 9 1 15,0 0-2-15,6-17 0 0,-6 17 2 0,8-15-3 16,-8 15 1-16,10-17-1 0,-10 17-1 0,15-18 3 15,-15 18 0-15,14-18 0 0,-14 18-4 0,17-17 0 0,-9 8 0 16,-8 9-1-16,13-16 2 0,-13 16 1 16,14-10-3-16,-14 10 1 0,9-10 21 0,-9 10-27 0,0 0 2 15,13-11 0-15,-13 11 7 0,0 0 13 0,0 0-1 16,0 0 13-16,0 0 4 0,14 6 2 0,-14-6-3 16,0 0 7-16,2 15-9 0,-2-15-2 0,-2 12-6 15,2-12-1-15,0 17-7 0,0-17 4 0,2 12-4 16,-2-12 0-16,2 18-5 0,-2-18 3 0,5 13 1 15,-5-13-2-15,10 15-5 0,-10-15-16 0,12 10-21 16,-12-10-26-16,19 8-33 0,-19-8-47 0,25 5-54 0,-25-5-66 16,27 4-307-16,-27-4-80 0</inkml:trace>
  <inkml:trace contextRef="#ctx0" brushRef="#br0" timeOffset="182471.951">19508 4007 98 0,'0'0'271'0,"0"0"-66"0,0 0-41 0,0-15-21 0,0 15-28 15,0 0-7-15,0 0-6 0,0 0 6 0,0 0-16 16,0 0 10-16,0 0-18 0,0 0 9 0,0 0-33 16,0 0 31-16,11 15-4 0,-11-15 0 0,2 16-10 15,-2-16-9-15,2 16-10 0,-2-16-10 0,2 20-1 16,-2-20-11-16,0 25 1 0,0-25-8 0,0 25 0 15,0-25-6-15,0 26 0 0,0-26-9 0,-2 28 1 16,2-28-3-16,0 26-2 0,0-26-5 0,-2 24 0 0,2-24-1 16,-2 22-1-16,2-22-3 0,0 18-7 0,0-18-15 15,0 15-7-15,0-15-11 0,0 0-9 0,0 21-40 16,0-21-3-16,0 0-32 0,0 0-30 0,0 0-24 16,0 0-21-16,0 0-13 0,0 0-218 0,0 0 103 15</inkml:trace>
  <inkml:trace contextRef="#ctx0" brushRef="#br0" timeOffset="182901.162">19498 4009 348 0,'2'-17'253'16,"-2"17"-32"-16,4-12-38 0,-4 12-5 0,4-15-40 15,-4 15-9-15,5-12-33 0,-5 12 1 0,4-12-33 16,-4 12 10-16,10-13-20 0,-10 13 3 0,12-13-20 15,-12 13 9-15,17-14-22 0,-17 14 10 0,23-16-13 16,-9 11 6-16,-1-2-23 0,-1-1 18 0,-12 8-23 16,28-11 19-16,-28 11-18 0,25-8 13 0,-25 8-15 0,20-7 16 15,-20 7-10-15,0 0 20 0,27-1-12 16,-27 1 18-16,0 0-17 0,21 3 22 0,-21-3-17 0,0 0 23 16,10 12-10-16,-10-12-2 0,0 0-5 0,-2 20-1 15,2-20-3-15,-6 18 3 0,6-18-10 0,-8 18 2 16,2-6 3-16,6-12-1 0,-15 20 1 0,9-8 0 15,-2 0-4-15,-1-1 4 0,3 1-8 0,-2 1 3 16,2-1-2-16,-1-2 1 0,1 2-2 0,0-1 4 16,2 0-5-16,4-11 0 0,-6 21-5 0,6-21 1 15,-6 20 3-15,6-20-1 0,0 17 1 0,0-17-3 0,2 17 4 16,-2-17-3-16,4 13 0 0,-4-13-2 0,10 11 4 16,-10-11-4-16,12 7 0 0,-12-7 0 0,0 0-2 15,21 7-2-15,-21-7 3 0,0 0-2 0,21 4-1 16,-21-4-14-16,0 0-12 0,0 0-11 0,27 0-13 15,-27 0-11-15,0 0-12 0,0 0-17 0,0 0-22 16,22 2-32-16,-22-2-34 0,0 0-30 0,0 0-43 16,0 0-233-16,0 0 30 0</inkml:trace>
  <inkml:trace contextRef="#ctx0" brushRef="#br0" timeOffset="183443.794">19909 4111 21 0,'0'0'298'0,"0"0"-66"16,0 0-39-16,0 0-30 0,0 0-15 0,0 0-18 15,0 0-11-15,0 0-9 0,0 0-10 0,0 0-8 16,0 0-13-16,0 0-1 0,0 0-11 0,0 0 22 0,0 0-32 15,0 0-6-15,0 0-4 0,0 0-4 16,24 0-7-16,-24 0-9 0,0 0-5 0,0 0-3 16,0 0 1-16,0 0-4 0,19-5-8 0,-19 5 2 0,0 0-4 15,0 0 2-15,14-8-6 0,-14 8 5 0,0 0-5 16,0 0-1-16,11-9 0 0,-11 9-2 0,0 0-3 16,6-13-8-16,-6 13-2 0,0 0-2 0,6-14 2 15,-6 14 5-15,0 0 2 0,4-17-2 0,-4 17 2 16,0 0 4-16,0-17 3 0,0 17 3 0,0 0 1 15,0-15 3-15,0 15-5 0,0 0 8 0,-8-12-2 16,8 12 1-16,0 0-1 0,0 0 3 0,-23-5 0 0,23 5 1 16,0 0-2-16,-23 8 5 0,23-8 0 0,-16 9 2 15,16-9 0-15,-18 11 5 0,18-11 1 0,-16 15-3 16,16-15-6-16,-13 18 2 0,13-18 3 0,-12 19-3 16,12-19 6-16,-8 19 1 0,8-19 5 0,-2 20 3 15,2-20 2-15,2 17-2 0,-2-17 0 0,6 18 0 16,-6-18 0-16,12 17-10 0,-12-17 0 0,15 12-3 15,-15-12 4-15,20 12-7 0,-20-12-1 0,20 7 4 16,-20-7-11-16,23 6 0 0,-23-6-1 0,0 0-2 16,35-2-6-16,-35 2-18 0,27-6-21 0,-27 6-26 0,27-7-22 15,-27 7-34-15,24-10-16 0,-24 10-30 0,18-9-38 16,-18 9-34-16,17-7-44 0,-17 7-194 0,14-7 33 16</inkml:trace>
  <inkml:trace contextRef="#ctx0" brushRef="#br0" timeOffset="183944.679">20410 3798 300 0,'0'0'359'0,"0"0"-95"0,-9-9-19 16,9 9-46-16,0 0-4 0,0 0-24 0,0 0-22 16,-31 2-19-16,31-2-18 0,-14 10-9 0,14-10-7 15,-18 12-15-15,8-2-7 0,0 1-7 0,-3 0-6 16,3 3-2-16,0-2-6 0,-1 5-3 0,-1 1-7 16,2 0-2-16,1 0-1 0,1 3-4 0,0 0-4 15,2 1 2-15,-1-2-6 0,1 0-2 0,4-1-4 0,2 0-3 16,0 0-6-16,2-4 0 0,2 2-2 0,0 0-1 15,3-2-4-15,-1 0-2 0,2-2-16 0,0-1-13 16,1-1-15-16,-1-1-13 0,-8-10-7 0,21 16-18 16,-21-16-17-16,16 13-28 0,-16-13-29 0,21 6-30 15,-21-6-50-15,0 0-41 0,27 1-55 0,-27-1-142 16,17-3 48-16</inkml:trace>
  <inkml:trace contextRef="#ctx0" brushRef="#br0" timeOffset="184421.245">20463 3992 198 0,'0'0'317'0,"0"0"-75"16,0 0-28-16,0 0-34 0,0 0-13 0,0 0-37 15,-8-10-10-15,8 10-16 0,0 0-21 0,0 0-18 16,0 0-7-16,0 0-6 0,0 0-5 16,0 0-2-16,11-14 0 0,-11 14-5 0,0 0-5 0,16-6-7 15,-16 6-7-15,13-8-5 0,-13 8-4 0,17-8-1 16,-17 8-3-16,19-7-15 0,-19 7 15 0,20-7-15 0,-20 7 12 16,21-4-16-16,-21 4 18 0,19-4-15 15,-19 4 13-15,0 0-12 0,24-1 12 0,-24 1-12 16,0 0 15-16,0 0 13 0,24 3 3 0,-24-3 11 0,0 0 2 15,8 9-1-15,-8-9-1 0,0 0 7 0,2 16-1 16,-2-16 2-16,-4 11-5 0,4-11-2 0,-6 14 0 16,6-14-3-16,-9 16-5 0,9-16-1 0,-15 21-6 15,7-10-2-15,0 0-3 0,0-1-2 0,-3 1-3 16,3 0-2-16,0 0-1 0,2-1-4 0,-3 0 1 16,3-1-2-16,6-9-1 0,-12 17 0 0,12-17-3 15,-9 15 0-15,9-15 2 0,-6 15 0 0,6-15-3 0,-4 11-2 16,4-11-5-16,0 0-9 0,0 0-8 0,10 13-16 15,-10-13-14-15,0 0-19 0,19-2-17 0,-19 2-18 16,19-8-19-16,-19 8-22 0,18-7-9 16,-18 7-8-16,19-11-19 0,-19 11-8 0,14-11-19 0,-14 11-173 15,13-10 158-15</inkml:trace>
  <inkml:trace contextRef="#ctx0" brushRef="#br0" timeOffset="184632.724">20449 4106 373 0,'0'0'345'0,"0"0"-53"16,-23 1-40-16,23-1-39 0,0 0-16 0,0 0-13 15,0 0-10-15,0 0-17 0,0 0-17 0,0 0-22 16,0 0-14-16,0 0-13 0,21-3-11 0,-21 3-16 16,16-4-12-16,-16 4-13 0,23-5-5 0,-23 5-9 15,22-7-22-15,-22 7-23 0,23-6-29 0,-23 6-23 0,24-8-34 16,-24 8-6-16,23-6-58 0,-23 6-45 15,23-9-43-15,-23 9-31 0,21-9-227 0,-21 9-13 16</inkml:trace>
  <inkml:trace contextRef="#ctx0" brushRef="#br0" timeOffset="184906.003">20755 3780 245 0,'0'0'380'0,"0"0"-113"16,0 0-31-16,0 0-43 0,6-13-11 0,-6 13-27 16,0 0-2-16,0 0-33 0,0 0 5 0,19 7-15 15,-19-7-8-15,9 10-10 0,-9-10-15 0,14 14-8 16,-7-2-11-16,1-1-6 0,0 0-6 0,-2 3-11 16,5 0-9-16,-5 2 0 0,2 3-8 0,-2-2-3 15,1 5-3-15,-1-2-1 0,-2 4-1 0,0 1-5 16,-2-2-9-16,0 1-10 0,-4 0-17 0,0 2-17 0,-2 0-18 15,0 0-22-15,-4 0-22 0,-3 3-34 16,-1-1-52-16,-1-2-37 0,-3 2-59 0,-1-4-208 0,0 2 7 16</inkml:trace>
  <inkml:trace contextRef="#ctx0" brushRef="#br0" timeOffset="186687.08">14097 738 1 0,'0'0'221'0,"0"0"-43"0,0-19-33 0,0 19-21 0,0 0-24 16,2-17-2-16,-2 17 3 0,0 0-15 0,5-16-7 16,-5 16-10-16,0 0-11 0,4-13-4 0,-4 13 2 15,0 0 0-15,0 0 7 0,0 0-4 0,0 0 2 16,0 0-2-16,0 0-6 0,0 0-4 0,21 5-2 16,-21-5-5-16,6 11-6 0,-6-11-2 0,8 18-3 0,-8-18-5 15,11 18-2-15,-7-5-5 0,4-2-8 0,-2 2 5 16,0-1-8-16,3 2 1 0,-1-1-2 0,2 1 1 15,-1-1-6-15,-1 1 4 0,0-2-3 0,2 1 1 16,-2 0 0-16,0-1-1 0,0-2 0 0,0 1-2 16,-8-11 1-16,15 20-3 0,-15-20 2 0,10 15-1 15,-10-15-2-15,9 14-1 0,-9-14 1 0,6 12-3 0,-6-12-7 16,0 0-6-16,4 15-5 0,-4-15-1 0,0 0 7 16,-4 12 3-16,4-12 0 0,0 0 2 0,0 0 6 15,-21 7 1-15,21-7 4 0,0 0 0 0,-23 4-3 16,23-4 4-16,-20 3-2 0,20-3 5 0,-22 4 4 15,22-4 5-15,-25 4-1 0,25-4 5 0,-23 4 21 16,23-4-17-16,-20 5 4 0,20-5 1 0,-19 4-7 16,19-4-3-16,0 0-1 0,-21 5-6 0,21-5 1 15,0 0 7-15,0 0 9 0,-16 5 3 0,16-5 23 16,0 0-21-16,0 0 16 0,0 0-12 0,0 0 10 0,18-5-20 16,-18 5 15-16,23-11-22 0,-10 4 16 15,3-1-22-15,3-5 22 0,-1 2-22 0,3 0 20 0,1-2-25 16,-2 2 14-16,1 0-20 0,0-1 17 0,-3 2-23 15,1 0 23-15,-2 1-29 0,-3 1 12 0,-3 1-36 0,-11 7 4 16,27-11-32-16,-27 11 1 0,19-9-34 16,-19 9-11-16,16-7-17 0,-16 7-14 0,0 0-24 15,19-6-29-15,-19 6-28 0,0 0-236 0,0 0 67 0</inkml:trace>
  <inkml:trace contextRef="#ctx0" brushRef="#br0" timeOffset="186957.835">13966 780 215 0,'-25'-2'342'0,"25"2"-67"0,0 0-34 15,0 0-20-15,-21-1-24 0,21 1-41 0,0 0 1 16,0 0-31-16,0 0 11 0,-8-11-28 0,8 11 18 0,0 0-39 15,14-14 14-15,-14 14-31 0,19-10 7 16,-8 1-13-16,4 4-10 0,1-4-26 0,3 2 11 16,1-3-29-16,1 2 11 0,0 0-46 0,-1 2-5 15,2-1-44-15,1 0-17 0,-2 1-50 0,1-2-38 0,-1 5-58 16,0-2-55-16,-3 3-271 0,-18 2-78 0</inkml:trace>
  <inkml:trace contextRef="#ctx0" brushRef="#br0" timeOffset="187717.011">14519 983 45 0,'0'0'285'0,"0"0"-62"0,0 0-34 0,-4-9-16 15,4 9-15-15,0 0-14 0,-4-14-14 16,4 14-19-16,0 0-10 0,-2-16-1 0,2 16-11 0,0 0-8 16,-2-18-6-16,2 18-10 0,0 0-3 0,0-20 1 15,0 20-20-15,0 0 9 0,0-20-23 0,0 20 10 16,0 0-22-16,0-19 12 0,0 19-20 0,0 0 15 15,2-16-1-15,-2 16-11 0,0 0-20 0,6-15 18 16,-6 15-17-16,0 0 15 0,9-13-16 0,-9 13 16 0,0 0-17 16,11-10 20-16,-11 10-23 0,0 0 14 15,16-5-9-15,-16 5 16 0,0 0-17 0,0 0 13 0,23 2-12 16,-23-2 15-16,0 0-17 0,17 7 19 0,-17-7-17 16,0 0 20-16,10 10-21 0,-10-10 14 0,0 0-14 15,8 12 15-15,-8-12-13 0,0 0 19 0,7 13-18 16,-7-13 14-16,0 0-12 0,0 0 16 0,4 13-18 15,-4-13 16-15,0 0-16 0,0 0 15 0,0 0-15 16,0 0 17-16,0 0-21 0,0 0 17 0,0 0-17 16,0 0 10-16,0 0-23 0,0 0 11 0,0 0-18 15,0 0 1-15,0 0-3 0,12-13 0 0,-12 13-2 0,8-10-4 16,-8 10-4-16,13-12 3 0,-13 12 2 0,12-11 2 16,-12 11 4-16,13-9-1 0,-13 9 9 0,0 0 3 15,13-11 4-15,-13 11 2 0,0 0 2 0,14-7 3 16,-14 7 3-16,0 0 4 0,0 0 5 0,0 0 8 15,0 0-1-15,0 0-1 0,23 2 2 0,-23-2-2 16,0 0 1-16,0 0-3 0,6 10-1 0,-6-10-3 0,0 0-1 16,0 0 1-16,3 15-4 0,-3-15 13 15,0 0-23-15,0 0-6 0,0 0-3 0,0 0-3 0,6 11 5 16,-6-11 5-16,0 0 1 0,0 0 3 0,14-6 0 16,-14 6 1-16,0 0-2 0,17-12 6 0,-17 12-3 15,12-10 2-15,-12 10 3 0,15-7 0 0,-15 7 2 16,14-9 2-16,-14 9 3 0,13-8 3 0,-13 8 7 15,0 0-4-15,21-9 0 0,-21 9 17 0,0 0-10 0,19-3 22 16,-19 3-20-16,0 0 15 0,0 0-13 16,0 0 19-16,27 3-16 0,-27-3 16 0,0 0-22 15,0 0 9-15,12 11-15 0,-12-11 11 0,0 0 8 0,6 12-22 16,-6-12-14-16,0 0-2 0,0 0-40 0,6 15-34 16,-6-15-36-16,0 0-49 0,0 0-59 0,0 0-56 15,0 0-159-15,0 0 91 0</inkml:trace>
  <inkml:trace contextRef="#ctx0" brushRef="#br0" timeOffset="188104.111">15234 394 248 0,'0'0'231'0,"2"-19"-21"0,-2 19-29 0,0-12-18 16,0 12-13-16,0 0-14 0,-6-14-16 0,6 14 3 0,0 0-18 16,0 0 0-16,0 0-11 0,-23 9 2 15,23-9-13-15,-13 14-9 0,5-3-3 0,0 0-11 0,2 1-4 16,-3 3 14-16,1-2-26 0,0 5 15 0,0 1-25 15,-1 0 21-15,1 4-26 0,2-3 19 0,1 3-19 16,-4-1 15-16,3 1-16 0,0 1 18 0,2 0-22 0,0-2 13 16,0 2-20-16,2-3 11 0,-1-1-22 15,1 1 17-15,4-1-23 0,-2-2 20 0,3-1-21 0,1-1 4 16,0 1-41-16,0-4 7 0,2 0-35 0,0-2-8 16,3 1-39-16,-9-12-24 0,15 12-33 0,-15-12-50 15,17 7-44-15,-17-7-57 0,0 0-155 0,29 0 38 16</inkml:trace>
  <inkml:trace contextRef="#ctx0" brushRef="#br0" timeOffset="188619.886">15215 671 285 0,'0'0'233'0,"0"0"-33"0,0 0-28 0,0 0-14 0,0 0-15 16,0 0-23-16,-10-9-22 0,10 9-13 0,0 0-5 15,0 0-6-15,0 0-5 0,4-13 0 0,-4 13-4 16,0 0-9-16,8-13-5 0,-8 13-7 0,10-11-2 15,-10 11-7-15,11-11-8 0,-11 11-4 0,12-9-6 16,-12 9-1-16,14-11-5 0,-14 11-4 0,14-10 0 16,-14 10-2-16,15-6-3 0,-15 6 0 0,0 0-2 0,20-7 5 15,-20 7-7-15,0 0 0 0,0 0 7 16,25 4-1-16,-25-4 1 0,0 0-2 0,10 9 8 0,-10-9 3 16,0 0-3-16,7 15 15 0,-7-15-20 0,0 0 19 15,0 20-21-15,0-20 15 0,-2 15-15 0,2-15 11 16,-3 17-15-16,3-17 18 0,-6 18-26 0,6-18 22 15,-6 20-18-15,6-20 16 0,-6 19-13 0,6-19 10 0,-8 19-11 16,8-19 12-16,-7 17-11 0,7-17 13 0,-4 16-18 16,4-16 21-16,-4 13-24 0,4-13 23 0,0 0-38 15,-2 16 43-15,2-16-18 0,0 0 15 0,4 12-18 16,-4-12 18-16,0 0-19 0,0 0 14 0,23 6-17 16,-23-6 10-16,16-6-28 0,-16 6-4 0,19-6-25 15,-19 6-23-15,21-7-19 0,-21 7-17 0,19-11-16 0,-19 11-19 16,21-11-19-16,-21 11-19 0,17-12-16 0,-17 12-193 15,14-12 150-15</inkml:trace>
  <inkml:trace contextRef="#ctx0" brushRef="#br0" timeOffset="188842.033">15225 725 57 0,'0'0'378'0,"0"0"-89"0,0 0-35 15,0 0-19-15,0 0-29 0,0 0-5 0,0 0-37 16,0 0-7-16,0 0-42 0,17-8 6 0,-17 8-48 16,20-7 13-16,-20 7-42 0,26-9 10 0,-26 9-31 0,27-9 13 15,-27 9-37-15,27-10-6 0,-27 10-43 16,27-9-31-16,-27 9-36 0,23-9-36 0,-23 9-37 0,19-9-48 16,-19 9-45-16,19-10-152 0,-19 10 98 0</inkml:trace>
  <inkml:trace contextRef="#ctx0" brushRef="#br0" timeOffset="189108.773">15509 320 413 0,'0'0'300'0,"0"0"-62"16,0 0-36-16,0 0-22 0,0 0-33 0,0 0-10 0,0 0-21 15,0 18-10-15,0-18-19 0,10 14-10 0,-2-3-17 16,3-1-4-16,-1 1-15 0,1 1-3 0,4 5 0 16,-1-3-8-16,1 3-2 0,-1 2-7 0,1 1 13 15,1 2-22-15,-1 4 21 0,-1-1-10 0,-2 3 17 16,-3 2-28-16,-2 1 20 0,-3-1-33 0,0 0-3 16,-4-2-45-16,-2 5-39 0,-2 2-57 0,-4-3-84 0,-2 2-112 15,-4 0-174-15,0-2-13 0</inkml:trace>
  <inkml:trace contextRef="#ctx0" brushRef="#br0" timeOffset="-200941.026">4062 11150 182 0,'4'-13'208'0,"-4"13"-47"0,0 0-19 0,0 0-21 0,3-12-9 15,-3 12-14-15,0 0-6 0,0 0-4 0,2-13-4 16,-2 13 1-16,0 0-1 0,0 0-1 16,0 0 0-16,0 0-3 0,4-14-5 0,-4 14-6 0,0 0-5 15,0 0-9-15,0 0-5 0,0 0-10 0,0 0-34 16,0 0 22-16,0 0-3 0,0 0-1 0,0 0-6 16,0 0 23-16,-6 11-33 0,6-11-3 0,-1 12 0 15,1-12 2-15,-6 16 1 0,6-16 0 0,-4 17 0 16,4-17 0-16,-6 21-1 0,6-21 0 0,-5 22-2 15,5-22-3-15,-4 24 2 0,4-24 2 0,-2 26-4 0,2-26 0 16,-2 25-2-16,2-25 2 0,0 26-4 0,2-10 4 16,0-4-6-16,0 3 1 0,0 0 3 0,0-3 3 15,1 2-6-15,1 0 7 0,0-2 1 0,0 1-1 16,0-1 1-16,1 1 9 0,1-1-3 0,1-1 2 16,1 2-4-16,-2-4-1 0,2 1-2 0,1 1 1 15,1-2-4-15,-10-9 3 0,19 12-7 0,-9-4 6 16,-10-8-3-16,25 10 1 0,-25-10-2 0,27 8 4 0,-27-8-5 15,25 6 2-15,-25-6 1 0,27 2-24 0,-27-2-11 16,25-2-11-16,-25 2-23 0,23-3-16 16,-23 3-23-16,23-4-19 0,-23 4-21 0,18-8-26 0,-18 8-35 15,12-7-238-15,-12 7 84 0</inkml:trace>
  <inkml:trace contextRef="#ctx0" brushRef="#br0" timeOffset="-200555.944">4086 11330 263 0,'0'0'270'0,"0"0"-61"16,0 0-40-16,0 0-23 0,-17-8-21 0,17 8-19 0,0 0-8 15,0 0-24-15,0 0-8 0,0 0-9 0,0 0-4 16,0 0-5-16,0 0 2 0,0 0 0 0,0 0 2 16,0 0 2-16,-17 4 1 0,17-4-6 0,0 0-5 15,0 0-4-15,0 0 2 0,0 0 2 0,0 0 2 16,6 13 1-16,-6-13-3 0,0 0 5 0,0 0-3 16,13 8-1-16,-13-8-8 0,0 0 1 0,19 4-5 15,-19-4-6-15,0 0-2 0,25 5-3 0,-25-5-7 16,0 0 0-16,29 1-2 0,-29-1-4 0,22 2-3 15,-22-2 2-15,0 0 6 0,33-2-13 0,-33 2 1 16,22-1 2-16,-22 1-3 0,21-3-12 0,-21 3-16 0,0 0-16 16,27-3-20-16,-27 3-17 0,0 0-16 0,22-3-16 15,-22 3-29-15,0 0-40 0,0 0-47 0,15-8-65 16,-15 8-161-16,0 0 73 0</inkml:trace>
  <inkml:trace contextRef="#ctx0" brushRef="#br0" timeOffset="-200257.637">4018 11150 208 0,'0'0'348'0,"-6"-9"-77"0,6 9-47 16,0 0-30-16,0 0-37 0,0 0-23 15,-6-11-25-15,6 11-19 0,0 0-41 0,0 0 40 0,0 0-2 16,0 0-12-16,0 0-7 0,0 0-7 0,0 0 4 16,21 4-5-16,-21-4-13 0,0 0-7 0,20 7-4 15,-20-7-1-15,0 0-5 0,28 4-5 0,-28-4-3 16,23 2-8-16,-23-2-1 0,0 0 0 0,35 0-8 16,-35 0 3-16,25-2-18 0,-25 2-24 0,23-2-23 15,-23 2-12-15,25-4-42 0,-25 4-41 0,21-3-38 16,-21 3-33-16,21-4-60 0,-21 4-173 0,0 0 65 0</inkml:trace>
  <inkml:trace contextRef="#ctx0" brushRef="#br0" timeOffset="-199595.687">4737 11191 19 0,'0'0'277'16,"8"-9"-66"-16,-8 9-43 0,0 0-29 0,0 0-8 15,2-17-9-15,-2 17-7 0,0 0-17 0,0 0-17 16,-2-15-15-16,2 15-14 0,0 0-5 0,-6-14-13 0,6 14-2 15,0 0-3-15,-13-14 2 0,13 14 6 0,-10-7 3 16,10 7-1-16,-14-6-5 0,14 6 1 0,-19-5 0 16,19 5 4-16,0 0-2 0,-29-1-7 0,29 1 2 15,-22 1-9-15,22-1 5 0,-22 5-13 0,22-5 3 16,-25 10-3-16,25-10-3 0,-25 11-4 0,25-11-2 16,-21 13-1-16,21-13-1 0,-18 19-3 0,10-10 3 15,0 2-4-15,2 0-3 0,0 2 1 0,6-13 1 16,-6 22 0-16,6-22 5 0,-4 25 0 0,4-25 3 15,2 25 6-15,0-10 5 0,0-2 6 0,2 2 6 16,2-3-3-16,0 2 3 0,-1-2 6 0,4 0 15 0,-1 0-18 16,2-1 7-16,1-2 3 0,1 2 0 0,0-4-4 15,3 0 3-15,-1 0-4 0,1-1 1 0,-15-6-3 16,29 7 0-16,-29-7-2 0,30 8-1 0,-30-8-3 16,27 2-6-16,-27-2-3 0,27 0-3 0,-27 0-5 15,24 0-1-15,-24 0-2 0,0 0 1 0,31-2-5 16,-31 2 2-16,20-5-2 0,-20 5-3 0,17-5 3 15,-17 5 0-15,0 0-2 0,22-7 0 0,-22 7 0 0,0 0-1 16,0 0 0-16,21-4-1 0,-21 4 3 16,0 0-1-16,0 0-1 0,16-7-3 0,-16 7 0 0,0 0-7 15,0 0-4-15,0 0-4 0,0 0-6 0,0 0-3 16,0 0-5-16,0 0 0 0,19-2-1 0,-19 2-4 16,0 0 0-16,0 0-1 0,0 0-19 0,0 0 21 15,0 0-3-15,0 0 1 0,0 0-1 0,0 0-3 16,0 0-3-16,0 0-7 0,0 0-6 0,0 0-11 15,0 0-13-15,0 0-18 0,0 0-13 0,0 0-19 16,0 0-16-16,0 0-18 0,0 0-22 0,0 0-51 0,0 0-142 16,0 0 167-16</inkml:trace>
  <inkml:trace contextRef="#ctx0" brushRef="#br0" timeOffset="-197923.031">4970 12454 289 0,'0'0'224'0,"0"0"-45"16,0 0-31-16,0 0-20 0,0 0-12 0,0 0-13 16,0 0-11-16,0 0-17 0,0 0 2 0,15 4-10 15,-15-4 5-15,0 0-2 0,0 0-4 0,0 0-6 16,0 0 5-16,0 0-6 0,0 0-7 0,23 4-8 15,-23-4-2-15,0 0-5 0,0 0 0 0,0 0-8 0,0 0-4 16,29 0-8-16,-29 0 2 0,0 0-9 0,0 0 3 16,0 0-3-16,28-2-1 0,-28 2-3 0,0 0-1 15,21-2-2-15,-21 2 3 0,0 0-14 0,22-7 5 16,-22 7-11-16,16-6-6 0,-16 6-3 0,13-8 0 16,-13 8-1-16,12-10 0 0,-12 10-4 0,11-12 9 15,-11 12-6-15,8-12 5 0,-8 12 0 0,4-14 6 16,-4 14 10-16,0-17-11 0,0 17 4 0,-2-18 0 15,2 18 4-15,-4-14 0 0,4 14 4 0,-9-15-1 16,9 15 1-16,-10-15-3 0,10 15 5 0,-10-14 5 16,10 14-3-16,-13-12-1 0,13 12 3 0,-12-9-1 0,12 9-1 15,-12-9 4-15,12 9-2 0,-13-6 0 0,13 6 3 16,0 0-2-16,-15-9-1 0,15 9 4 0,0 0-3 16,-13-8-3-16,13 8-1 0,0 0 0 0,0 0 0 15,-12-6 10-15,12 6-17 0,0 0 3 0,0 0-1 16,0 0 1-16,0 0-1 0,0 0 4 0,0 0-2 15,0 0 1-15,0 0 10 0,0 0-11 0,0 0 0 16,0 0 3-16,0 0 0 0,0 0-1 0,0 0-1 0,31 0 1 16,-31 0 2-16,0 0 0 0,28-3-1 15,-28 3-2-15,25-3-3 0,-25 3-5 0,24-4-3 0,-24 4-2 16,27-5-1-16,-27 5 3 0,25-3 2 0,-25 3 1 16,23-1 9-16,-23 1-7 0,0 0 4 0,28-2 2 15,-28 2 8-15,0 0 8 0,0 0 2 0,27 2-1 16,-27-2 1-16,0 0-2 0,0 0-3 15,16 7 0-15,-16-7 1 0,0 0-3 0,8 12 7 0,-8-12-11 16,0 0-5-16,2 16 4 0,-2-16-4 0,0 0 4 16,0 18 2-16,0-18 4 0,-2 13-2 0,2-13 8 0,-2 17-1 15,2-17 5-15,-4 20 2 0,4-20 3 0,-4 20 2 16,4-20 1-16,-4 21 0 0,4-21-1 0,-4 22 0 16,4-22-6-16,0 20-1 0,0-20-8 0,0 21 2 15,0-21-3-15,4 18-4 0,-4-18 4 0,6 17 3 16,-6-17-2-16,13 17-1 0,-13-17 4 0,16 10 4 15,-16-10-2-15,21 8-1 0,-21-8-2 0,22 3-1 16,-22-3-1-16,26-1-5 0,-26 1 0 0,25-2 1 0,-25 2-3 16,27-8-20-16,-27 8 18 0,25-4-10 0,-25 4-19 15,20-6-23-15,-20 6-29 0,21-8-43 0,-21 8-57 16,14-7-69-16,-14 7-312 0,0 0-74 0</inkml:trace>
  <inkml:trace contextRef="#ctx0" brushRef="#br0" timeOffset="-195075.841">5988 12536 106 0,'0'0'257'0,"0"0"-58"0,0 0-21 0,0 0-24 15,0 0-10-15,0 0-15 0,0 0-10 0,0 0-12 16,0 0-10-16,0 0-9 0,0 0-8 0,0 0-13 15,0 0-6-15,0 0-12 0,0 0-9 0,0 0-7 16,0 0-3-16,0 0-1 0,0 0 0 0,0 0 4 16,0 0-10-16,3-17-1 0,-3 17 11 0,12-13-20 15,-4 4 0-15,3-1-4 0,-1 0-3 0,2-5-2 16,5 0-3-16,-3 2 1 0,3-2-9 0,-2 2-9 16,2-2-7-16,-1 1-2 0,1 2-7 0,-3 0 3 0,-1 0 1 15,1 4 3-15,-3-3 3 0,1 3 3 0,-2-2 1 16,-10 10 4-16,17-13-1 0,-17 13 4 0,13-10 0 15,-13 10 2-15,11-9-7 0,-11 9-8 16,0 0-6-16,14-10-12 0,-14 10-15 0,0 0-14 16,10-9-15-16,-10 9-18 0,0 0-23 0,0 0-12 0,0 0-21 15,0 0-152-15,13-10 230 0</inkml:trace>
  <inkml:trace contextRef="#ctx0" brushRef="#br0" timeOffset="-194639.492">6286 12168 122 0,'0'0'236'0,"0"0"-61"0,0 0-22 0,0 0-26 15,-6-13-11-15,6 13-13 0,0 0-9 0,0 0-6 0,0 0-8 16,0 0-5-16,0 0-2 0,-4-14 3 16,4 14-1-16,0 0 2 0,0 0 4 0,0 0-2 0,0 0 2 15,0 0-6-15,0 0 0 0,0 0-9 0,0 0-1 16,0 0-16-16,0 0-8 0,0 0-14 0,0 0-6 15,0 0-10-15,0 0 2 0,0 0-6 0,0 0-1 16,0 0 0-16,4-13 1 0,-4 13-3 0,0 0 1 16,0 0-3-16,23-3-3 0,-23 3 3 0,0 0-1 15,24-6-7-15,-24 6 0 0,17-7 1 0,-17 7 1 16,19-4-3-16,-19 4-3 0,0 0 5 0,22-5 2 0,-22 5-1 16,0 0 5-16,0 0 0 0,22-2 8 0,-22 2-1 15,0 0 3-15,0 0-2 0,12 11-20 0,-12-11 24 16,0 0 0-16,3 19 1 0,-3-19 7 0,-5 18-3 15,5-18 1-15,-6 17 7 0,6-17-8 0,-8 23-3 16,8-23 0-16,-8 21 0 0,8-21 6 0,-8 21-2 16,8-21-9-16,-8 16 5 0,8-16-5 0,-6 19 1 15,6-19-6-15,-8 15 0 0,8-15 3 0,-4 12-5 16,4-12-3-16,0 0-1 0,-7 15-11 0,7-15-28 16,0 0 8-16,-6 13-22 0,6-13-18 0,0 0-30 15,0 0-35-15,0 0-31 0,0 0-37 0,0 0-36 0,0 0-261 16,0 0 4-16</inkml:trace>
  <inkml:trace contextRef="#ctx0" brushRef="#br0" timeOffset="-194187.192">6715 11709 283 0,'4'-15'229'16,"-4"15"-38"-16,0 0-24 0,2-15-15 0,-2 15-6 15,0 0-15-15,0 0-10 0,4-15-9 0,-4 15-11 16,0 0-11-16,0 0-8 0,0 0-12 0,0 0-2 16,0 0-11-16,0 0 0 0,0 0-4 0,0 17-1 0,0-17-10 15,-2 20-3-15,2-20-4 0,0 27-4 16,-2-12-4-16,2 3-3 0,0-1-6 0,0 1 1 15,0 0 4-15,0 1-13 0,0-1-5 0,0-1-2 0,2 2-4 16,-2-3-14-16,0-1-15 0,0-15-17 0,2 23-30 16,0-7-22-16,-2-16-21 0,3 18-17 0,-3-18-16 15,4 12-16-15,-4-12-28 0,0 0-50 0,0 0-115 16,0 0 179-16</inkml:trace>
  <inkml:trace contextRef="#ctx0" brushRef="#br0" timeOffset="-193967.257">6836 11639 371 0,'0'0'341'16,"0"0"-63"-16,0 0-38 0,0 0-43 0,0 0-18 15,0 0-19-15,0 0-21 0,0 0-21 0,-4 20-17 16,4-20-14-16,-1 22-14 0,-1-9-14 0,2 4-9 16,0 0-8-16,-2-1-12 0,2 2-5 0,2 3-6 15,-2-3-4-15,0 1-3 0,2 0-2 0,-2-3-7 0,1 2-6 16,1-1-13-16,0 0-9 0,0-1-8 15,0-2-16-15,0 0-10 0,-2-14-20 0,4 24-22 0,-4-24-18 16,2 15-20-16,-2-15-21 0,2 18-24 0,-2-18-50 16,0 0-192-16,0 17 105 0</inkml:trace>
  <inkml:trace contextRef="#ctx0" brushRef="#br0" timeOffset="-193465.96">6736 11753 222 0,'-11'-16'296'0,"11"16"-71"0,-6-11-37 16,6 11-25-16,-8-14-31 0,8 14-28 0,-4-12-23 16,4 12-12-16,-2-19-10 0,2 19-12 0,2-20-6 15,-2 20-4-15,6-22-3 0,0 7-3 0,0 2-4 0,3-2-3 16,1-2-5-16,2 3-5 0,-1-1 0 15,3 0-4-15,-1 1-1 0,1 2-2 0,1 0 0 0,-2 4-3 16,-1 1 3-16,-12 7-3 0,27-13 5 0,-27 13 7 16,25-4 8-16,-25 4 6 0,23 2 3 0,-23-2-2 15,20 9 3-15,-20-9 5 0,17 15 1 0,-9-6-5 16,-2 5 0-16,0 0-4 0,-2 1-3 0,0 1-3 16,0 3-2-16,-2-1-5 0,-2 3-4 0,0 1-3 15,0-2-1-15,0 2 3 0,0 3 4 0,-2-2 1 16,0-1 1-16,2 0 3 0,-2-1-17 0,0-1 20 0,2 0-3 15,0-1-4-15,2-2-3 0,-2 0-7 16,2-1 0-16,0-1-1 0,2-2 1 0,-4-13 1 16,8 19 4-16,-8-19-5 0,13 14 1 0,-13-14 2 15,16 8-4-15,-16-8-1 0,21 3 1 0,-21-3 1 0,0 0-3 16,33-3-1-16,-33 3-1 0,23-2-1 0,-23 2 1 16,19-4-2-16,-19 4 1 0,21-4-4 0,-21 4 4 15,0 0-2-15,25-3-14 0,-25 3 9 0,0 0-6 16,0 0-5-16,25-2-7 0,-25 2-8 0,0 0-3 15,0 0-6-15,0 0-16 0,0 0-18 0,25-2-18 16,-25 2-21-16,0 0-19 0,0 0-23 0,0 0-26 0,0 0-27 16,0 0-258-16,10 7 54 0</inkml:trace>
  <inkml:trace contextRef="#ctx0" brushRef="#br0" timeOffset="-192672.843">6157 12919 124 0,'0'0'294'0,"0"0"-57"0,0 0-34 0,0 0-12 16,-12-8-14-16,12 8-27 0,0 0-15 0,0 0-15 15,0 0-18-15,0 0-17 0,0 0-12 0,0 0-2 16,0 0-6-16,0 0 5 0,0 0-9 0,4 15 8 16,-4-15-16-16,12 17-4 0,-4-7-8 0,3 3-3 15,3 3-7-15,1 2-4 0,1 0-6 0,3 3-3 0,-2 1-4 16,4 0-1-16,2 3-5 0,-3-2-1 0,3 4-3 16,-2-4 4-16,2 1-3 0,-2 2 0 0,0-2-4 15,2 2-2-15,-3-2 3 0,1-2-16 0,0 3 17 16,-3-4 1-16,0 2 0 0,0-3 0 0,-1-2-1 15,-3 1-1-15,1-2-1 0,-3-1 2 0,1-2-3 16,-3-2 0-16,0 1 0 0,1-2-9 0,-3-1-12 16,-8-10-8-16,13 16-9 0,-13-16-9 0,13 15-9 0,-13-15-8 15,8 12-12-15,-8-12-21 0,0 0-27 16,10 8-18-16,-10-8-23 0,0 0-16 0,0 0-20 0,0 0-221 16,0 0 114-16</inkml:trace>
  <inkml:trace contextRef="#ctx0" brushRef="#br0" timeOffset="-192160.946">6732 13427 165 0,'0'0'340'0,"0"0"-72"0,0 0-44 0,0 0-29 15,0 0-25-15,0 0-25 0,0 0-14 0,0-13-20 0,0 13-14 16,0 0-16-16,0 0-7 0,0 0-9 0,0 0-9 15,0 0-4-15,0 0-1 0,0 0-8 0,0 0 3 16,0 0-8-16,0 0 1 0,0 0-2 0,0 0 2 16,0 0-4-16,0 0-4 0,0 0-4 0,0 0-3 15,0 0-5-15,0 0-4 0,0 0-3 0,0 0 0 16,2 15-4-16,-2-15-4 0,0 0 0 0,6 11 0 16,-6-11 0-16,0 0-3 0,8 13 1 0,-8-13-2 0,0 0-1 15,13 13 4-15,-13-13-1 0,10 11-2 0,-10-11 2 16,12 9-1-16,-12-9-1 0,11 11 2 0,-11-11-1 15,10 10 0-15,-10-10-1 0,12 11 0 0,-12-11 0 16,9 9-1-16,-9-9-1 0,7 9 4 0,-7-9-4 16,0 0 1-16,6 16 12 0,-6-16-12 0,0 0 0 15,0 14 0-15,0-14-1 0,0 0 3 0,-6 15-1 16,6-15 1-16,-7 10-1 0,7-10 13 0,-13 11-4 0,13-11 25 16,-16 10-12-16,16-10 16 0,-19 9-8 0,19-9 21 15,-21 13-13-15,21-13 17 0,-22 13-20 0,22-13 19 16,-23 13-32-16,23-13-1 0,-19 11-2 0,19-11-3 15,-13 12-5-15,13-12-3 0,-15 11-1 0,15-11-2 16,-8 14-3-16,8-14-3 0,-8 11 15 0,8-11-20 16,-4 11-4-16,4-11-18 0,0 0-15 0,2 17-14 15,-2-17-15-15,0 0-24 0,8 15-27 0,-8-15-28 16,0 0-28-16,17 9-46 0,-17-9-43 0,0 0-76 16,19 4-154-16,-19-4 12 0</inkml:trace>
  <inkml:trace contextRef="#ctx0" brushRef="#br0" timeOffset="-191543.516">7425 13403 176 0,'0'0'253'15,"0"0"-52"-15,2-19-33 0,-2 19-12 0,0 0-12 16,0-20-11-16,0 20-17 0,-2-17-7 0,2 17-10 0,-2-14-4 16,2 14-6-16,-6-21-1 0,6 21 0 0,-7-21-8 15,0 13-6-15,1-3-4 0,-2 1-6 0,0 0-4 16,-1-1-2-16,9 11 1 0,-20-13-17 0,20 13 2 15,-21-10-17-15,21 10-3 0,-25-6-2 0,25 6-4 16,-25 3-2-16,25-3-3 0,-27 7-7 0,12 0-12 16,1 1 15-16,1 1 3 0,1 4-1 0,-3 0 0 15,3 4-2-15,2-3 0 0,-1 6-3 0,3-2 0 0,2 2-1 16,0-4 9-16,1 3-14 0,1 1 11 16,2 0-11-16,2-1 8 0,0 1-8 0,2 1 11 0,0-1-2 15,2 0 8-15,3 2-8 0,-1-2 11 0,0-1-12 16,2-2 6-16,-1-3-12 0,3 4 0 15,-2-4-1-15,3-1 1 0,-1-2-1 0,0 1-1 0,1-1 1 16,1-4 1-16,0 0-2 0,-12-7-6 0,22 15-17 16,-22-15-8-16,25 5-18 0,-25-5-20 0,0 0-16 15,35 0-19-15,-35 0-17 0,23-8-25 0,-23 8-18 16,22-14-25-16,-11 5-29 0,-3 0-57 0,-8 9-142 0,12-17 119 16</inkml:trace>
  <inkml:trace contextRef="#ctx0" brushRef="#br0" timeOffset="-191290.76">7296 13208 466 0,'0'0'373'0,"0"0"-64"0,0 0-57 0,0 0-34 0,0 0-15 15,0 0-36-15,0 0-18 0,-17 4-19 0,17-4-22 16,-6 19-22-16,2-9-15 0,1 7-11 0,-3-2-12 16,2 3-8-16,-3 5-5 0,1 2-7 0,0 0-8 15,0 2 6-15,2 0-34 0,-3 7-11 0,3-7-39 16,-2 8-35-16,4-5-38 0,-2-1-48 0,2 1-77 0,-2 0-95 16,2-1-179-16,0-1-33 0</inkml:trace>
  <inkml:trace contextRef="#ctx0" brushRef="#br0" timeOffset="-189594.564">7555 11709 174 0,'0'0'370'0,"0"0"-79"15,0 0-46-15,0 0-33 0,0 0-36 0,0 0-24 16,0 0-26-16,0 0-24 0,0 0-12 0,0 0-14 16,2-15-12-16,-2 15-8 0,0 0 0 0,6-15-9 15,-6 15-9-15,8-15-7 0,-8 15-7 0,10-21-4 16,-4 9-5-16,3-2-3 0,-1-2-2 0,2-2-2 0,3 0-5 16,-1-3 7-16,0 1-18 0,3 2 3 0,-3-5-20 15,3 5-11-15,-4-3-15 0,2 3-10 0,-1 0-10 16,0 1-10-16,-1 4-8 0,-3 0-4 0,0 1-5 15,1 3-8-15,-9 9-4 0,14-18-9 0,-14 18-7 16,10-11-23-16,-10 11-49 0,9-12-109 0,-9 12 233 16</inkml:trace>
  <inkml:trace contextRef="#ctx0" brushRef="#br0" timeOffset="-189186.156">7785 11245 263 0,'0'0'262'16,"0"0"-47"-16,0 0-33 0,0 0-19 0,0 0-16 0,0 0-22 15,0 0-13-15,0 0-8 0,0 0-13 16,0 0-10-16,0 0-7 0,0 0-7 0,0 0-10 16,0 0-3-16,0 0-4 0,0 0-4 0,0 0-1 0,0 0-3 15,0 0-3-15,0 0-10 0,0 0-1 0,0 0-9 16,0 0-4-16,0 0-2 0,0 0-6 0,0 0 0 15,0 0-1-15,0 0 19 0,0 0-24 0,0 0 1 16,0 0 0-16,25-4 1 0,-25 4-3 0,14-8 4 16,-14 8-2-16,17-8-1 0,-17 8-2 0,13-7-2 15,-13 7-6-15,17-4 5 0,-17 4 0 0,0 0 2 16,18-10 2-16,-18 10 2 0,0 0 3 0,0 0 6 16,0 0 6-16,0 0 1 0,23 8-1 0,-23-8 5 0,0 0-3 15,2 14 14-15,-2-14-26 0,-2 15 27 0,2-15-15 16,-2 15 10-16,2-15-17 0,-6 18 6 0,6-18-10 15,-4 15 7-15,4-15-12 0,-5 14 8 0,5-14-13 16,-2 15 2-16,2-15-22 0,-2 12 5 0,2-12-33 16,0 0-9-16,-2 14-25 0,2-14-12 0,0 0-20 15,0 0-22-15,0 0-30 0,0 0-39 0,0 0-71 16,0 0-170-16,0 0 74 0</inkml:trace>
  <inkml:trace contextRef="#ctx0" brushRef="#br0" timeOffset="-188010.68">8261 11121 182 0,'0'0'332'0,"0"0"-75"16,0 0-47-16,0 0-23 0,0 0-28 0,0 0-30 16,0 0-10-16,0 0-13 0,0 0-18 0,0 0-14 15,0 0-10-15,0 0-14 0,0 0-9 0,0 0-3 16,0 0 12-16,0 0 10 0,0 0 3 0,0 0-1 15,0 0-2-15,9-14-13 0,-9 14 3 0,0 0-15 16,19-4 8-16,-19 4-22 0,0 0 6 0,27-6-17 16,-27 6 7-16,0 0-10 0,29-5 6 0,-29 5-9 15,0 0 7-15,31-3-10 0,-31 3 9 0,0 0-12 0,31-2 2 16,-31 2-20-16,21-3 1 0,-21 3-18 16,19-4 1-16,-19 4-21 0,21-4-10 0,-21 4-14 0,19-5-25 15,-19 5-31-15,16-7-29 0,-16 7-26 0,0 0-46 16,19-7-225-16,-19 7 58 0</inkml:trace>
  <inkml:trace contextRef="#ctx0" brushRef="#br0" timeOffset="-187624.018">8293 10999 329 0,'0'0'259'0,"0"0"-50"16,0 0-28-16,0 0-13 0,0 0-19 0,0 0-21 16,0 0-12-16,0 0-17 0,0 0-13 0,0 0-17 0,0 0-9 15,0 0-16-15,0 0-8 0,0 0 1 0,0 0 13 16,0 0 18-16,0 0 0 0,0 0 4 0,0 0-6 15,0 0-9-15,0 0-2 0,0 0-5 0,25 0-10 16,-25 0-16-16,23 0 5 0,-23 0-16 0,25-2 9 16,-25 2-16-16,24-5 11 0,-24 5-12 0,27-5 8 15,-27 5-16-15,26-3 10 0,-26 3-8 0,25-3 11 16,-25 3-14-16,21-3 13 0,-21 3-13 0,20-3 5 0,-20 3-12 16,0 0 7-16,21-4-17 0,-21 4 5 15,0 0-23-15,0 0-38 0,23-3 5 0,-23 3-44 0,0 0-9 16,0 0-24-16,0 0-24 0,0 0-21 0,0 0-11 15,0 0-248-15,0 0 69 0</inkml:trace>
  <inkml:trace contextRef="#ctx0" brushRef="#br0" timeOffset="-186373.81">7839 11884 178 0,'0'0'298'16,"0"0"-61"-16,0 0-43 0,0 0-25 0,0 0-19 15,0 0-26-15,0 0-2 0,0 0-4 0,6 12-8 16,-6-12-12-16,0 0-16 0,13 9-10 0,-13-9-7 16,0 0-8-16,23 9-10 0,-23-9-27 0,21 8 18 0,-21-8-8 15,24 9 1-15,-24-9-11 0,29 10-2 0,-29-10-4 16,31 10-3-16,-15-4-1 0,0-1 0 0,3 1-4 15,-2-1 1-15,-1-2-4 0,1 4-1 0,-1-1 2 16,-16-6-1-16,31 11-1 0,-31-11-3 0,26 8-3 16,-26-8-6-16,25 12-7 0,-25-12-4 0,20 8-5 15,-20-8-2-15,17 6-6 0,-17-6-8 0,14 6-1 16,-14-6 2-16,0 0-2 0,19 9 6 0,-19-9-4 16,0 0 3-16,0 0-28 0,0 0-2 0,0 0-1 15,0 0 4-15,0 0 8 0,0 0 13 0,0 0 5 16,10-10 13-16,-10 10 1 0,0 0 6 0,-10-16 4 0,10 16 5 15,-6-11 4-15,6 11 8 0,-10-11 4 0,10 11 11 16,-7-11 3-16,7 11 11 0,-8-11 7 0,8 11 5 16,-8-11-2-16,8 11 9 0,-8-9 1 0,8 9 0 15,0 0-4-15,-9-13 18 0,9 13-17 0,0 0 1 16,-6-12-2-16,6 12 2 0,0 0-1 0,0 0 0 16,-8-11-2-16,8 11 0 0,0 0-6 0,0 0-6 15,0 0-12-15,0 0-2 0,0 0-5 0,0 0-4 0,0 0-2 16,0 0-1-16,0 0 1 0,0 0 4 0,0 0-3 15,0 0-1-15,0 0-2 0,0 0-2 0,8 11 0 16,-8-11 0-16,0 0-3 0,15 13-2 0,-15-13 0 16,12 10 5-16,-12-10-5 0,14 11 4 0,-14-11-4 15,15 8 1-15,-15-8 0 0,16 11 0 0,-16-11 0 16,17 9-1-16,-17-9-1 0,13 7 0 0,-13-7 3 16,15 9-2-16,-15-9 3 0,12 8-1 0,-12-8 2 15,0 0-2-15,13 8 3 0,-13-8 0 0,0 0-5 16,8 12 5-16,-8-12-2 0,0 0-1 0,4 13 0 15,-4-13 1-15,0 0-2 0,-6 11-2 0,6-11 0 0,0 0 2 16,-11 13 0-16,11-13-2 0,-12 7 3 0,12-7-1 16,-10 10 0-16,10-10-1 0,-13 9 5 0,13-9 4 15,-11 9 1-15,11-9 2 0,-10 9-1 0,10-9-5 16,0 0-1-16,-15 12-2 0,15-12-4 0,0 0-2 16,-10 8-1-16,10-8-6 0,0 0-11 0,0 0-8 15,-10 12-8-15,10-12-15 0,0 0-16 0,0 0-22 16,0 0-15-16,0 0-27 0,0 0-20 0,0 0-30 0,0 0-32 15,8 9-257-15,-8-9 47 0</inkml:trace>
  <inkml:trace contextRef="#ctx0" brushRef="#br0" timeOffset="-185992.789">8549 12073 37 0,'0'0'368'0,"0"0"-90"16,0 0-43-16,0 0 2 0,0 0-51 0,-19-4-20 15,19 4-15-15,0 0-15 0,0 0-17 0,0 0-15 0,0 0-15 16,0 0-15-16,0 0-11 0,0 0-12 0,0 0-12 15,0 0-8-15,0 0-6 0,0 0 5 16,0 0 1-16,0 0 4 0,0 0 1 0,0 0-11 16,0 0 6-16,0 0-9 0,0 0 4 0,0 0-11 0,27 0 7 15,-27 0-13-15,0 0 9 0,30 0-13 0,-30 0 6 16,25-3-2-16,-25 3-12 0,26-4-23 0,-26 4-8 16,32-4-5-16,-32 4-11 0,26-3-8 0,-26 3-11 15,24-3-7-15,-24 3-8 0,21-3-4 0,-21 3-6 16,0 0-1-16,25-5-6 0,-25 5-9 0,0 0-23 15,0 0-24-15,0 0-29 0,0 0-229 0,0 0 120 0</inkml:trace>
  <inkml:trace contextRef="#ctx0" brushRef="#br0" timeOffset="-185750.482">8634 11997 281 0,'0'0'368'0,"0"0"-74"0,-18-7-25 16,18 7-39-16,0 0-27 0,0 0-24 0,-17-3-25 0,17 3-24 15,0 0-25-15,0 0-22 0,0 0-19 16,0 0-14-16,0 0 9 0,0 0 15 0,0 0-13 16,0 0 9-16,0 0-17 0,0 0 5 0,11-11-16 0,-11 11-6 15,0 0-6-15,26-1-20 0,-26 1 14 16,19-3-5-16,-19 3-4 0,23-4-3 0,-23 4-4 0,25-2-11 16,-25 2-20-16,23-5-12 0,-23 5-18 0,23-4-14 15,-23 4-16-15,23-4-16 0,-23 4-19 0,18-3-21 16,-18 3-26-16,0 0-14 0,23-6-16 0,-23 6-20 15,0 0-289-15,15-7 2 0</inkml:trace>
  <inkml:trace contextRef="#ctx0" brushRef="#br0" timeOffset="-185559.895">8809 11797 402 0,'0'0'377'0,"0"0"-63"0,0 0-41 0,0 0-36 16,0 0-24-16,-19 6-27 0,19-6-10 0,-10 15-37 0,4-4-13 15,0 4-37-15,-3 2-7 0,1 1-27 16,0 6-1-16,0-1-26 0,-3 8-8 0,4-1-36 16,-3 1-22-16,1 3-47 0,3-2-41 0,-2 3-50 0,2-3-68 15,-2 1-72-15,1 1-237 0,3-5-63 0</inkml:trace>
  <inkml:trace contextRef="#ctx0" brushRef="#br0" timeOffset="-184010.142">7826 13749 323 0,'-25'0'244'0,"25"0"-50"15,0 0-36-15,0 0-14 0,0 0-18 0,0 0-7 16,0 0-2-16,0 0 2 0,0 0 0 0,0 0-7 15,0 0-7-15,0 0-5 0,0 0-12 0,0 0-2 16,25-2-13-16,-25 2-6 0,0 0-16 0,23-4-2 16,-23 4-5-16,0 0 2 0,26-2-17 0,-26 2 7 0,0 0-16 15,31-5 5-15,-31 5-14 0,0 0 8 16,33-2-14-16,-33 2 8 0,23-1-11 0,-23 1 8 0,0 0-9 16,32-3 13-16,-32 3-19 0,0 0 14 0,28 0-13 15,-28 0-4-15,0 0 2 0,27-2-1 0,-27 2-12 16,0 0 4-16,25-1-17 0,-25 1 4 0,0 0-17 15,0 0-5-15,29-2-7 0,-29 2-8 0,0 0-7 16,0 0-5-16,23-3-6 0,-23 3-8 0,0 0-8 16,0 0-7-16,0 0-2 0,0 0-1 0,22-1-6 15,-22 1-8-15,0 0 10 0,0 0-15 0,0 0 20 0,0 0 20 16,2-13 24-16,-2 13 22 0,0 0 19 0,0 0 20 16,-9-14 16-16,9 14 15 0,0 0 12 0,-7-11 12 15,7 11 8-15,0 0 0 0,-10-12 2 0,10 12-7 16,0 0 1-16,-13-11 0 0,13 11 10 0,0 0-1 15,-10-11 7-15,10 11-2 0,0 0 1 0,-8-9-1 16,8 9 1-16,0 0 0 0,0 0 2 0,-11-10 2 16,11 10 1-16,0 0 0 0,0 0-7 0,0 0 5 0,0 0-8 15,-8-9-8-15,8 9-7 0,0 0-6 16,0 0 8-16,0 0-21 0,0 0 2 0,0 0-18 16,0 0 6-16,0 0-15 0,0 0 3 0,0 0-14 0,0 0 1 15,0 0-1-15,0 0 8 0,0 0-7 0,0 0 4 16,0 0-4-16,0 0 9 0,0 0-11 0,13 7 12 15,-13-7-12-15,0 0 14 0,16 8-14 0,-16-8 10 16,0 0-8-16,21 5 10 0,-21-5-15 0,0 0 15 0,21 6-14 16,-21-6 10-16,0 0-15 0,25 6 5 15,-25-6-4-15,0 0 13 0,25 7-9 0,-25-7 10 0,0 0-12 16,19 4 14-16,-19-4-10 0,0 0 9 0,14 5-8 16,-14-5 12-16,0 0-11 0,11 9 9 0,-11-9-8 15,0 0-7-15,4 12 8 0,-4-12 10 0,0 0 4 16,-4 12-10-16,4-12-4 0,0 0 15 0,-13 17-11 15,13-17 14-15,-12 11-12 0,12-11 16 0,-13 10-11 16,13-10 9-16,-14 11-13 0,14-11-1 0,-15 11 3 16,15-11-4-16,-12 9 1 0,12-9-2 0,-10 9-2 0,10-9 0 15,0 0 0-15,-14 11-3 0,14-11-2 16,0 0-7-16,-10 8-6 0,10-8-7 0,0 0-9 16,0 0-4-16,-8 9-4 0,8-9-8 0,0 0-19 0,0 0-17 15,0 0-17-15,0 0-34 0,0 0-33 0,10 10-41 16,-10-10-66-16,0 0-196 0,0 0 45 0</inkml:trace>
  <inkml:trace contextRef="#ctx0" brushRef="#br0" timeOffset="-179746.01">8610 13734 123 0,'0'0'134'0,"0"0"-20"0,0 0-23 15,0 0-8-15,0 0-2 0,0 0-11 0,0 0-3 16,0 0-8-16,6 12 2 0,-6-12-2 0,0 0-5 0,0 0-3 15,0 0-6-15,0 0-1 0,0 0 0 0,10 9 1 16,-10-9-1-16,0 0 0 0,0 0-1 0,0 0-1 16,0 0-3-16,0 0 0 0,0 0 3 0,0 0 0 15,0 0-1-15,0 0-2 0,0 0-6 0,17-6-3 16,-17 6-8-16,0 0-2 0,0 0-5 0,-2-16-1 16,2 16 4-16,-3-12-9 0,3 12-3 0,-4-13-1 15,4 13 6-15,-6-14 6 0,6 14-1 0,-6-14 6 0,6 14 6 16,-6-11 0-16,6 11-1 0,0 0-3 15,-13-14 1-15,13 14 0 0,0 0-4 0,-8-11-6 0,8 11-2 16,0 0-4-16,0 0-2 0,0 0-7 0,0 0 4 16,0 0-3-16,0 0 1 0,0 0 0 0,0 0-2 15,-20 5 1-15,20-5-27 0,0 0 39 0,-2 15 9 16,2-15-12-16,0 0 1 0,0 19-3 0,0-19-2 16,2 13 2-16,-2-13-1 0,4 14 0 0,-4-14 1 15,6 17-3-15,-6-17-2 0,10 16 0 0,-10-16-2 16,12 17 0-16,-12-17 1 0,13 12 1 0,-13-12-1 0,16 14-4 15,-16-14-31-15,19 10 42 0,-19-10 1 0,19 6-4 16,-19-6-3-16,0 0-1 0,24 5-2 0,-24-5 4 16,0 0 0-16,0 0-2 0,28-3 2 0,-28 3 1 15,0 0-2-15,17-3 5 0,-17 3-5 0,0 0-2 16,12-10 2-16,-12 10 1 0,0 0-2 0,0 0 1 16,9-13 1-16,-9 13 2 0,0 0-1 0,0 0 4 15,0 0 10-15,0 0-6 0,4-12-1 0,-4 12-8 0,0 0 3 16,0 0-3-16,0 0-4 0,0 0 4 15,0 0-4-15,0 0-1 0,0 0 3 0,4 17-3 16,-4-17 2-16,0 0-5 0,6 14 5 0,-6-14-1 0,6 11-2 16,-6-11 2-16,11 11-2 0,-11-11 0 15,12 9 1-15,-12-9 1 0,12 8-3 0,-12-8-2 0,0 0-2 16,25 5-3-16,-25-5 2 0,0 0-6 0,19-5 0 16,-19 5-1-16,0 0-4 0,17-9-4 0,-17 9-2 15,7-11 3-15,-7 11-1 0,4-12-8 0,-4 12-1 16,0 0-19-16,0-20 22 0,0 20-4 0,-7-12 5 15,7 12-5-15,-10-12 6 0,10 12 2 0,-11-13 6 0,11 13 2 16,-17-11 7-16,17 11 1 0,-16-6 6 0,16 6 1 16,-17-8 2-16,17 8 1 0,0 0 0 0,-23-1 2 15,23 1-1-15,0 0 0 0,-18 4 1 0,18-4-1 16,0 0 2-16,-11 8-2 0,11-8 1 0,0 0-1 16,0 0 0-16,-6 13-1 0,6-13 1 0,0 0 0 15,0 0 0-15,6 11 3 0,-6-11-1 0,0 0 2 16,0 0-2-16,21 5 0 0,-21-5-1 0,0 0-1 0,0 0 1 15,31-2-1-15,-31 2 0 0,19-5 0 16,-19 5 1-16,18-4-3 0,-18 4-1 0,18-8 2 0,-18 8 1 16,19-4 0-16,-19 4 0 0,14-9 4 0,-14 9 0 15,0 0 7-15,19-5 9 0,-19 5 8 0,0 0 6 16,16-6 1-16,-16 6 1 0,0 0-2 0,0 0-5 16,0 0 0-16,17-5-11 0,-17 5-2 0,0 0-6 15,0 0-3-15,10 8 0 0,-10-8-4 0,0 0-1 16,8 12-4-16,-8-12 2 0,7 12 1 0,-7-12-3 15,8 11 0-15,-8-11 2 0,8 11-2 0,-8-11-3 0,10 9 1 16,-10-9 2-16,12 9 0 0,-12-9-1 0,14 7 2 16,-14-7-1-16,0 0-3 0,19 9 3 15,-19-9 1-15,0 0-2 0,18 5 1 0,-18-5-1 0,0 0 1 16,0 0 1-16,0 0 2 0,27 0-5 0,-27 0-2 16,0 0-3-16,13-8-1 0,-13 8-1 0,0 0 0 15,12-8 1-15,-12 8 0 0,0 0 0 0,0 0 1 16,10-13 1-16,-10 13 2 0,0 0-1 0,0 0 4 0,3-12 0 15,-3 12-1-15,0 0 2 0,0 0 0 16,-3-14 1-16,3 14 5 0,0 0 3 0,0 0 23 16,0 0-9-16,0 0-9 0,-6-11-1 0,6 11-5 15,0 0-1-15,0 0-3 0,0 0-2 0,0 0-3 0,0 0 2 16,0 0-2-16,0 0 1 0,0 0 2 0,0 0-3 16,0 0 1-16,0 0-1 0,2 14 2 0,-2-14 0 15,0 0-3-15,9 14 2 0,-9-14 0 0,0 0 0 16,12 14 0-16,-12-14-7 0,0 0 8 0,15 8-24 15,-15-8 25-15,0 0 2 0,19 2 1 0,-19-2 0 16,0 0-2-16,23-2 0 0,-23 2-1 0,0 0 2 16,20-8-3-16,-20 8 1 0,13-11-3 0,-13 11 4 15,12-10 7-15,-12 10-8 0,11-10 4 0,-11 10-4 0,8-11 9 16,-8 11-12-16,6-11 10 0,-6 11-11 0,6-11 2 16,-6 11 0-16,0 0 3 0,2-18-1 0,-2 18 0 15,0 0 1-15,2-12 3 0,-2 12 5 0,0 0 1 16,0 0-2-16,-2-18 12 0,2 18-10 0,0 0 12 15,0 0-11-15,0 0 9 0,0-13-13 0,0 13 7 16,0 0-12-16,0 0 4 0,0 0-10 0,0 0 11 16,0 0-36-16,0 0 36 0,0 0-7 0,0 0 3 0,0 0-8 15,7 15 9-15,-7-15-13 0,6 11 17 0,-6-11-13 16,8 13 13-16,-8-13-12 0,13 15-12 16,-4-6 15-16,-1 0 0 0,4 2 2 0,-1 0-1 0,1 1 0 15,1-1 0-15,1 4 1 0,0-3 0 0,1 2-4 16,-1 3 3-16,0-3 0 0,0 3 0 0,-1 2-1 15,1-1 0-15,-1 0 0 0,-1 0 1 0,-2 3 0 16,3-1 0-16,-3 0-4 0,-2 1 3 0,1-1-1 0,-1-1 1 16,-2 0-5-16,-2-3-5 0,0 0-2 15,-1 2-3-15,0-6-1 0,-3-12-1 0,0 22-2 0,0-22-1 16,-4 19 3-16,4-19-3 0,-8 13 7 0,8-13-2 16,-14 7 7-16,14-7 0 0,0 0 0 0,-27-3-1 15,27 3 3-15,-21-8 0 0,11-1 2 0,-3 1-4 16,5 0 3-16,-2-2-4 0,2-1 5 0,-1 1-8 15,3-4-1-15,0 1-4 0,3-2-4 0,-1 2 3 16,2-1 0-16,2-2-2 0,0 2-9 0,2-1 4 16,0 0-3-16,1-2 0 0,-1 4 5 0,4-3 1 0,-2 3 3 15,2-4 2-15,1 4 5 0,-1-1 2 0,0 2 2 16,-2-3 1-16,2 5 1 0,-2-3 4 0,-4 13-2 16,11-18 9-16,-11 18 3 0,6-19 2 0,-6 19 5 15,6-17 4-15,-6 17 11 0,4-14-6 0,-4 14 9 16,7-12-8-16,-7 12 10 0,0 0-33 0,4-14 50 15,-4 14-10-15,0 0 6 0,0 0-39 0,4-14 29 16,-4 14-18-16,0 0 4 0,0 0-14 0,0 0 9 0,0 0-15 16,0 0 9-16,0 0-13 0,0 0 7 0,0 0-10 15,0 0 9-15,-6 14-10 0,6-14 10 16,0 0-10-16,0 0 6 0,2 15-8 0,-2-15 6 0,0 0-8 16,0 0 10-16,8 12-9 0,-8-12 6 0,0 0-5 15,0 0 6-15,19 9-5 0,-19-9 10 0,0 0-13 16,0 0 6-16,24-2 0 0,-24 2-19 0,0 0-10 15,20-8 7-15,-20 8-8 0,12-11 7 0,-12 11-9 16,13-8 15-16,-13 8-2 0,10-9 10 0,-10 9-2 16,10-9 10-16,-10 9 0 0,0 0 14 0,9-12-6 15,-9 12 14-15,0 0-10 0,0 0 9 0,6-13-2 0,-6 13 5 16,0 0-15-16,0 0 10 0,0 0-12 0,0 0 10 16,0 0-13-16,0 0-15 0,0 0 15 0,0 0 9 15,0 0-10-15,0 0 6 0,0 18-9 0,0-18 6 16,0 0-8-16,4 12 6 0,-4-12-8 0,0 0 7 15,10 13-5-15,-10-13 8 0,0 0-9 0,17 11 6 16,-17-11-3-16,0 0 5 0,23 5-11 0,-23-5 3 16,0 0-5-16,26-5 7 0,-26 5-11 0,16-4 10 0,-16 4-7 15,17-9 6-15,-17 9-4 0,14-7 9 16,-14 7-6-16,12-9 30 0,-12 9-33 0,11-10 9 0,-11 10-3 16,0 0 10-16,10-11-8 0,-10 11 8 0,0 0-7 15,0 0 11-15,6-11-5 0,-6 11 12 0,0 0-10 16,0 0 5-16,0 0-13 0,0 0 5 0,0 0-8 15,0 0 9-15,0 0-9 0,0 0 7 0,0 0-9 16,0 0 8-16,0 0-10 0,0 0 10 0,0 0-10 16,17 7 7-16,-17-7-28 0,0 0 34 0,0 0-6 15,12 9 8-15,-12-9-12 0,0 0 9 0,0 0-10 0,20 4 11 16,-20-4-10-16,0 0 4 0,0 0-13 16,25-4 0-16,-25 4-8 0,0 0 8 0,18-5-12 0,-18 5 6 15,0 0-5-15,15-9 9 0,-15 9-3 0,0 0 5 16,0 0-5-16,8-14-2 0,-8 14-1 0,0 0-4 15,-2-12 3-15,2 12 0 0,0 0 1 0,-14-12 5 16,14 12 11-16,-17-9-4 0,17 9 9 0,-17-9 8 16,17 9 3-16,-17-5 11 0,17 5-8 0,0 0 5 0,-25-6-10 15,25 6 4-15,0 0-12 0,0 0 7 16,-23 2-9-16,23-2 5 0,0 0-7 0,0 0 8 0,-12 11-7 16,12-11 7-16,0 0-10 0,4 13 10 0,-4-13-7 15,8 11 4-15,-8-11 3 0,15 13-1 0,-15-13-6 16,18 15-24-16,-7-8 29 0,0 2 0 0,-1 2 4 15,3-1-4-15,-1 1 6 0,1-1 7 0,-1 1 4 16,-2 2 3-16,5 1 5 0,-3-2 1 0,-1 5-1 16,1-2-2-16,-2 2-3 0,0 1-3 0,-2-3-10 15,0 3 4-15,-2-3-3 0,1 4-1 0,-1-3-2 0,-2-1-3 16,0 2 0-16,0-2 0 0,-2 0-1 16,-2-15 2-16,4 24-3 0,-4-24 1 0,0 19 0 15,0-19-4-15,-2 14-1 0,2-14 2 0,-6 11-3 0,6-11-1 16,0 0 1-16,0 0-2 0,0 0-1 0,0 0 1 15,-23-2-3-15,23 2-3 0,-8-13-5 0,8 13 0 16,-6-18-7-16,6 18-5 0,-4-22-2 0,4 22-4 16,0-26 0-16,2 11-4 0,-2-1 3 0,2 0 1 0,2 0-1 15,-2-1 3-15,2 0 2 0,-2 1 1 16,2 1 7-16,1 0 1 0,-3 1 5 0,2-1 3 16,0 2 4-16,-2-1 1 0,-2 14 2 0,6-21 1 0,-6 21 0 15,6-21 2-15,-6 21 0 0,5-18 4 0,-5 18 9 16,4-15 8-16,-4 15 12 0,2-13 6 0,-2 13 9 15,0 0 14-15,4-15-10 0,-4 15 1 0,0 0-16 16,0 0 2-16,0 0-12 0,-2-14 6 0,2 14-16 16,0 0 7-16,0 0-5 0,0 0 5 0,0 0-7 15,-11 9 7-15,11-9-9 0,0 0 3 0,-4 13-16 16,4-13 11-16,0 0-8 0,0 0 4 0,0 16-7 16,0-16 7-16,0 0-10 0,9 12 8 0,-9-12-10 15,0 0 10-15,14 7-7 0,-14-7 6 0,0 0-5 0,23 4 6 16,-23-4-8-16,0 0 8 0,27-2-10 15,-27 2 10-15,16-4-13 0,-16 4 7 0,16-8-11 0,-16 8 6 16,14-6-8-16,-14 6 7 0,11-7-4 0,-11 7 7 16,8-12-9-16,-8 12 7 0,6-13-9 0,-6 13 13 15,2-13-11-15,-2 13 8 0,-4-11-4 0,4 11 0 16,-6-15-1-16,6 15 7 0,-9-11-3 0,9 11 2 16,-14-13 3-16,14 13 2 0,-14-10 0 0,14 10 1 15,-16-2-3-15,16 2 9 0,0 0-10 0,-25-5 6 0,25 5-8 16,0 0 8-16,-23 7-8 0,23-7 7 15,-14 10-8-15,14-10 8 0,-10 11-8 0,10-11 6 0,-9 11 8 16,9-11-24-16,-4 13-12 0,4-13-2 0,0 0 0 16,0 16 0-16,0-16 4 0,0 0-11 0,9 12 1 15,-9-12-3-15,0 0-3 0,18 5-5 0,-18-5-1 16,0 0 2-16,0 0 2 0,33-1 2 0,-33 1 5 0,17-6 3 16,-17 6 3-16,14-5 7 0,-14 5 4 15,14-6 4-15,-14 6 5 0,14-7 5 0,-14 7 13 16,0 0 12-16,15-10 13 0,-15 10 11 0,0 0 11 0,0 0 5 15,14-6-5-15,-14 6-4 0,0 0 3 0,0 0-10 16,0 0 9-16,0 0-14 0,0 0 6 0,0 0-5 16,0 0 3-16,0 0-17 0,0 0 6 0,10 11-15 15,-10-11 4-15,0 0-13 0,0 0 7 0,7 12-10 16,-7-12 4-16,0 0-8 0,10 9 8 0,-10-9-11 16,0 0 7-16,12 8-8 0,-12-8 9 0,0 0-8 15,0 0 9-15,27-2-11 0,-27 2 12 0,17-6-8 0,-17 6 4 16,13-11-9-16,-13 11 5 0,17-15-8 0,-17 15 10 15,16-15-10-15,-16 15 9 0,17-14-10 0,-17 14 1 16,14-15-1-16,-14 15-1 0,15-12 5 0,-15 12 1 16,12-12-2-16,-12 12 3 0,15-11-3 0,-15 11 2 15,12-8 0-15,-12 8 2 0,14-8 12 0,-14 8-14 16,0 0 2-16,18-6 2 0,-18 6-1 0,0 0 1 16,0 0 3-16,25-2 4 0,-25 2 5 0,0 0-2 15,0 0 7-15,18 5-6 0,-18-5 7 0,0 0-9 16,0 0 6-16,0 0-12 0,19 4 10 0,-19-4-12 0,0 0 16 15,0 0-19-15,0 0 10 0,0 0-10 0,0 0 3 16,15 7-8-16,-15-7 4 0,0 0-8 0,0 0 5 16,0 0-13-16,0 0 4 0,0 0-6 0,0 0 3 15,0 0 0-15,0 0 4 0,0 0-1 0,0 0 5 16,0 0 0-16,-21-7 0 0,21 7 3 0,0 0 2 16,-25-6 3-16,25 6 0 0,0 0-1 0,-29-3 0 15,29 3 2-15,0 0 0 0,-30 0 0 0,30 0 4 0,-18 5-1 16,18-5-1-16,-19 5 2 0,19-5 5 0,-15 11-7 15,15-11 7-15,-10 12-10 0,10-12 9 0,-8 14-11 16,8-14 9-16,-4 13-10 0,4-13 9 0,0 17-6 16,0-17 7-16,6 15-9 0,-6-15 2 0,10 13-1 15,-10-13 0-15,15 10 8 0,-15-10-9 0,16 5 10 16,-16-5-9-16,0 0 8 0,29 0-5 0,-29 0 4 16,20-10-4-16,-20 10 7 0,21-14-11 0,-11 5 6 15,0-4-9-15,1-2-3 0,-3 2 1 0,0-4 2 16,-2 1 2-16,0-1 4 0,1-2-2 0,-3 2 1 0,-2 1 1 15,2-2 1-15,-4 1 6 0,2 2 8 0,0 1 4 16,-2 14 10-16,0-22 10 0,0 22-4 0,0-21-4 16,0 21-5-16,0 0-6 0,-2-15-3 0,2 15-7 15,0 0 0-15,0 0-2 0,0 0 1 0,0 0 3 16,-6 17 7-16,6-17-16 0,0 19 7 0,0-19-9 16,0 22 8-16,0-22-8 0,2 25 8 0,0-11-12 15,2 0 10-15,-2-1-12 0,2 0 8 0,3-1-10 16,-3 0 8-16,2 1-17 0,-6-13 8 0,14 20 8 0,-14-20-11 15,14 17-7-15,-14-17 6 0,14 14-5 16,-14-14 4-16,17 12-7 0,-17-12 7 0,16 6-11 0,-16-6 5 16,0 0-12-16,27 1 6 0,-27-1-13 0,0 0 4 15,23-8-12-15,-23 8 2 0,14-11 8 0,-14 11 6 16,11-9 8-16,-11 9 9 0,8-11 3 0,-8 11 14 16,0 0 7-16,9-17 9 0,-9 17 11 0,0 0-2 15,0 0-2-15,2-13-2 0,-2 13-3 0,0 0 1 16,0 0-7-16,0 0 10 0,0 0-11 0,0 0 7 15,-2 16-13-15,2-16 8 0,0 0-13 0,2 14 14 0,-2-14-14 16,0 0 3-16,7 15-11 0,-7-15 8 16,6 11-7-16,-6-11 7 0,0 0-6 0,14 12 4 0,-14-12-14 15,0 0 9-15,19 5-8 0,-19-5 11 0,0 0-7 16,21-2 9-16,-21 2-4 0,14-9 7 0,-14 9-7 16,10-10 9-16,-10 10-9 0,11-11 11 0,-11 11-10 15,8-11 8-15,-8 11-8 0,4-14 10 0,-4 14-10 16,0-16 9-16,0 16-7 0,-2-14 7 0,2 14 3 15,-6-15 0-15,6 15 4 0,-13-10-2 0,13 10 3 16,-14-14 3-16,14 14 1 0,-17-9 6 0,17 9-12 0,-16-5 4 16,16 5-12-16,0 0 7 0,-25 1-13 0,25-1 6 15,-16 6-17-15,16-6 3 0,-14 10 8 0,14-10-23 16,-12 13-18-16,12-13-3 0,-9 16-16 16,9-16-9-16,-8 12-12 0,8-12-15 0,-2 14-13 0,2-14-11 15,0 0-6-15,0 19-11 0,0-19-9 0,0 0-5 16,6 12-34-16,-6-12-175 0,0 0 180 0</inkml:trace>
  <inkml:trace contextRef="#ctx0" brushRef="#br0" timeOffset="-179307.997">10808 13630 134 0,'0'0'360'0,"0"0"-78"0,0 0-45 16,0 0-28-16,0 0-35 0,0 0-19 0,0 0 2 15,16-3-16-15,-16 3-3 0,0 0-23 0,0 0-9 16,11 7-29-16,-11-7-10 0,0 0-21 0,0 0-2 0,14 10-16 15,-14-10 4-15,0 0-15 0,0 0 7 0,23 5-14 16,-23-5 9-16,0 0-15 0,17-8 8 0,-17 8-16 16,12-7 8-16,-12 7-13 0,9-13 7 0,-9 13-7 15,6-16 12-15,-6 16-7 0,7-19 8 16,-7 19 4-16,4-18 13 0,-4 18-3 0,2-19 17 0,-2 19 0 16,2-15 24-16,-2 15-4 0,-2-16 20 0,2 16-12 15,0 0 9-15,2-15-22 0,-2 15 3 0,0 0-25 16,0 0 5-16,2-14-23 0,-2 14 11 0,0 0-19 15,0 0 12-15,0 0-15 0,0 0 8 0,19 5-19 0,-19-5 4 16,10 8-23-16,-10-8 6 0,16 9-13 0,-16-9 12 16,21 12-10-16,-21-12 16 0,21 13-11 0,-7-5 14 15,0-3-10-15,-2 4 18 0,3-1-11 0,-3-2 18 16,-12-6-12-16,25 14 16 0,-25-14-12 0,18 13 16 16,-18-13-14-16,15 11 16 0,-15-11-13 0,10 9 15 15,-10-9-15-15,0 0 13 0,2 15-2 0,-2-15-3 16,0 0-1-16,-8 13-2 0,8-13-1 0,0 0-1 0,-21 6 1 15,21-6 0-15,-18 4 2 0,18-4-2 16,0 0 1-16,-29 3 0 0,29-3-1 0,0 0-4 16,-25 2-16-16,25-2-22 0,0 0-27 0,0 0-35 15,-24 2-13-15,24-2-18 0,0 0-10 0,0 0-23 0,0 0-27 16,0 0-38-16,0 0-292 0,0 0-28 0</inkml:trace>
  <inkml:trace contextRef="#ctx0" brushRef="#br0" timeOffset="-178709.5">9088 13541 281 0,'-2'-13'517'0,"2"13"-112"0,0 0-82 0,0-14-59 16,0 14-15-16,0 0-38 0,0 0-33 0,0-14-33 0,0 14-27 15,0 0-21-15,0 0-17 0,0 0-17 0,0 0-12 16,10-10-24-16,-10 10-59 0,0 0-46 0,0 0-87 16,17 7-104-16,-17-7-167 0,0 0-204 0,14 14-148 15</inkml:trace>
  <inkml:trace contextRef="#ctx0" brushRef="#br0" timeOffset="-170319.693">15719 1461 80 0,'0'0'79'0,"0"0"-12"16,0 0 3-16,0 0-9 0,0 0-10 0,0 0-4 16,0 0-23-16,0 0 15 0,0 0 0 0,0 0 5 0,0 0-2 15,0 0-4-15,0 0-3 0,19 3-2 16,-19-3-3-16,0 0-5 0,17-5-3 0,-17 5 0 0,0 0-2 15,22-9-6-15,-22 9-3 0,17-6-2 0,-17 6-1 16,16-7-2-16,-16 7-2 0,19-7 2 0,-19 7-8 16,18-9-13-16,-18 9-16 0,18-7-21 0,-18 7-25 15,17-5-34-15,-17 5-92 0,14-6 62 0</inkml:trace>
  <inkml:trace contextRef="#ctx0" brushRef="#br0" timeOffset="-169981.472">15726 1836 54 0,'0'0'229'0,"0"0"-39"0,-13 9-27 16,13-9-21-16,0 0-13 0,-12 7-13 0,12-7-15 15,0 0-40-15,0 0 9 0,-7 11-20 0,7-11-7 16,0 0-11-16,0 0-7 0,0 0-2 0,0 0-3 0,0 0-7 16,0 0 0-16,0 0-2 0,7 10 1 15,-7-10-12-15,0 0-18 0,16 6-16 0,-16-6-16 16,0 0-20-16,25 5-14 0,-25-5-19 0,17 8-10 0,-17-8-15 15,18 7-18-15,-18-7-91 0,19 11 76 16</inkml:trace>
  <inkml:trace contextRef="#ctx0" brushRef="#br0" timeOffset="-169727.645">15847 2205 9 0,'0'0'136'0,"0"0"-26"0,-3 14-7 0,3-14-26 15,0 0-16-15,0 0-8 0,0 0-11 0,9 11-11 0,-9-11-5 16,0 0-6-16,0 0-11 0,20 6-13 0,-20-6-18 15,0 0-22-15,25 0-19 0,-25 0-29 16,0 0-53-16,27 0 39 0</inkml:trace>
  <inkml:trace contextRef="#ctx0" brushRef="#br0" timeOffset="-169483.558">16005 2570 15 0,'0'0'123'0,"0"0"-26"0,24-3-20 16,-24 3-17-16,0 0-18 0,0 0-6 0,25-2 8 15,-25 2-32-15,0 0-16 0,0 0-13 0,0 0-25 0,25 4-101 16,-25-4 40-16</inkml:trace>
  <inkml:trace contextRef="#ctx0" brushRef="#br0" timeOffset="-169241.478">16023 2963 87 0,'0'0'168'0,"15"7"-34"0,-15-7-27 16,0 0-23-16,0 0-15 0,0 0-15 0,27 1-15 15,-27-1-6-15,0 0-10 0,20-1-11 0,-20 1-9 16,0 0-29-16,0 0-16 0,31 0-11 0,-31 0-21 15,0 0-26-15,0 0-63 0,24 3 42 0</inkml:trace>
  <inkml:trace contextRef="#ctx0" brushRef="#br0" timeOffset="-169048.035">15925 3255 135 0,'0'0'113'16,"0"0"-23"-16,0 0-23 0,0 0-17 0,27-3-9 0,-27 3-10 15,19-3-14-15,-19 3-16 0,17-5-13 0,-17 5-16 16,23-6-28-16,-23 6-3 0,21-3-71 0,-21 3 41 16</inkml:trace>
  <inkml:trace contextRef="#ctx0" brushRef="#br0" timeOffset="-168829.561">16198 3427 72 0,'0'0'111'0,"0"0"-23"0,23-10-22 16,-23 10-24-16,14-4-26 0,-14 4-17 0,17-6-41 0,-17 6-79 15,0 0 42-15</inkml:trace>
  <inkml:trace contextRef="#ctx0" brushRef="#br0" timeOffset="-168544.185">16069 3823 178 0,'0'0'157'0,"0"0"-32"16,0 0-18-16,0 16-12 0,0-16-13 0,0 0-15 16,0 0-8-16,10 7-15 0,-10-7-5 0,0 0-8 15,0 0-5-15,0 0-9 0,27-1-2 0,-27 1-12 0,0 0-16 16,25-6-18-16,-25 6-27 0,15-4-26 16,-15 4-28-16,0 0-124 0,27-3 76 0</inkml:trace>
  <inkml:trace contextRef="#ctx0" brushRef="#br0" timeOffset="-168299.183">16169 4100 28 0,'-4'15'176'0,"4"-15"-31"0,0 0-30 15,0 0-18-15,0 0-10 0,0 0-14 0,0 0-11 16,6 11-9-16,-6-11-9 0,0 0-7 0,0 0-9 16,0 0-6-16,0 0-5 0,23 2-2 0,-23-2-11 15,0 0-15-15,0 0-12 0,29-2-17 0,-29 2-13 0,0 0-17 16,22 0-18-16,-22 0-3 0,0 0-108 16,25 0 60-16</inkml:trace>
  <inkml:trace contextRef="#ctx0" brushRef="#br0" timeOffset="-168014.006">16192 4522 12 0,'0'0'177'0,"0"0"-22"0,0 0-41 15,0 0-16-15,14 7-14 0,-14-7-21 0,0 0-12 16,0 0-5-16,25-1-17 0,-25 1-2 0,0 0-10 0,21-5-5 16,-21 5-13-16,0 0-7 0,18-3-11 15,-18 3-7-15,0 0-26 0,0 0-4 0,20 3-28 0,-20-3-119 16,0 0 61-16</inkml:trace>
  <inkml:trace contextRef="#ctx0" brushRef="#br0" timeOffset="-167797.05">16175 4810 86 0,'0'0'148'0,"0"0"-16"16,0 18-33-16,0-18-16 0,0 0-12 0,6 12-12 15,-6-12-10-15,0 0-6 0,11 9-9 0,-11-9-5 16,0 0-6-16,18 4-6 0,-18-4-1 0,0 0-5 16,25-2-9-16,-25 2-12 0,0 0-9 0,29-2-7 15,-29 2-16-15,0 0-5 0,28-4-13 0,-28 4-12 16,0 0-13-16,0 0-85 0,27 4 45 0</inkml:trace>
  <inkml:trace contextRef="#ctx0" brushRef="#br0" timeOffset="-167588.572">16233 5154 89 0,'0'15'164'0,"0"-15"-32"15,0 0-34-15,0 0-21 0,8 11-15 0,-8-11-14 0,0 0-10 16,0 0-8-16,23 4-7 0,-23-4-4 0,0 0-6 15,22-2-12-15,-22 2-1 0,0 0 0 0,27-4-15 16,-27 4-5-16,0 0-6 0,27-1-14 0,-27 1-17 16,0 0-30-16,26-2-86 0,-26 2 46 0</inkml:trace>
  <inkml:trace contextRef="#ctx0" brushRef="#br0" timeOffset="-167410.103">16402 5313 134 0,'-11'17'207'0,"11"-17"-53"16,-8 12-29-16,8-12-19 0,-10 17-18 0,10-17-10 16,-7 14-15-16,7-14-7 0,-8 12-16 0,8-12-7 15,-4 16-8-15,4-16-5 0,-4 12-13 0,4-12-8 16,0 0-10-16,0 17-9 0,0-17-7 0,0 0-11 16,4 15-16-16,-4-15-20 0,0 0-33 0,4 16-146 15,-4-16 80-15</inkml:trace>
  <inkml:trace contextRef="#ctx0" brushRef="#br0" timeOffset="-167230.817">16325 5717 212 0,'-6'17'172'0,"6"-17"-37"0,-4 14-29 15,4-14-24-15,0 0-20 0,-4 16-10 0,4-16-12 16,0 0-5-16,0 0-11 0,2 15-10 0,-2-15-16 0,0 0-11 15,0 0-21-15,16 6-11 0,-16-6-21 0,0 0-37 16,21-7-110-16,-21 7 66 0</inkml:trace>
  <inkml:trace contextRef="#ctx0" brushRef="#br0" timeOffset="-167102.339">16487 5807 16 0,'0'0'134'0,"-4"15"-39"0,4-15-39 15,-6 13-30-15,6-13-19 0,-8 17-18 0,8-17-19 16,-9 16-21-16,9-16-32 0,-8 16 28 0</inkml:trace>
  <inkml:trace contextRef="#ctx0" brushRef="#br0" timeOffset="-166989.634">16429 5996 123 0,'0'0'111'0,"17"6"-16"15,-17-6-22-15,0 0-14 0,23 1-11 0,-23-1-3 16,0 0-8-16,29-1-8 0,-29 1-17 0,18-6-32 15,-18 6-79-15,19-4-61 0,-19 4 40 0</inkml:trace>
  <inkml:trace contextRef="#ctx0" brushRef="#br0" timeOffset="-149221.966">8431 10314 146 0,'0'0'139'16,"-18"4"-30"-16,18-4-30 0,0 0-8 0,0 0-12 15,0 0-6-15,0 0-11 0,-14 7-4 0,14-7-7 16,0 0 8-16,0 0-2 0,0 0-2 0,0 0 0 16,-13 9-3-16,13-9-1 0,0 0-6 0,0 0-4 0,0 0 0 15,-12 6-1-15,12-6-1 0,0 0 0 16,0 0 0-16,-10 10-6 0,10-10-1 0,0 0 0 0,0 0-2 15,-11 7 5-15,11-7-3 0,0 0-1 0,0 0 0 16,-12 11-3-16,12-11 0 0,0 0-3 0,-11 11 0 16,11-11-1-16,0 0 0 0,-10 11-2 0,10-11 3 15,0 0-3-15,-10 15 2 0,10-15-1 0,0 0 1 16,-11 11 2-16,11-11 1 0,0 0 0 0,-12 10 3 16,12-10-5-16,0 0 3 0,-9 14-2 0,9-14 1 15,0 0-2-15,-13 13 2 0,13-13-2 0,-8 9 1 16,8-9-2-16,-6 12 3 0,6-12-4 0,-8 13 3 15,8-13-2-15,-9 10 3 0,9-10-4 0,-8 14 1 0,8-14-1 16,-6 13-27-16,6-13 30 0,-8 14 4 0,8-14-4 16,-9 15 2-16,9-15-4 0,-6 16 1 0,6-16-1 15,-6 15 4-15,6-15-6 0,-6 17 4 0,6-17-3 16,-6 17 2-16,6-17-3 0,-7 14 1 0,7-14-1 16,-6 19 2-16,6-19 0 0,-4 15 0 0,4-15 0 0,-4 16 2 15,4-16-1-15,-2 15 1 0,2-15-3 16,-4 17 2-16,4-17-2 0,-2 14 2 0,2-14-2 0,-2 15 3 15,2-15 1-15,-3 17 4 0,3-17 1 0,-2 15 1 16,2-15-4-16,-2 15 3 0,2-15-3 0,-2 14 0 16,2-14-6-16,-1 14 6 0,1-14-6 0,-2 16 1 15,2-16-2-15,-2 15 3 0,2-15-3 0,0 16 0 16,0-16-1-16,-2 16 1 0,2-16-3 0,0 16 2 16,0-16-1-16,-2 17 2 0,2-17-3 0,-2 17 2 15,2-17-2-15,0 16 4 0,0-16-2 0,-2 18 4 16,2-18-1-16,0 16 0 0,0-16 1 0,0 18-3 15,0-18 2-15,0 15-2 0,0-15-1 0,0 17 0 16,0-17-1-16,2 16 1 0,-2-16-2 0,2 17 0 0,-2-17 4 16,2 14-4-16,-2-14 1 0,4 15 0 0,-4-15 1 15,3 16-1-15,-3-16 0 0,4 16-1 0,-4-16 2 16,5 16 0-16,-5-16-1 0,4 13 1 0,-4-13-1 16,4 14 2-16,-4-14-1 0,4 14 0 0,-4-14 1 15,4 11-2-15,-4-11 0 0,4 13 2 0,-4-13-1 16,0 0-1-16,4 16 2 0,-4-16-2 0,0 0 0 15,9 17-3-15,-9-17 5 0,0 0 0 0,6 17 1 0,-6-17-1 16,0 0-1-16,6 16 2 0,-6-16 4 0,4 11-7 16,-4-11 0-16,4 14 1 0,-4-14 2 0,7 12 1 15,-7-12 0-15,6 13 2 0,-6-13-1 0,6 13 1 16,-6-13-2-16,6 15 0 0,-6-15-1 0,8 15-2 16,-8-15 1-16,9 13-1 0,-9-13 0 0,8 13 0 15,-8-13 0-15,8 10-1 0,-8-10 0 0,8 11 1 16,-8-11 2-16,11 10 1 0,-11-10 0 0,0 0 2 15,13 13 2-15,-13-13 1 0,0 0 3 0,15 11 0 16,-15-11-5-16,0 0 3 0,14 12-2 0,-14-12-1 0,0 0 2 16,17 9-1-16,-17-9 2 0,0 0 1 0,16 7-1 15,-16-7 5-15,0 0-6 0,17 4 3 0,-17-4 1 16,0 0-3-16,0 0-7 0,27 2 4 0,-27-2-7 16,0 0 1-16,0 0 1 0,29-2 3 0,-29 2-4 15,0 0 4-15,21-4-7 0,-21 4 8 0,0 0-8 16,25-7 7-16,-25 7-8 0,17-5 6 0,-17 5-9 15,16-6 12-15,-16 6 2 0,17-10-6 0,-17 10-5 0,16-7 6 16,-16 7-6-16,17-9 6 0,-17 9-7 16,16-9 10-16,-16 9-10 0,18-9 4 0,-18 9-2 0,16-12 4 15,-16 12-7-15,17-11 8 0,-17 11-9 0,19-13 8 16,-19 13-8-16,18-17 9 0,-18 17-8 0,19-15 2 16,-19 15-7-16,18-16 9 0,-9 7-6 0,-1-1 2 15,-8 10-1-15,15-15-1 0,-15 15 5 0,15-20 0 16,-15 20 1-16,14-18-2 0,-14 18 3 0,13-19 0 15,-13 19 0-15,8-16 0 0,-8 16-2 0,10-21 3 16,-3 8 0-16,-7 13 1 0,6-19-1 0,-6 19 0 0,6-23 0 16,-6 23-3-16,4-24 2 0,0 10 0 0,-2 0 1 15,0 1 0-15,-2 13 2 0,2-26-1 0,-2 11-2 16,3 1 0-16,-1-1 1 0,0 2-2 0,-2-2 2 16,0 2-1-16,0 13 1 0,2-26-1 0,-2 26-1 15,0-25 2-15,0 25-2 0,0-26 4 0,0 26-2 16,-2-27-1-16,2 27-1 0,0-26-2 0,0 26 4 15,-2-25-1-15,2 25-4 0,-5-27 3 0,3 14 3 0,2-4-1 16,-4 3 1-16,2-3-2 0,0 3 4 0,0 1 0 16,-2-2-1-16,0 2 6 0,2-1-6 0,-2-1 8 15,-1 4-2-15,1-4-1 0,-2 2 1 0,2 0 3 16,0 1-1-16,-2 0-2 0,1-1 9 0,-1 0-12 16,2 1-4-16,-2 2-1 0,2-1 2 0,-2 0-1 15,-1-1-1-15,7 12-1 0,-8-18 1 16,8 18 0-16,-9-19-1 0,9 19 1 0,-10-21 1 0,10 21-4 15,-11-17 4-15,11 17-2 0,-10-16 12 0,10 16-1 16,-10-18 10-16,10 18-7 0,-13-16 7 0,13 16-10 16,-14-13 9-16,14 13-15 0,-15-17 10 0,15 17-36 0,-16-11 36 15,16 11-10-15,-17-11 9 0,17 11-8 0,-19-11-2 16,19 11-4-16,-19-9 6 0,19 9-10 0,-21-8 9 16,21 8-13-16,-18-5 15 0,18 5-12 0,-21-4 10 15,21 4-10-15,-21-3 5 0,21 3-6 0,0 0-2 16,-33 1-20-16,33-1-14 0,-19 2-16 0,19-2-17 15,-19 6-14-15,19-6-9 0,-21 8-23 0,21-8-21 16,-20 10-18-16,20-10-25 0,-23 11-191 0,23-11 168 0</inkml:trace>
  <inkml:trace contextRef="#ctx0" brushRef="#br0" timeOffset="-142487.849">10531 10532 126 0,'0'0'152'0,"0"0"-36"0,0 0-25 16,0 0-13-16,0 0-7 0,0 0-12 0,-6 12-4 16,6-12-1-16,0 0-2 0,0 0 0 0,0 0-5 15,-4 13 2-15,4-13 3 0,0 0 1 0,0 0-3 0,-9 12-1 16,9-12-4-16,0 0-3 0,-6 15-6 0,6-15-3 15,-4 12 0-15,4-12-7 0,-6 12-5 0,6-12 3 16,-4 16-2-16,4-16-4 0,-7 16-2 0,7-16-3 16,-4 17-2-16,4-17 3 0,-4 14-3 0,4-14 3 15,-2 21 2-15,2-21-2 0,-2 18 2 0,2-18-1 0,-2 18 2 16,2-18 2-16,0 19-1 0,0-19 3 16,0 19 0-16,0-19 0 0,0 21-4 0,0-21-4 15,2 17-1-15,-2-17 0 0,4 21-2 0,-4-21 0 0,4 18 0 16,-4-18 0-16,4 17 6 0,-4-17-9 15,7 16-19-15,-7-16 22 0,6 14 2 0,-6-14-1 0,6 14-4 16,-6-14-2-16,6 11-1 0,-6-11-2 16,0 0 2-16,11 13 1 0,-11-13 1 0,0 0 0 15,8 12 1-15,-8-12-33 0,0 0 47 0,0 0-3 0,0 0 2 16,0 0-5-16,23-3-1 0,-23 3-6 0,0 0 2 16,12-13 0-16,-12 13-3 0,8-14-2 0,-8 14 0 15,9-15-2-15,-9 15-3 0,8-19 6 0,-8 19-3 16,6-19 0-16,-6 19-1 0,6-20-2 0,-6 20-1 0,4-25 3 15,-4 25 0-15,4-23-3 0,-2 9 0 0,-2 14 0 16,2-22 0-16,0 7-2 0,-2 15-5 16,0-24 1-16,0 24-2 0,0-26-3 0,0 26-2 0,-2-26 0 15,0 13 2-15,0-2 0 0,2 15-1 0,-4-24-4 16,4 24 4-16,-6-22 1 0,6 22 2 0,-8-20 1 16,8 20 2-16,-8-19 0 0,8 19 2 0,-11-15 0 15,11 15 4-15,-12-12-1 0,12 12 0 0,-10-10-1 0,10 10 1 16,0 0 0-16,-15-9-4 0,15 9 4 0,0 0-1 15,0 0 1-15,0 0-1 0,-27-2-1 16,27 2 3-16,0 0-2 0,-12 11 1 0,12-11 0 0,-8 12 0 16,8-12 2-16,-7 14-1 0,7-14 0 15,-6 17 2-15,6-17-2 0,-6 20 1 0,6-20 0 0,-4 24 1 16,4-24 2-16,-1 22 1 0,1-22 6 0,-2 28-3 16,2-28-3-16,-2 25 5 0,2-25-2 0,2 27-2 15,-2-27 1-15,2 24-3 0,-2-24 2 0,5 24-2 16,-5-24-2-16,6 25 3 0,-6-25 0 0,8 19-4 15,-8-19 3-15,9 17-1 0,-9-17 1 0,12 16-2 0,-12-16-1 16,12 16 2-16,-12-16-1 0,13 12-1 0,-13-12 2 16,10 10-1-16,-10-10 2 0,13 7 9 0,-13-7-12 15,0 0 1-15,16 5-4 0,-16-5 9 0,0 0-5 16,0 0 1-16,21-1 0 0,-21 1 0 0,0 0 1 16,14-13-3-16,-14 13 0 0,10-15-3 0,-10 15 2 15,8-16 0-15,-8 16-1 0,8-19-1 0,-8 19-1 16,6-19 0-16,-6 19 0 0,7-19 2 0,-7 19-2 0,6-19 4 15,-6 19 0-15,4-17 0 0,-4 17-18 16,2-13 23-16,-2 13-4 0,0 0 10 0,4-18-9 0,-4 18 1 16,0 0-2-16,2-13 1 0,-2 13 0 15,0 0-1-15,0 0-6 0,0 0 4 0,2-12-1 0,-2 12 1 16,0 0 0-16,0 0-1 0,0 0 1 0,0 0 2 16,0 0 1-16,0 0-1 0,0 0 3 0,4 15 1 15,-4-15-1-15,0 0 4 0,2 19 1 0,-2-19 1 16,0 16 2-16,0-16 0 0,5 15 2 0,-5-15 2 15,2 21 1-15,-2-21 0 0,6 19-1 0,-6-19-3 0,6 21 0 16,-6-21-2-16,6 20 0 0,-6-20 0 16,11 23 5-16,-11-23-7 0,10 18 7 0,-4-6-5 0,-6-12-1 15,12 16-6-15,-12-16 10 0,13 15-9 0,-13-15 5 16,13 14-9-16,-13-14 9 0,13 11-10 0,-13-11 9 16,14 10-7-16,-14-10 12 0,11 7-4 0,-11-7 8 15,0 0-6-15,16 8 10 0,-16-8-11 0,0 0 11 16,0 0-5-16,21 3 9 0,-21-3-11 0,0 0 9 15,12-8-12-15,-12 8 5 0,8-10-10 0,-8 10 9 16,7-15-16-16,-7 15 12 0,6-17-10 0,-6 17 8 0,4-18-11 16,-4 18 11-16,2-21-12 0,-2 21 10 0,0-19-7 15,0 19 5-15,0-18-6 0,0 18 7 16,-2-15-7-16,2 15 8 0,-2-16-13 0,2 16 10 0,0 0-10 16,0-16 7-16,0 16 2 0,0 0-27 0,-2-16-20 15,2 16-3-15,0 0-19 0,0 0-13 0,0 0-18 16,-2-14-10-16,2 14-6 0,0 0-8 0,0 0-6 15,0 0-11-15,0 0-14 0,0 0-23 0,0 0-232 0,0 0 135 16</inkml:trace>
  <inkml:trace contextRef="#ctx0" brushRef="#br0" timeOffset="-141517.779">11108 11043 113 0,'0'0'224'0,"0"0"-48"15,0 0-23-15,0 0-25 0,0 0-14 0,0 0-11 16,0 0-11-16,0 0-5 0,0 0-12 0,0 0-8 16,0 0-4-16,0 0-2 0,0 0 2 0,0 0-4 0,0 0 5 15,0 0-9-15,0 0 0 0,0 0-13 16,-15-9 6-16,15 9-16 0,0 0 4 0,0 0-10 0,0 0 5 16,-2-16-12-16,2 16 5 0,0 0-13 0,0-15 5 15,0 15-9-15,0 0 4 0,-2-17-9 0,2 17 7 16,0 0-9-16,0-18 12 0,0 18-15 0,0-15 12 15,0 15-13-15,2-13 7 0,-2 13-4 0,0 0 3 16,2-19-6-16,-2 19 8 0,0 0-8 0,2-15 4 0,-2 15-2 16,0 0-2-16,4-14 0 0,-4 14 3 0,0 0-1 15,7-11 1-15,-7 11 1 0,0 0-1 0,0 0 2 16,10-10-1-16,-10 10-3 0,0 0-2 0,0 0 6 16,0 0-1-16,0 0 12 0,25-2-5 0,-25 2-10 15,0 0 2-15,14 7-3 0,-14-7 6 0,0 0-6 16,17 10 4-16,-17-10-2 0,0 0 3 0,12 15 0 15,-12-15 1-15,7 11-2 0,-7-11 0 0,7 14 2 16,-7-14 0-16,6 14 7 0,-6-14-10 0,4 16 8 16,-4-16-12-16,2 15 11 0,-2-15-10 0,2 16 8 15,-2-16-6-15,2 14 0 0,-2-14-31 0,0 0 28 0,2 17-21 16,-2-17 21-16,0 0-18 0,0 0-1 0,0 0-5 16,0 0-11-16,0 0 3 0,0 0 6 0,0 0 5 15,0 0 4-15,0 0 3 0,0 0 4 0,0 0 1 16,6-15 1-16,-6 15-1 0,7-16-7 0,-7 16 2 15,6-16-4-15,-6 16 0 0,6-17 2 0,-6 17 2 16,10-17 3-16,-10 17 4 0,11-18 1 0,-11 18 3 0,10-15 0 16,-10 15 3-16,12-15-1 0,-12 15 0 15,13-13 3-15,-13 13 0 0,12-11 2 0,-12 11 2 16,0 0 4-16,17-8 6 0,-17 8 6 0,0 0 2 0,15-6 5 16,-15 6 1-16,0 0 2 0,0 0 2 0,23 6 3 15,-23-6-4-15,0 0 5 0,14 11 1 0,-14-11-1 16,7 10 1-16,-7-10-3 0,8 14 0 0,-8-14-2 15,6 16-1-15,-6-16-2 0,4 17-7 0,-4-17 4 16,4 17-1-16,-4-17 8 0,5 15-9 0,-5-15 5 16,4 14-7-16,-4-14 7 0,2 13-17 0,-2-13 15 15,0 0-13-15,2 15 6 0,-2-15-9 0,0 0 6 16,0 0-11-16,2 16 7 0,-2-16-16 0,0 0-13 0,0 0-20 16,0 0-20-16,0 0-16 0,-2 13-18 0,2-13-22 15,0 0-24-15,0 0-24 0,0 0-33 0,0 0-241 16,0 0 95-16</inkml:trace>
  <inkml:trace contextRef="#ctx0" brushRef="#br0" timeOffset="-140842.038">11748 10842 105 0,'0'0'288'0,"0"0"-66"0,-10 7-35 0,10-7-22 15,0 0-17-15,0 0-14 0,0 0-15 0,0 0-15 16,0 0-10-16,0 0-10 0,0 0-10 0,0 0-9 16,0 0-15-16,0 0-7 0,0 0-3 0,0 0-5 0,0 0-11 15,0 0-3-15,0 0-3 0,0 0 6 0,0 0 7 16,0 0 1-16,0 0 0 0,0 0-2 0,0 0-4 15,0 0 0-15,0 0-5 0,0 0-6 0,0 0 0 16,25 2-3-16,-25-2-4 0,0 0 0 0,0 0 0 16,22-2-3-16,-22 2-3 0,0 0 0 0,0 0 0 15,29-2-3-15,-29 2 4 0,0 0-1 0,0 0-1 16,26-2-1-16,-26 2 2 0,0 0-1 0,0 0-1 16,29 0 1-16,-29 0 1 0,0 0 4 0,0 0-7 0,25-2 0 15,-25 2-1-15,0 0-2 0,0 0-8 16,19-3 6-16,-19 3-30 0,0 0-8 0,0 0-26 0,0 0-12 15,0 0-14-15,19-1-13 0,-19 1-17 0,0 0-20 16,0 0-28-16,0 0-48 0,0 0-161 0,0 0 162 16</inkml:trace>
  <inkml:trace contextRef="#ctx0" brushRef="#br0" timeOffset="-140421.593">11732 10742 296 0,'0'0'260'0,"0"0"-48"15,0 0-30-15,0 0-22 0,0 0-19 16,0 0-24-16,0 0-15 0,0 0-22 0,0 0-6 0,0 0-14 15,0 0-9-15,0 0-12 0,0 0 1 0,0 0 6 16,0 0 5-16,0 0 5 0,0 0-1 0,0 0-7 16,0 0-2-16,0 0-4 0,0 0-4 0,0 0-2 15,0 0-2-15,21-8 7 0,-21 8-9 0,0 0 8 16,20-6-29-16,-20 6 21 0,0 0-13 0,22-4 3 16,-22 4-9-16,0 0 4 0,25-3-9 0,-25 3 11 15,0 0-15-15,25-3 11 0,-25 3-13 0,0 0 12 16,22-4-5-16,-22 4 12 0,0 0-9 0,0 0 9 0,27 0-11 15,-27 0 4-15,0 0-9 0,0 0 10 0,0 0-11 16,26-2 8-16,-26 2-5 0,0 0 2 0,0 0-20 16,0 0 25-16,0 0-15 0,0 0 8 0,23 0-7 15,-23 0-15-15,0 0-32 0,0 0-22 0,0 0-40 16,0 0-39-16,0 0-50 0,0 0-50 0,0 0-77 16,0 0-160-16,16-5 27 0</inkml:trace>
  <inkml:trace contextRef="#ctx0" brushRef="#br0" timeOffset="-136695.542">12584 10561 165 0,'0'0'269'15,"0"0"-58"-15,0 0-35 0,0 0-20 0,0 0-16 0,0 0-19 16,0 0-22-16,0-14-15 0,0 14-15 0,0 0-5 16,0 0-7-16,0 0 0 0,-5-10-41 0,5 10 38 15,0 0 3-15,0 0-7 0,-8-13 3 0,8 13-10 16,0 0 5-16,-6-12-8 0,6 12 1 0,0 0-6 15,-8-12 4-15,8 12-12 0,-9-12-2 0,9 12-9 16,-8-12 3-16,8 12-8 0,-8-12 3 0,8 12-11 16,-8-13 4-16,8 13-6 0,-9-13 8 0,9 13-9 15,-8-12 8-15,8 12-10 0,-7-8 12 0,7 8 2 16,0 0-12-16,-15-11-7 0,15 11 8 0,0 0-10 0,-14-6 8 16,14 6-19-16,0 0 25 0,0 0-10 0,-21 6 10 15,21-6-12-15,-10 7 9 0,10-7-8 0,-10 12 9 16,10-12-6-16,-11 14 3 0,11-14-4 0,-8 21 9 15,8-21-7-15,-8 23 9 0,4-10-1 0,2 1 6 16,-3 0-2-16,3 1 10 0,2-15 7 0,-2 24-32 16,2-10 17-16,0-14 9 0,2 29-3 0,0-15 8 15,0-1-12-15,1 4 13 0,1-4-11 0,0-2 8 16,0 2-11-16,-4-13 15 0,10 20-15 0,-10-20 14 16,13 17-16-16,-13-17 17 0,14 17-14 0,-14-17 9 0,17 9-14 15,-17-9 11-15,16 6-10 0,-16-6 6 0,0 0-12 16,24 5 9-16,-24-5-9 0,0 0 8 0,23-4-14 15,-23 4 12-15,0 0-24 0,22-5-3 0,-22 5-34 16,0 0-12-16,21-10-40 0,-21 10-35 0,0 0-41 16,17-6-39-16,-17 6-23 0,0 0-48 0,14-9-165 0,-14 9 73 15</inkml:trace>
  <inkml:trace contextRef="#ctx0" brushRef="#br0" timeOffset="-136228.587">12803 10796 282 0,'0'0'229'0,"0"0"-40"0,0 0-26 16,0 0-16-16,18-4-18 0,-18 4-20 0,0 0-21 0,0 0-10 15,0 0-6-15,4-16-8 0,-4 16-6 16,0 0-10-16,0-12-4 0,0 12-7 0,0 0-24 16,3-18 21-16,-3 18-4 0,0 0 2 0,0-20-9 0,0 20 0 15,0 0 1-15,0-18 1 0,0 18-4 0,0 0-1 16,-3-14-3-16,3 14-4 0,0 0-2 0,0 0-3 15,0 0-4-15,3-13-36 0,-3 13 43 0,0 0 1 16,0 0 9-16,0 0 1 0,0 0 7 0,0 0 4 16,0 0-2-16,8 13 5 0,-8-13 7 0,4 13-10 15,-4-13 9-15,6 14-21 0,-6-14 7 0,6 17-7 16,-6-17-1-16,9 20-6 0,-9-20 7 0,6 20-12 16,-6-20 8-16,8 19-11 0,-8-19 8 0,8 21-12 15,-8-21 8-15,9 19-11 0,-9-19 9 0,8 12-10 0,-8-12 9 16,6 15-14-16,-6-15-19 0,0 0-32 0,10 12-25 15,-10-12-23-15,0 0-25 0,0 0-33 0,11 10-42 16,-11-10-52-16,0 0-206 0,0 0 57 0</inkml:trace>
  <inkml:trace contextRef="#ctx0" brushRef="#br0" timeOffset="-135796.598">13115 10758 200 0,'0'0'272'0,"0"0"-54"16,0 0-33-16,0 0-12 0,0 0-14 15,0 0-16-15,0 0-17 0,0 0-6 0,0 0-9 16,0 0-9-16,0 0-5 0,0 0-7 0,0 0 3 0,0 0-13 15,0 0-2-15,0 0-17 0,0 0-4 0,0 0-16 16,-13 8 3-16,13-8-16 0,0 0 2 0,0 0-11 16,0 0 4-16,-2 16-16 0,2-16 7 0,0 0-7 15,0 0 5-15,0 0-12 0,2 14 7 0,-2-14-7 16,0 0 6-16,0 0-6 0,0 0 7 0,0 0-7 16,0 0 8-16,13 7-9 0,-13-7 11 0,0 0-14 15,0 0 13-15,0 0-11 0,12-10 21 0,-12 10-23 16,0 0 12-16,0 0-10 0,6-11 11 0,-6 11-9 0,0 0 11 15,0 0-8-15,0 0 9 0,0 0-8 0,-2-14 8 16,2 14-17-16,0 0 12 0,0 0-9 0,0 0 8 16,0 0-11-16,-14-6 8 0,14 6-15 0,0 0-7 15,0 0-29-15,0 0-13 0,0 0-26 0,-23 2-22 16,23-2-31-16,0 0-37 0,0 0-25 0,0 0-32 16,0 0-273-16,-10 10-2 0</inkml:trace>
  <inkml:trace contextRef="#ctx0" brushRef="#br0" timeOffset="-134264.034">13386 10766 95 0,'0'0'317'16,"0"0"-66"-16,0 0-44 0,0 0-21 0,0 0-21 0,0 0-16 16,0 0-25-16,0 0-17 0,0 0-10 0,0 0-14 15,0 0-12-15,0 0-12 0,0 0-5 0,0 0-7 16,0 0-1-16,0 0-15 0,0 0 3 0,0 0-15 15,0 0 5-15,0 0-6 0,0 0 27 0,0 0-7 16,0 0 10-16,0 0-15 0,0 0 6 0,14 8-15 16,-14-8 4-16,0 0 5 0,0 0-16 0,0 0-11 15,23 1-8-15,-23-1 5 0,0 0 12 0,0 0-8 0,23-6 1 16,-23 6-4-16,0 0 9 0,16-11-13 0,-16 11 8 16,13-11-11-16,-13 11 13 0,10-15-13 0,-10 15 3 15,10-18-18-15,-10 18 0 0,8-20-15 0,-8 20 5 16,7-20-9-16,-7 20 7 0,2-23-5 0,-2 23 10 15,2-20-6-15,-2 20 9 0,-2-21-3 0,2 21 10 16,-4-17-4-16,4 17 9 0,-7-18-5 0,7 18 26 16,-8-14-26-16,8 14 10 0,-6-12-6 0,6 12 9 15,-10-9-12-15,10 9 14 0,0 0-7 0,-13-9 6 16,13 9-7-16,0 0 7 0,0 0-4 0,0 0 6 0,-20-5-7 16,20 5 6-16,0 0-7 0,0 0 8 0,0 0-7 15,-17 5 4-15,17-5-4 0,0 0 9 0,0 0-12 16,0 0 9-16,0 0-6 0,-4 15 9 0,4-15-29 15,0 0 34-15,0 0-8 0,0 0 12 0,10 9-12 16,-10-9 6-16,0 0-6 0,0 0 5 0,0 0-5 16,29 0 7-16,-29 0-7 0,0 0 7 0,25-6-11 15,-25 6 9-15,21-9-7 0,-21 9 7 0,19-9-7 16,-19 9 7-16,19-9-8 0,-19 9 5 0,21-10-5 16,-21 10 8-16,18-9-7 0,-18 9 7 0,17-7-10 15,-17 7 11-15,12-8-11 0,-12 8 8 0,0 0 6 0,17-7-7 16,-17 7-4-16,0 0 12 0,0 0-4 0,16-6 10 15,-16 6-8-15,0 0 7 0,0 0-6 0,0 0 8 16,0 0-7-16,0 0 12 0,0 0-9 0,18 7 11 16,-18-7-7-16,0 0 11 0,2 18-8 0,-2-18 5 0,0 12-4 15,0-12 6-15,0 16-7 0,0-16 2 16,0 19-10-16,0-19 6 0,2 21-10 0,-2-21-11 16,4 22 10-16,-4-22 7 0,4 20-7 0,-4-20 8 15,6 21-9-15,-6-21 16 0,11 20-10 0,-11-20 8 0,10 18-14 16,-10-18 13-16,12 15-10 0,-12-15 11 0,15 13-9 15,-15-13 12-15,16 11-8 0,-16-11 6 0,17 10-11 16,-17-10 12-16,16 6-15 0,-16-6 11 0,0 0-14 16,23 2 12-16,-23-2-12 0,0 0 10 0,20-2-13 15,-20 2 13-15,14-10-16 0,-14 10 12 0,15-9-16 16,-15 9 2-16,10-11-25 0,-10 11-4 0,10-10-22 16,-10 10-13-16,11-10-37 0,-11 10-21 0,0 0-52 15,10-12-52-15,-10 12-57 0,0 0-253 0,0 0-48 0</inkml:trace>
  <inkml:trace contextRef="#ctx0" brushRef="#br0" timeOffset="-132995.61">13831 10290 208 0,'0'0'226'0,"0"0"-45"0,0 0-27 0,-21 4-1 16,21-4-28-16,0 0-2 0,0 0-9 0,0 0 0 16,0 0-6-16,0 0 5 0,0 0-7 0,0 0 7 15,0 0-13-15,0 0-9 0,0 0-16 0,0 0-12 16,0 0-9-16,0 0-6 0,0 0-4 0,-7-13-5 16,7 13-2-16,0 0-7 0,0 0-9 0,-10-13-4 15,10 13-2-15,0 0-5 0,-8-12-4 0,8 12 2 16,0 0-4-16,-7-13 0 0,7 13-1 0,0 0-2 0,-6-17 0 15,6 17 1-15,0 0-4 0,-4-15 0 16,4 15 3-16,0 0 0 0,2-18-4 0,-2 18 1 0,4-12 1 16,-4 12 0-16,6-11-1 0,-6 11-2 0,11-9-1 15,-11 9 1-15,10-10 2 0,-10 10-2 0,0 0 1 16,20-7 1-16,-20 7-1 0,0 0 2 0,23 2 2 16,-23-2 0-16,14 5-3 0,-14-5 2 0,12 10 2 15,-12-10-1-15,15 13-2 0,-15-13 3 0,10 14 17 16,-10-14-25-16,8 18-2 0,-8-18 9 0,9 20-11 15,-9-20 12-15,6 18-7 0,-6-18 6 0,4 17-8 0,-4-17 10 16,4 13-6-16,-4-13 11 0,0 0-10 0,2 16-6 16,-2-16-12-16,0 0 7 0,0 0-11 0,0 0 9 15,0 0-5-15,0 0 9 0,0 0-8 0,0 0 6 16,0 0-5-16,-2-14 4 0,2 14-11 0,2-14 9 16,-2 14-4-16,6-16 2 0,-6 16 2 0,7-17 1 15,-7 17 1-15,8-17-3 0,-8 17 6 0,11-13-3 16,-11 13 9-16,13-12-9 0,-13 12 10 0,12-9-4 0,-12 9 7 15,15-6-7-15,-15 6 10 0,0 0-11 16,24-2 16-16,-24 2-5 0,0 0 13 0,25 4-4 0,-25-4 4 16,15 9-2-16,-15-9 6 0,16 10-4 15,-16-10 8-15,15 13-3 0,-15-13 2 0,13 12-9 16,-13-12 5-16,12 17-37 0,-12-17 37 0,11 16-9 0,-11-16 5 16,10 16-9-16,-10-16 7 0,8 15-12 0,-8-15 7 15,9 14-10-15,-9-14-10 0,6 13-31 0,-6-13-17 16,6 11-33-16,-6-11-30 0,0 0-36 0,6 11-42 15,-6-11-74-15,0 0-150 0,0 0 110 0</inkml:trace>
  <inkml:trace contextRef="#ctx0" brushRef="#br0" timeOffset="-132197.131">14622 10414 153 0,'0'0'296'0,"0"0"-55"15,-6-13-44-15,6 13-19 0,0 0-27 0,0 0-23 16,0 0-26-16,-7-11-13 0,7 11-18 0,0 0 0 0,0 0-6 15,0 0 11-15,0 0-12 0,0 0 1 16,0 0-12-16,-2 15 8 0,2-15-6 0,4 13 9 16,-4-13-12-16,5 19 0 0,-5-19-8 0,8 22 3 0,-4-9-13 15,2 3 5-15,-2-1-7 0,3 2 7 16,-1 1-12-16,0 2 1 0,2 0-1 0,-2 1 3 0,1-1-4 16,-2-1-3-16,1-2-15 0,0-1 8 0,2 5-12 15,-1-6 9-15,-3 2-11 0,2-3 5 16,0 1-8-16,0-2 8 0,1-1-7 0,-3 2 7 0,2-2-10 15,-6-12 6-15,8 20-12 0,-8-20-3 0,8 15-16 16,-8-15-2-16,7 14-16 0,-7-14-1 0,6 11-16 16,-6-11-4-16,0 0-11 0,6 11 0 0,-6-11-27 0,0 0-17 15,0 0-11-15,0 0-5 0,0 0 2 0,0 0 0 16,0 0 8-16,0 0 17 0,-8-11 11 16,8 11 10-16,-11-13 18 0,11 13 15 0,-12-12 13 0,12 12 13 15,-14-14 13-15,14 14 17 0,-15-13 13 0,15 13 11 16,-14-13 5-16,14 13 9 0,-15-10 8 0,15 10 11 15,-14-13 8-15,14 13 8 0,-12-8 4 0,12 8 2 16,-12-10 8-16,12 10 0 0,-10-9-1 0,10 9-1 16,0 0-7-16,-13-7-3 0,13 7 1 0,0 0-8 0,0 0 6 15,-12-10-11-15,12 10 1 0,0 0-16 0,0 0 5 16,0 0-13-16,0 0 17 0,0 0 3 16,0 0 13-16,0 0-8 0,0 0-1 0,0 0-13 0,0 0 8 15,0 0-19-15,0 0 11 0,18-6-18 0,-18 6 10 16,0 0-17-16,23 2 6 0,-23-2-17 0,0 0 9 15,26 0-17-15,-26 0 12 0,0 0-15 0,29-2 12 16,-29 2-23-16,0 0-4 0,29-2-30 0,-29 2-9 0,18-5-34 16,-18 5-27-16,21-5-39 0,-21 5-39 0,19-7-59 15,-19 7-66-15,18-8-256 0,-18 8-86 0</inkml:trace>
  <inkml:trace contextRef="#ctx0" brushRef="#br0" timeOffset="-131431.717">15348 10546 180 0,'0'0'275'0,"0"0"-61"15,0 0-43-15,0 0-16 0,7-14-16 0,-7 14-18 16,0 0-24-16,0 0-15 0,-5-12-12 0,5 12-6 0,0 0-1 16,-6-17-8-16,6 17-3 0,-6-13-3 0,6 13-6 15,-6-11-4-15,6 11 0 0,-11-15-7 0,11 15 17 16,-10-17-28-16,10 17 4 0,-12-15-9 0,12 15 7 16,-15-16-5-16,15 16 6 0,-14-17-7 0,14 17 6 15,-16-15-3-15,16 15 7 0,-14-12-7 0,14 12 8 16,-15-11-6-16,15 11 2 0,-16-6-6 0,16 6-12 15,0 0 5-15,-23-4-9 0,23 4 3 0,0 0-7 16,-23 6 10-16,23-6-12 0,-14 11 9 0,14-11-8 16,-13 16-13-16,7-4 25 0,6-12-1 0,-12 22-2 0,9-9 9 15,-1 2-5-15,2-2 8 0,0 2-5 0,2-1 9 16,0 3-5-16,2-2 6 0,0 2-5 0,2-3 7 16,1 3-4-16,1-4 3 0,0 2-7 0,3-3 13 15,-1 1-10-15,2-2 13 0,3-1-9 16,-1-1 12-16,0 0-18 0,-12-9 12 0,25 11-20 0,-25-11 12 15,29 10-17-15,-29-10 10 0,24 3-11 0,-24-3 11 16,27 0-15-16,-27 0 0 0,25 3-22 0,-25-3-7 0,22-5-31 16,-22 5-19-16,21-6-34 0,-21 6-32 0,19-2-36 15,-19 2-39-15,0 0-38 0,19-8-282 0,-19 8-47 16</inkml:trace>
  <inkml:trace contextRef="#ctx0" brushRef="#br0" timeOffset="-130630.398">15617 10676 179 0,'0'0'274'0,"0"0"-58"0,0 0-39 0,0 0-22 16,0 0-14-16,0 0-18 0,0 0-21 0,0 0-15 15,0 0-12-15,0 0-9 0,0 0-46 0,0 0 34 16,0 0 3-16,0 0 5 0,0 0-2 0,0 0 0 0,0 0-4 16,0 0 1-16,0 0-12 0,0 0 5 0,0 0-20 15,23-1 5-15,-23 1-14 0,0 0 2 0,16-7-11 16,-16 7 6-16,0 0-11 0,21-6 6 0,-21 6-9 15,0 0 5-15,22-5-7 0,-22 5 3 0,0 0-6 16,20-2 6-16,-20 2-5 0,0 0 14 0,0 0-12 16,25 5 12-16,-25-5-7 0,8 9 6 0,-8-9-9 15,9 12 5-15,-9-12-8 0,4 15 8 0,-4-15-9 0,2 20 8 16,-2-20-10-16,0 26 6 0,0-26-6 0,-4 24 7 16,4-8-8-16,-2-2 6 0,0-2-9 15,2-12 14-15,-7 26-13 0,7-26 8 0,-4 20-9 0,4-20 9 16,-4 21-8-16,4-21 6 0,-2 15-10 0,2-15 9 15,-2 14-6-15,2-14 6 0,0 0-5 0,-2 15 12 16,2-15-7-16,0 0 6 0,0 0-9 0,8 9 5 16,-8-9-4-16,0 0 4 0,0 0-3 0,0 0 6 15,0 0-9-15,29-2 10 0,-29 2-9 0,0 0 5 16,19-2-4-16,-19 2 7 0,0 0-11 0,23-6-3 16,-23 6-11-16,18-6-4 0,-18 6-15 0,16-4-7 0,-16 4-15 15,0 0-12-15,24-7-14 0,-24 7-17 16,17-4-22-16,-17 4-26 0,0 0-37 0,21-7-266 0,-21 7 69 15</inkml:trace>
  <inkml:trace contextRef="#ctx0" brushRef="#br0" timeOffset="-130141.608">16067 10660 39 0,'0'0'313'0,"0"0"-81"16,0 0-39-16,0 0-26 0,0 0-19 0,0 0-18 15,0 0-19-15,0 0-13 0,0 0-8 0,0 0-47 16,0 0 40-16,0 0 10 0,0 0-7 0,0 0 10 16,0 0-15-16,0 0 7 0,0 0-15 0,0 0 1 15,0 0-13-15,0 14-4 0,0-14-15 0,0 0-2 16,0 0-12-16,0 0 1 0,0 0-11 0,4 14 5 16,-4-14-13-16,0 0 4 0,0 0-10 0,0 0 8 15,0 0-7-15,0 0 6 0,0 0-7 0,16 6 6 0,-16-6-8 16,0 0 8-16,0 0-13 0,11-7 15 0,-11 7-12 15,0 0 7-15,0 0-9 0,8-13 15 0,-8 13-7 16,0 0 10-16,0 0-7 0,4-12 10 0,-4 12-6 16,0 0 11-16,0 0-11 0,0 0 11 0,-4-13-16 15,4 13 9-15,0 0-13 0,0 0 7 0,-10-9-13 16,10 9 10-16,0 0-13 0,0 0-1 0,0 0-27 16,0 0-15-16,0 0-29 0,0 0-16 0,0 0-21 0,-21 2-19 15,21-2-38-15,0 0-30 0,0 0-37 0,-8 13-293 16,8-13-33-16</inkml:trace>
  <inkml:trace contextRef="#ctx0" brushRef="#br0" timeOffset="-128842.819">16309 10708 157 0,'0'0'260'16,"0"0"-58"-16,0 0-35 0,0 0-22 0,0 0-17 16,0 0-2-16,0 0-17 0,0 0-2 0,0 0-6 0,0 0 2 15,0 0-9-15,0 0 7 0,0 0-7 0,0 0 15 16,0 0-7-16,-15 6-1 0,15-6-9 16,0 0-14-16,0 0-11 0,0 0-4 0,0 0-20 0,0 0 7 15,10 10-5-15,-10-10-6 0,0 0-3 0,0 0-4 16,0 0-8-16,0 0-4 0,0 0-1 0,25 0-3 15,-25 0-3-15,0 0-5 0,17-12 0 0,-17 12-3 16,12-11 1-16,-12 11-11 0,13-13-2 0,-13 13-5 16,10-17-5-16,-10 17-3 0,10-16-1 0,-10 16-2 15,8-17-2-15,-8 17-5 0,5-19 16 0,-5 19-16 16,2-20 4-16,-2 20 0 0,0-21 5 0,0 21 5 0,-4-20 2 16,4 20 2-16,-9-18 3 0,9 18-5 0,-10-20 8 15,10 20 1-15,-12-15-3 0,12 15 1 0,-15-15 5 16,15 15-1-16,-12-14 2 0,12 14-1 0,-13-8 1 15,13 8-2-15,-12-9-2 0,12 9 2 0,0 0-3 16,-13-9 1-16,13 9 1 0,0 0 0 0,0 0 0 16,0 0 1-16,0 0-1 0,0 0 24 0,0 0-27 15,0 0 5-15,0 0-2 0,0 0 3 0,0 0 6 16,15-7-7-16,-15 7-5 0,16-6 7 0,-16 6-1 16,23-11-4-16,-10 5-9 0,1-2 0 0,1 1-6 0,1-2-4 15,-2 0-5-15,2 0-3 0,3-3-1 0,-3 1-1 16,-1 2 4-16,-1 1-2 0,-1-1 13 0,-1 4 4 15,-12 5 6-15,23-13-3 0,-23 13 4 0,15-10 7 16,-15 10 5-16,15-7 8 0,-15 7 6 0,0 0 5 16,0 0 3-16,18-1 0 0,-18 1 4 0,0 0 3 15,0 0-1-15,13 10-1 0,-13-10-1 0,0 0 2 16,6 15-1-16,-6-15 9 0,2 14-4 0,-2-14 0 0,0 18-3 16,0-18-9-16,0 20 8 0,0-20-3 15,0 23 0-15,0-23-3 0,0 21-5 0,0-21 1 16,2 23-6-16,-2-23-1 0,0 24-12 0,0-24 11 15,2 26-14-15,-2-26 14 0,4 21-14 0,-4-21 12 0,4 23-11 16,-4-23 10-16,9 20-12 0,-9-20 10 0,10 18-11 16,-10-18 11-16,12 15-12 0,-12-15 13 0,15 13-12 15,-15-13 10-15,18 11-12 0,-18-11 12 0,20 4-13 16,-20-4 16-16,21 4-15 0,-21-4 12 0,20-2-13 16,-20 2 15-16,21-4-17 0,-21 4 14 0,23-7-13 0,-23 7 15 15,18-9-13-15,-18 9 13 0,17-7-13 16,-17 7 11-16,15-12-15 0,-15 12 5 0,13-7-18 0,-13 7 0 15,0 0-23-15,14-10-12 0,-14 10-41 0,0 0-24 16,11-9-35-16,-11 9-38 0,0 0-47 0,0 0-43 16,0 0-240-16,0 0-27 0</inkml:trace>
  <inkml:trace contextRef="#ctx0" brushRef="#br0" timeOffset="-127995.026">16855 10183 163 0,'0'0'202'0,"0"0"-44"16,0 0-16-16,0 0-18 0,0 0-16 0,-2 11-19 16,2-11-8-16,0 0-1 0,0 0-4 0,0 0-2 15,0 0-5-15,0 0-1 0,0 0-7 0,0 0 0 0,0 0-9 16,0 0-7-16,-20-1-4 0,20 1 1 15,0 0-1-15,-9-12 1 0,9 12-1 0,0 0-3 16,-6-14-5-16,6 14-1 0,0 0-3 0,-6-17-4 0,6 17-4 16,0 0 2-16,-2-19-10 0,2 19-1 0,0 0-6 15,0-18 3-15,0 18-3 0,2-13 6 0,-2 13-10 16,4-12 0-16,-4 12 0 0,6-12-1 0,-6 12 0 16,0 0 3-16,13-13-10 0,-13 13 8 0,0 0-3 15,16-9-3-15,-16 9 6 0,0 0 5 0,0 0 0 16,0 0-1-16,26 2 3 0,-26-2-4 0,0 0 9 0,17 11-9 15,-17-11 1-15,10 9-1 0,-10-9-1 0,8 12 7 16,-8-12-10-16,6 13 1 0,-6-13 0 16,7 10-1-16,-7-10 1 0,0 0 3 0,6 15-8 0,-6-15 5 15,0 0-13-15,0 0-15 0,6 12-10 0,-6-12-4 16,0 0 1-16,0 0 3 0,0 0 8 0,0 0 5 16,2-12 1-16,-2 12 9 0,4-13-3 0,-4 13 8 15,2-17-1-15,-2 17 5 0,6-17-5 0,-6 17 5 0,9-17-6 16,-9 17 1-16,10-18 1 0,-10 18 2 0,12-15-7 15,-12 15 6-15,13-8-2 0,-13 8 5 16,0 0 6-16,22-6 14 0,-22 6 4 0,0 0 7 0,22 6-3 16,-22-6 14-16,15 8 4 0,-15-8-8 0,14 15 3 15,-14-15-2-15,13 19-6 0,-7-8-3 0,0 2-5 16,-2 0-3-16,2-2-4 0,-2 2-4 0,-4-13-3 16,5 20-7-16,-5-20 6 0,6 21-14 15,-6-21-7-15,2 18-21 0,-2-18-1 0,2 16-31 0,-2-16-16 16,0 0-24-16,0 16-20 0,0-16-34 0,0 0-42 15,0 0-233-15,-4 11 94 0</inkml:trace>
  <inkml:trace contextRef="#ctx0" brushRef="#br0" timeOffset="-127440.871">17393 10555 71 0,'0'0'322'0,"0"0"-72"0,0 0-44 0,0 0-22 16,0 0-17-16,0 0-18 0,0 0-24 0,0 0-7 15,0 0-24-15,0 0-3 0,0 0-17 0,0 0 6 16,-11 13-23-16,11-13 0 0,0 0-14 0,0 0 4 0,-2 14-16 15,2-14 2-15,0 0-36 0,0 14 34 0,0-14-14 16,0 0 4-16,0 0-12 0,4 14 5 16,-4-14-3-16,0 0 1 0,0 0-8 0,0 0 4 0,0 0-7 15,0 0 7-15,0 0-6 0,0 0 5 0,0 0-7 16,17-5 7-16,-17 5-8 0,0 0 8 0,0 0-7 16,4-15 21-16,-4 15-11 0,0 0 9 0,0 0-4 15,0-16 19-15,0 16-8 0,0 0 10 0,0 0-9 16,-8-12 10-16,8 12-26 0,0 0 22 0,0 0-15 15,-13-7 4-15,13 7-18 0,0 0 12 0,0 0-17 16,0 0-4-16,0 0-30 0,0 0-14 0,-20 6-26 0,20-6-14 16,0 0-25-16,0 0-30 0,-6 13-25 0,6-13-27 15,0 0-36-15,-2 14-262 0,2-14 15 0</inkml:trace>
  <inkml:trace contextRef="#ctx0" brushRef="#br0" timeOffset="-126698.914">17668 10658 116 0,'0'0'281'0,"0"0"-69"0,0 0-37 0,0 0-26 16,-9-9-17-16,9 9-15 0,0 0-13 16,-4-12-5-16,4 12-13 0,0 0-6 0,-6-16-8 0,6 16 1 15,-2-13-11-15,2 13 4 0,-2-14-12 0,2 14 2 16,-2-13-8-16,2 13 7 0,2-17-10 0,-2 17-3 16,0-15-11-16,0 15 1 0,4-17-12 0,-4 17 1 15,4-14-15-15,-4 14 15 0,8-15-16 16,-8 15 8-16,9-13-9 0,-9 13 4 0,10-11-8 0,-10 11 7 15,12-7-8-15,-12 7 4 0,0 0-6 0,17-6 13 16,-17 6-10-16,0 0 14 0,0 0-6 0,21 2 11 16,-21-2-5-16,0 0 12 0,11 13-9 0,-11-13 10 0,8 13-10 15,-8-13 5-15,7 14-13 0,-7-14 6 16,4 18-11-16,-4-18 7 0,2 20-11 0,-2-20-6 0,2 20-22 16,-2-20-8-16,2 18-24 0,-2-18-7 0,2 17-7 15,-2-17-15-15,0 0-5 0,2 17 0 0,-2-17 2 16,0 0 4-16,0 0 6 0,0 0 7 0,0 0 9 15,0 0 8-15,0 0 5 0,0 0 7 0,14-11 6 16,-14 11 10-16,7-14 4 0,-7 14 8 0,12-18 4 16,-12 18 6-16,8-17 11 0,-8 17 8 0,13-18 5 15,-13 18 5-15,12-16 6 0,-12 16 7 0,15-13 7 16,-15 13 7-16,12-11 13 0,-12 11 10 0,16-7 4 0,-16 7 11 16,0 0 1-16,22-5 5 0,-22 5-8 0,0 0 6 15,21 9-18-15,-21-9 2 0,12 14-19 0,-12-14-4 16,13 17-15-16,-7-5 1 0,0-1-15 15,0 0 4-15,-2 2-13 0,3 0-2 0,-3-2-3 0,0 2 2 16,-4-13-28-16,8 20-22 0,-8-20-30 0,4 19-28 16,-4-19-31-16,4 13-42 0,-4-13-48 0,0 0-66 0,-2 17-185 15,2-17 49-15</inkml:trace>
  <inkml:trace contextRef="#ctx0" brushRef="#br0" timeOffset="-106902.293">17582 11014 95 0,'0'0'224'0,"0"0"-61"0,0 0-33 0,0 0-20 16,0 0-11-16,0 0-6 0,0 0-9 0,0 0-6 15,0 0-9-15,0 0-12 0,0 0-8 0,0 0-9 16,0 0-4-16,0 0-1 0,0 0-1 0,0 0-5 15,20-2 2-15,-20 2-2 0,0 0 1 0,0 0-3 16,0 0 3-16,14-9-7 0,-14 9 1 0,0 0-5 16,10-10 1-16,-10 10-8 0,9-9 0 0,-9 9-4 15,8-10-2-15,-8 10-3 0,10-12 1 0,-10 12-2 0,13-13 0 16,-13 13 1-16,14-13-2 0,-14 13 0 0,12-11 0 16,-12 11-1-16,15-13-1 0,-15 13 1 0,14-8 1 15,-14 8-1-15,12-7 1 0,-12 7 0 0,0 0 1 16,18-7 3-16,-18 7-1 0,0 0 2 0,0 0 1 15,25-1-3-15,-25 1 1 0,0 0 0 0,0 0 0 16,25 4 0-16,-25-4-2 0,0 0 1 0,19 6 0 16,-19-6-2-16,0 0 0 0,20 11 2 0,-20-11-2 15,0 0 0-15,19 9 0 0,-19-9 0 0,12 7-1 0,-12-7 0 16,0 0-1-16,20 10 1 0,-20-10 2 0,0 0 1 16,19 7 0-16,-19-7 1 0,0 0 8 15,18 4-8-15,-18-4 5 0,0 0-1 0,0 0 0 16,25-2-4-16,-25 2 1 0,16-8-2 0,-16 8 0 0,15-9-3 15,-15 9 0-15,16-10-1 0,-16 10-4 0,15-12 3 16,-15 12-7-16,18-13 7 0,-18 13-4 0,16-12 1 16,-16 12-2-16,17-10 2 0,-17 10-2 0,14-11-2 15,-14 11 2-15,15-6 0 0,-15 6 2 0,0 0 0 16,20-9 2-16,-20 9-1 0,0 0 1 0,19-3 2 16,-19 3-2-16,0 0 1 0,0 0 0 0,23-2 1 15,-23 2 1-15,0 0-1 0,17 5 0 0,-17-5 0 0,0 0 1 16,19 4-1-16,-19-4 0 0,0 0-4 0,18 8 10 15,-18-8 2-15,0 0 3 0,21 7 8 0,-21-7-2 16,0 0-4-16,25 4 8 0,-25-4-1 0,0 0 2 16,25 1-3-16,-25-1 0 0,0 0-1 0,26-1-25 15,-26 1 26-15,20-4-4 0,-20 4 0 0,19-7-2 16,-19 7-8-16,18-10-11 0,-18 10-19 0,19-13-25 16,-19 13-34-16,16-10-50 0,-16 10-60 0,15-14-295 15,-15 14 23-15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985.87878" units="1/cm"/>
          <inkml:channelProperty channel="Y" name="resolution" value="3181.26221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9-29T22:07:58.83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B0F0"/>
    </inkml:brush>
    <inkml:brush xml:id="br3">
      <inkml:brushProperty name="width" value="0.05292" units="cm"/>
      <inkml:brushProperty name="height" value="0.05292" units="cm"/>
      <inkml:brushProperty name="color" value="#C00000"/>
    </inkml:brush>
    <inkml:brush xml:id="br4">
      <inkml:brushProperty name="width" value="0.05292" units="cm"/>
      <inkml:brushProperty name="height" value="0.05292" units="cm"/>
      <inkml:brushProperty name="color" value="#7030A0"/>
    </inkml:brush>
    <inkml:brush xml:id="br5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2120 3934 83 0,'0'0'102'0,"0"0"-12"0,0 0-6 0,0 0-14 0,0 0-5 16,0 0-2-16,0 0 5 0,0 0-5 0,0 0-3 15,0 0-3-15,0 0-1 0,0 0-3 0,2-13-4 16,-2 13 1-16,0 0 0 0,0 0-4 0,0 0-2 15,0 0-3-15,0 0-5 0,0 0-6 0,0 0-3 16,0 0-5-16,0 0-2 0,0 0-5 0,0 0-3 16,0 0-2-16,0 0-1 0,0 0 1 0,0 0 0 0,0 0-1 15,0 0 0-15,-15 11-1 0,15-11 1 0,0 0 0 16,0 0 3-16,-4 14 2 0,4-14-5 0,0 0 6 16,-2 17-3-16,2-17-4 0,-2 13 2 0,2-13-6 15,-2 15 3-15,2-15 0 0,0 15 1 0,0-15-6 16,2 17 9-16,-2-17-11 0,2 16 8 0,-2-16-8 15,2 18 7-15,-2-18-10 0,4 17 10 0,-4-17-12 16,5 15 12-16,-5-15-12 0,6 15 10 0,-6-15-6 0,6 14 4 16,-6-14-8-16,6 11 9 0,-6-11-8 0,8 10 10 15,-8-10-8-15,0 0 12 0,13 11-11 0,-13-11 27 16,0 0-28-16,0 0 9 0,0 0-9 0,29-4 11 16,-29 4-11-16,11-9 9 0,-11 9-10 0,15-13-2 15,-15 13 1-15,14-18 2 0,-6 8 1 0,-1-1 0 16,1 0 2-16,-2 0-2 0,0-2 0 0,0 2-3 0,-6 11 5 15,9-21-2-15,-9 21 1 0,6-20-1 0,-6 20-1 16,4-20-4-16,-4 20 2 0,0-16 1 0,0 16-2 16,0-20-11-16,0 20 12 0,-4-16-2 0,4 16 5 15,-8-14 0-15,8 14-1 0,-9-11 1 0,9 11-1 16,-10-13 2-16,10 13 0 0,-10-10-3 0,10 10 3 16,-13-7-1-16,13 7-1 0,-14-9 1 0,14 9 0 15,0 0-2-15,-19-2 1 0,19 2 1 0,0 0-2 0,-19 2 3 16,19-2-1-16,-15 7-1 0,15-7 2 0,-14 7 0 15,14-7 0-15,-13 13-1 0,13-13 2 0,-12 15-1 16,12-15-1-16,-13 19 1 0,13-19 1 0,-12 19-2 16,12-19 0-16,-6 23 1 0,6-23 0 0,-6 20-5 15,6-20 5-15,-5 22 11 0,5-22-15 0,0 21 6 16,0-21-5-16,3 18 10 0,-3-18-10 0,6 17 9 16,-6-17-11-16,6 15 13 0,-6-15-12 0,8 13 9 0,-8-13-7 15,11 9 11-15,-11-9-9 0,10 9 6 0,-10-9-7 16,0 0 12-16,19 6-12 0,-19-6 11 0,0 0-12 15,20-6 0-15,-20 6 2 0,17-6-2 0,-17 6 2 16,13-11 0-16,-13 11-3 0,17-13 4 0,-17 13-2 16,16-12 2-16,-16 12 0 0,15-13-1 0,-15 13-2 0,10-13 4 15,-10 13 0-15,10-7-1 0,-10 7 2 0,0 0-1 16,11-13 1-16,-11 13 0 0,0 0-1 0,0 0 1 16,8-12-3-16,-8 12-2 0,0 0 0 0,0 0 0 15,0 0-2-15,0 0 3 0,0 0 0 0,0 0 1 16,0 0-2-16,0 0-3 0,0 0 4 0,0 0 1 15,0 0-2-15,-2 14 2 0,2-14 0 0,0 0 1 16,0 12-1-16,0-12 2 0,0 0-1 0,2 19 0 0,-2-19 11 16,2 13-13-16,-2-13 12 0,6 12-9 0,-6-12 8 15,6 16-10-15,-6-16 13 0,7 12-7 0,-7-12 16 16,10 13-11-16,-10-13 11 0,8 12-11 0,-8-12 16 16,10 9-9-16,-10-9 17 0,10 9-16 0,-10-9 19 0,0 0-15 15,18 7 16-15,-18-7-11 0,0 0 18 16,19 4-37-16,-19-4 41 0,0 0-24 0,21-4 9 0,-21 4-18 15,12-7 8-15,-12 7-17 0,13-11 13 0,-13 11-18 16,12-13 18-16,-12 13-21 0,10-13 19 0,-10 13-23 16,11-15 20-16,-11 15-21 0,8-14 16 0,-8 14-17 15,6-14 18-15,-6 14-18 0,3-11 11 0,-3 11-22 16,0 0 12-16,6-14-32 0,-6 14 6 0,0 0-31 16,0 0-14-16,5-11-23 0,-5 11-22 0,0 0-28 0,0 0-31 15,0 0-29-15,0 0-186 0,0 0 151 0</inkml:trace>
  <inkml:trace contextRef="#ctx0" brushRef="#br0" timeOffset="1336.169">2692 4273 146 0,'0'0'172'16,"0"0"-36"-16,0 0-18 0,0 0-21 0,0 0-9 0,0 0-18 15,0 0-4-15,0 0-14 0,0 0 1 0,0 0-11 16,0 0 3-16,0 0-11 0,0 0 4 0,0 0-6 15,0 0 11-15,0 0-11 0,0 0 12 0,0 0-14 16,0 0 7-16,0 0-14 0,-16-5 7 0,16 5-20 16,0 0 25-16,0 0-13 0,0 0 10 0,-8-9-13 15,8 9 7-15,0 0-16 0,0 0 9 0,-9-9-11 0,9 9 12 16,0 0-15-16,0 0 9 0,-6-14-14 0,6 14 10 16,0 0-18-16,0 0 17 0,-2-15-15 0,2 15 14 15,0 0-14-15,2-12 13 0,-2 12-10 0,0 0 8 16,6-14-13-16,-6 14 13 0,0 0-11 0,9-16 12 15,-9 16-13-15,0 0 12 0,10-12-12 0,-10 12 10 16,0 0-12-16,10-10 10 0,-10 10-11 0,0 0 16 0,0 0-13 16,17-7 12-16,-17 7-12 0,0 0 16 0,0 0-14 15,0 0 12-15,23 6-9 0,-23-6 7 0,0 0-11 16,12 9 11-16,-12-9-9 0,0 0 10 0,12 13-10 16,-12-13 23-16,9 11-25 0,-9-11 10 0,5 11-8 15,-5-11 8-15,6 11-10 0,-6-11 12 0,4 13-10 16,-4-13 11-16,4 12-13 0,-4-12 11 0,0 0-10 15,4 14 12-15,-4-14-11 0,0 0 10 0,0 0-8 16,5 14 9-16,-5-14-8 0,0 0 16 0,0 0-12 0,0 0 12 16,0 0-15-16,0 0 10 0,0 0-14 0,0 0 12 15,0 0-14-15,0 0 12 0,0 0-12 0,0 0 14 16,0 0-12-16,14-8 8 0,-14 8-10 0,0 0 9 16,4-14-9-16,-4 14 9 0,0 0-11 0,8-14 11 0,-8 14-44 15,0 0 48-15,7-11-11 0,-7 11 9 16,0 0-12-16,10-13 12 0,-10 13-13 0,0 0 14 15,12-12-13-15,-12 12 11 0,0 0-12 0,15-8 11 16,-15 8-10-16,0 0 10 0,0 0-14 0,18-5 17 16,-18 5-10-16,0 0 10 0,0 0-12 0,19 6 15 0,-19-6-14 15,0 0 12-15,10 10-11 0,-10-10 11 0,0 0-12 0,10 12 13 16,-10-12-10-16,0 0 13 0,8 14-13 16,-8-14 14-16,0 0-10 0,4 20 14 0,-4-20-14 15,0 0 13-15,2 16-13 0,-2-16 11 0,0 0-16 16,2 14 15-16,-2-14-14 0,0 0 11 0,0 0-11 15,0 18 13-15,0-18-18 0,0 0 17 0,0 0-12 0,0 0 12 16,2 14-14-16,-2-14 12 0,0 0-16 0,0 0 4 16,0 0-29-16,0 0-6 0,0 0-26 0,-4 11-9 15,4-11-24-15,0 0-15 0,0 0-26 0,0 0-34 0,0 0-151 16,0 0 217-16</inkml:trace>
  <inkml:trace contextRef="#ctx0" brushRef="#br0" timeOffset="2125.788">3211 4129 171 0,'0'0'182'0,"0"0"-53"16,0 0-17-16,0 0-27 0,0 0-14 0,0 0-16 15,0 0-5-15,0 0-13 0,0 0-1 0,0 0-9 16,0 0 6-16,0 0 0 0,0 0 5 0,0 0-6 16,0 0 6-16,0 0-6 0,0 0 9 0,0 0-14 15,0 19 11-15,0-19-12 0,0 0 4 0,2 17-9 16,-2-17 6-16,4 14-13 0,-4-14 8 0,3 17-9 15,-3-17 9-15,2 17-13 0,-2-17 14 0,4 16-17 0,-4-16 9 16,4 19-10-16,-4-19 6 0,4 16-10 0,-4-16 10 16,4 15-12-16,-4-15 9 0,4 15-8 0,-4-15 8 15,4 13-9-15,-4-13 8 0,0 0-10 0,7 14 8 16,-7-14-11-16,0 0 1 0,4 14-19 0,-4-14-3 0,0 0-22 16,0 0-13-16,0 0-24 0,4 11-27 15,-4-11-27-15,0 0-31 0,0 0-100 0,0 0 84 0</inkml:trace>
  <inkml:trace contextRef="#ctx0" brushRef="#br0" timeOffset="2394.477">3175 4298 252 0,'0'0'242'0,"0"0"-46"0,0 0-16 0,0 0-30 16,0 0-6-16,0 0-30 0,0 0-3 0,0 0-27 15,0 0 0-15,0 0-25 0,0 0 12 0,0 0-13 16,0 0 9-16,0 0-21 0,0 0 5 0,0 0-20 16,0 0 9-16,15-7-19 0,-15 7 24 0,0 0-23 0,0 0-20 15,21-5 14-15,-21 5-16 0,0 0 14 0,23-4-18 16,-23 4 9-16,0 0-23 0,25-9-2 0,-25 9-29 16,16-5-5-16,-16 5-27 0,17-7-9 0,-17 7-26 15,16-4-11-15,-16 4-23 0,0 0-26 0,21-7-45 16,-21 7-91-16,0 0 226 0</inkml:trace>
  <inkml:trace contextRef="#ctx0" brushRef="#br0" timeOffset="2834.467">3517 4257 41 0,'0'0'246'0,"0"0"-42"0,0 0-43 0,4-11-22 0,-4 11-25 16,0 0-6-16,0 0-24 0,0-17-5 0,0 17-24 15,0 0-4-15,0-12-18 0,0 12 1 0,0 0-13 16,-2-15 9-16,2 15-6 0,0 0 14 0,-2-16-12 15,2 16 18-15,0 0-14 0,0 0 7 0,-2-10-15 16,2 10-10-16,0 0 3 0,0 0 5 0,0 0-12 0,0 0 5 16,0 0-13-16,0 0 12 0,0 0-12 0,0 0 14 15,0 0-8-15,0 0 20 0,0 0-10 16,0 0 19-16,0 0-12 0,0 0 18 0,10 9-14 0,-10-9 17 16,7 11-12-16,-7-11 13 0,4 11-9 15,-4-11 20-15,6 13-19 0,-6-13 19 0,4 15-25 0,-4-15 17 16,6 13-26-16,-6-13 12 0,4 15-25 0,-4-15 16 15,5 13-25-15,-5-13 18 0,4 13-20 0,-4-13 15 16,0 0-19-16,6 16 21 0,-6-16-19 0,0 0 4 16,4 13-31-16,-4-13 7 0,0 0-35 0,0 0-6 0,0 0-39 15,4 11-28-15,-4-11-48 0,0 0-52 0,0 0-262 16,0 0 18-16</inkml:trace>
  <inkml:trace contextRef="#ctx0" brushRef="#br0" timeOffset="6917.994">375 3773 16 0,'0'0'143'0,"0"0"-37"16,0 0-19-16,0 0-20 0,0 0-7 0,0 0 0 16,0 0-1-16,0 0-3 0,0 0-10 0,0 0-3 15,13-7-9-15,-13 7 1 0,0 0-7 0,0 0 5 16,0 0-5-16,0 0 3 0,0 0-8 0,0 0 3 0,0 0-6 16,0 0 1-16,12 7-6 0,-12-7 3 0,0 0-7 15,6 13 4-15,-6-13-5 0,2 12 2 0,-2-12-6 16,2 17 4-16,-2-17-3 0,0 19 2 0,0-19-1 15,2 22 2-15,-2-22-3 0,2 26 5 0,-2-13-4 16,0-13 0-16,3 28-2 0,-3-13-2 0,0 1 2 16,2-2-2-16,-2 2 2 0,2-2-3 0,0 1-2 0,-2-15 3 15,2 26-2-15,-2-26 0 0,2 26-1 0,-2-26 1 16,2 23 0-16,-2-23-1 0,2 21 1 0,-2-21-2 16,2 20 3-16,-2-20-3 0,3 17 0 0,-3-17 0 15,2 15-2-15,-2-15 4 0,0 0-1 0,2 18 0 16,-2-18 0-16,0 0-2 0,2 13-9 0,-2-13-11 15,0 0-19-15,0 0-21 0,0 0-26 0,0 0-30 0,0 0-29 16,0 0-93-16,0 0 76 0</inkml:trace>
  <inkml:trace contextRef="#ctx0" brushRef="#br0" timeOffset="7781.693">438 4063 65 0,'0'0'120'0,"0"0"-18"0,0 0-16 0,0 0-9 16,0 0-9-16,0 0 3 0,0 0-17 0,0 0-1 15,0 0-5-15,0 0-4 0,0 0-1 0,0 0 1 16,0 0 3-16,0 0-2 0,0 0-2 0,0 0 4 16,0 0 3-16,0 0-5 0,23-1-7 0,-23 1-4 15,0 0-3-15,0 0-6 0,0 0-8 0,0 0 1 16,27 1-2-16,-27-1-4 0,0 0-1 0,0 0-2 0,23 2-1 15,-23-2-4-15,0 0 2 0,0 0-3 0,22 2 0 16,-22-2 2-16,0 0-1 0,0 0 1 0,0 0-3 16,23 1 0-16,-23-1 2 0,0 0-3 0,0 0 3 15,0 0-2-15,0 0 1 0,21 5 1 0,-21-5-2 16,0 0 1-16,0 0 3 0,0 0-2 0,0 0-2 0,0 0 2 16,0 0 0-16,0 0-1 0,0 0-1 0,0 0-1 15,0 0 1-15,11-10-4 0,-11 10 1 0,0 0-2 16,0 0-1-16,0 0-3 0,0 0 1 0,-6-13-2 15,6 13 4-15,0 0-8 0,0 0 10 0,0 0 0 16,-5-12-2-16,5 12 3 0,0 0-1 0,0 0 0 16,0 0 2-16,-4-14-5 0,4 14 4 0,0 0 0 0,0 0-1 15,0 0 1-15,-5-11 1 0,5 11 1 0,0 0-1 16,0 0 1-16,0 0 0 0,0 0-1 0,-2-15 2 16,2 15 2-16,0 0-3 0,0 0 2 0,0 0-1 15,0 0 0-15,0 0 0 0,0 0-2 0,0 0-1 16,0 0 0-16,0 0-1 0,0 0 2 0,0 0 0 15,0 0 0-15,0 0 0 0,0 0-3 0,0 0 5 16,0 0 3-16,0 0-3 0,0 0 6 0,0 0-2 16,2 15 1-16,-2-15 2 0,0 0-2 0,3 13-24 0,-3-13 31 15,4 13 3-15,-4-13 1 0,0 0 0 0,2 15 3 16,-2-15 1-16,0 0-1 0,5 20-3 0,-5-20 3 16,0 0 2-16,4 17 1 0,-4-17-4 0,0 0-3 0,4 18-1 15,-4-18 0-15,0 0 1 0,2 17 9 0,-2-17 2 16,0 0-5-16,4 16 11 0,-4-16-20 0,0 0 11 15,2 15-16-15,-2-15 12 0,0 0-18 0,2 13 16 16,-2-13-19-16,0 0 26 0,0 0-21 0,5 15 17 16,-5-15-20-16,0 0 16 0,0 0-15 0,0 0 12 15,4 13-12-15,-4-13 12 0,0 0-13 0,0 0 12 16,0 0-17-16,0 0 14 0,0 0-12 0,0 0 13 16,0 0-16-16,2 13 15 0,-2-13-18 0,0 0 16 0,0 0-20 15,0 0 3-15,0 0-32 0,0 0-8 0,0 0-37 16,0 0-23-16,0 0-25 0,0 0-23 0,0 0-31 15,0 0-44-15,0 0-108 0,0 0 201 0</inkml:trace>
  <inkml:trace contextRef="#ctx0" brushRef="#br0" timeOffset="8090.965">812 4168 42 0,'0'0'237'0,"0"0"-36"0,0 0-17 15,0 0-12-15,0 0-3 0,0 0 5 0,0 0-8 0,0 0-4 16,0 0 18-16,0 0-24 0,0 0 19 0,0 0-32 15,0 0 14-15,0 0-36 0,0 0 4 0,0 0-25 16,0 0-2-16,0 0-31 0,0 0-11 0,0 0-16 16,0 0 3-16,0 0-24 0,0 0-4 0,0 0-58 15,0 0-26-15,9 11-72 0,-9-11-56 0,0 0-102 16,0 0-416-16,-7 17-222 0</inkml:trace>
  <inkml:trace contextRef="#ctx0" brushRef="#br0" timeOffset="12906.926">4021 4148 23 0,'0'0'190'0,"0"0"-28"0,0 0-35 0,0 0-22 15,0 0-12-15,0 0-18 0,0 0 0 0,0 0-8 16,0 0 8-16,0 0-12 0,0 0 3 0,0 0-7 0,0 0 9 16,0 0-14-16,0 0 8 0,0 0-16 0,0 0 7 15,0 0-18-15,0 0 6 0,0 0-19 0,0 0 5 16,0 0-16-16,0 0 9 0,0 0-14 0,0 0 7 16,0 0-6-16,0 0 12 0,0 0-15 0,0 0 13 15,0 0-9-15,14 8 9 0,-14-8-15 0,0 0 12 16,19 3-11-16,-19-3 9 0,0 0-6 0,23 6 12 0,-23-6-13 15,0 0 14-15,29 2-13 0,-29-2 11 16,0 0-12-16,31 3 14 0,-31-3-12 0,0 0 15 0,31 0-7 16,-31 0 17-16,0 0-13 0,29 0 18 0,-29 0-18 15,0 0 12-15,24-3-14 0,-24 3 7 0,0 0-15 16,21-2 11-16,-21 2-15 0,0 0 16 0,0 0-22 16,22-4 17-16,-22 4-14 0,0 0 9 0,0 0-16 0,19-5 12 15,-19 5-18-15,0 0 22 0,0 0-67 16,17-10-11-16,-17 10-41 0,0 0-27 0,10-7-45 0,-10 7-38 15,0 0-219-15,12-10 95 0</inkml:trace>
  <inkml:trace contextRef="#ctx0" brushRef="#br0" timeOffset="13839.527">4595 4001 209 0,'0'0'191'0,"0"0"-43"0,0 0-17 0,0 0-31 15,0 0-6-15,0 0-17 0,0 0 2 0,0 0-13 0,-14 8 7 16,14-8-15-16,0 0 2 0,-6 12-13 0,6-12 9 16,-5 13-11-16,5-13 5 0,-4 12-16 0,4-12 6 15,-6 17-16-15,6-17 11 0,-4 21-15 0,4-21 13 16,-2 19-19-16,2-19 13 0,-2 20-18 0,2-20 10 0,0 19-3 15,0-19-15-15,2 19 12 0,-2-19-14 0,4 17 14 16,-4-17-18-16,6 14 16 0,-6-14-16 0,8 12 15 16,-8-12-14-16,9 9 17 0,-9-9-13 0,0 0 12 15,16 5-12-15,-16-5 14 0,0 0-15 0,21-3 14 16,-21 3-16-16,12-9 13 0,-12 9-18 0,17-14 16 16,-17 14-12-16,11-14 6 0,-2 4-17 0,-9 10 10 15,12-20-17-15,-6 9 13 0,-6 11-8 0,6-20 14 16,-6 20-12-16,7-21 13 0,-7 21-12 0,2-18 17 0,-2 18-15 15,-2-19 16-15,2 19-12 0,-5-17 10 0,5 17-11 16,-6-16 13-16,6 16-11 0,-6-14 12 0,6 14-12 16,-8-16 12-16,8 16-12 0,-9-11 13 0,9 11-12 15,0 0 11-15,-10-12-12 0,10 12 10 0,0 0-14 16,-11-10 16-16,11 10-14 0,0 0 10 0,0 0-9 16,-17 5 12-16,17-5-13 0,-10 10 18 0,10-10-16 0,-10 14 12 15,10-14-13-15,-11 17 14 0,11-17-13 0,-10 19 11 16,10-19-11-16,-8 20 11 0,8-20-9 0,-9 20 10 15,9-20-13-15,-4 21 14 0,4-21-14 0,-4 18 12 16,4-18-10-16,-2 19 10 0,2-19-11 0,2 16 10 0,-2-16-7 16,6 14 10-16,-6-14-12 0,6 11 14 15,-6-11-12-15,0 0 11 0,17 9-10 0,-17-9 9 16,0 0-6-16,0 0 10 0,25 0-15 0,-25 0 11 16,0 0-8-16,20-9 10 0,-20 9-11 0,13-10 10 0,-13 10-12 15,11-9 13-15,-11 9-13 0,11-11 14 0,-11 11-13 16,0 0 13-16,10-14-13 0,-10 14 15 0,0 0-9 15,6-12 11-15,-6 12-11 0,0 0 12 0,0 0-18 16,0 0 15-16,0 0-17 0,6-11 13 0,-6 11-14 0,0 0 14 16,0 0-14-16,0 0 14 0,0 0-14 0,0 0 16 15,7 15-16-15,-7-15 16 0,0 0-13 0,4 13 13 16,-4-13-12-16,0 0 14 0,8 14-44 0,-8-14 52 16,8 14-13-16,-8-14 11 0,0 0-13 0,13 12 19 15,-13-12-12-15,8 8 16 0,-8-8-8 0,0 0 14 16,14 9-6-16,-14-9 16 0,0 0-16 0,17 6 17 0,-17-6-11 15,0 0-21-15,0 0 11 0,21-5-15 16,-21 5 10-16,0 0-17 0,17-10 13 0,-17 10-36 0,10-9-7 16,-10 9-38-16,13-11 7 0,-13 11-42 0,8-14-21 15,-8 14-36-15,6-10-41 0,-6 10-242 0,0 0 89 16</inkml:trace>
  <inkml:trace contextRef="#ctx0" brushRef="#br0" timeOffset="14563.703">5053 4311 191 0,'0'0'192'0,"0"0"-24"0,0 0-22 0,0 0-10 15,0 0-12-15,0 0-3 0,0 0-22 0,0 0-3 16,-21-2-20-16,21 2 6 0,0 0-23 0,0 0 8 15,-10-9-18-15,10 9 7 0,0 0-20 0,0 0 8 16,-10-9-18-16,10 9 14 0,0 0-19 0,0 0 13 0,-9-12-15 16,9 12 7-16,0 0-23 0,0 0 15 0,-2-11-21 15,2 11 20-15,0 0-20 0,0 0 14 0,5-12-15 16,-5 12 14-16,0 0-15 0,8-14 13 0,-8 14-17 16,0 0 16-16,12-8-13 0,-12 8 14 0,0 0-16 15,19-10 15-15,-19 10-14 0,0 0 13 0,20-7-8 16,-20 7 8-16,0 0-16 0,21-4 15 0,-21 4-15 0,0 0 13 15,0 0-8-15,26 4 11 0,-26-4-12 0,0 0 13 16,14 4-14-16,-14-4 14 0,0 0-12 16,13 14 17-16,-13-14-21 0,0 0 20 0,6 13-15 0,-6-13 13 15,0 0-14-15,6 15 14 0,-6-15-14 16,0 0 15-16,2 13-14 0,-2-13 14 0,0 0-14 0,0 0-23 16,0 0 28-16,7 13 12 0,-7-13-6 0,0 0 2 15,0 0-16-15,0 0 12 0,0 0-16 0,10-10 14 16,-10 10-12-16,8-9 10 0,-8 9-11 0,8-13 10 15,-8 13-14-15,13-15 12 0,-13 15-10 0,12-14 13 0,-12 14-15 16,17-13 17-16,-17 13-13 0,13-13 10 0,-13 13-13 16,15-11 16-16,-15 11-9 0,16-7 8 0,-16 7-12 15,15-6 16-15,-15 6-9 0,0 0 8 0,20-2-11 16,-20 2 17-16,0 0-12 0,0 0 21 0,25 3-13 0,-25-3 14 16,0 0-13-16,15 7 14 0,-15-7-14 15,8 10 11-15,-8-10-3 0,0 0-15 0,8 17 15 0,-8-17-19 16,4 11 14-16,-4-11-14 0,4 12 14 0,-4-12-18 15,0 0 18-15,5 12-21 0,-5-12-26 0,0 0 14 16,0 0-3-16,5 13-35 0,-5-13-18 0,0 0-47 16,0 0-30-16,0 0-49 0,0 0-218 0,0 0 110 15</inkml:trace>
  <inkml:trace contextRef="#ctx0" brushRef="#br0" timeOffset="14921.137">5545 4165 46 0,'0'0'288'0,"0"0"-84"0,0 0-18 0,0 0-35 15,0 0-6-15,0 0-26 0,0 0-3 0,0 0-26 16,0 0 2-16,0 0-21 0,0 0 5 0,0 0-13 15,0 0 15-15,0 0-19 0,0 0 14 0,0 0-14 16,0 0 17-16,0 0-3 0,0 0-7 0,0 0-12 16,21 2-6-16,-21-2-12 0,0 0-1 0,0 0-6 15,0 0-8-15,0 0-2 0,25 1-4 0,-25-1-2 16,0 0-2-16,0 0-2 0,24 0-4 0,-24 0 2 16,0 0-3-16,21-3 0 0,-21 3-3 0,0 0-4 0,21-2-10 15,-21 2-8-15,0 0-16 0,17-4-8 0,-17 4-19 16,0 0-31-16,0 0-6 0,19-3-29 0,-19 3-26 15,0 0-44-15,0 0-49 0,0 0-172 0,0 0 115 16</inkml:trace>
  <inkml:trace contextRef="#ctx0" brushRef="#br0" timeOffset="15187.731">5607 4106 138 0,'0'0'335'0,"-14"-8"-81"0,14 8-30 16,0 0-39-16,0 0-10 0,0 0-42 15,0 0-3-15,0 0-36 0,0 0 1 0,0 0-35 0,0 0 4 16,0 0-28-16,0 0 17 0,0 0-10 0,0 0 28 16,0 0-28-16,0 0-25 0,0 0 11 0,0 0-21 15,0 0 14-15,0 0-4 0,0 0-1 0,24 0-2 16,-24 0-4-16,0 0-9 0,0 0-1 0,0 0-16 0,29 0-36 15,-29 0-8-15,0 0-36 0,0 0-21 0,22-2-47 16,-22 2-46-16,0 0-67 0,0 0-134 0,21-5 131 16</inkml:trace>
  <inkml:trace contextRef="#ctx0" brushRef="#br0" timeOffset="16820.283">6065 4046 78 0,'0'0'145'0,"-4"11"-22"0,4-11-28 15,0 0-17-15,0 0-7 0,0 0-5 0,-6 11-7 16,6-11-7-16,0 0-2 0,0 0-5 0,-5 14 3 16,5-14-8-16,0 0 3 0,-6 13-8 0,6-13 2 15,0 0-9-15,0 0 3 0,-4 14-9 0,4-14 4 0,0 0-9 16,-4 15 6-16,4-15-5 0,0 0 9 16,-2 17-9-16,2-17 9 0,0 0-8 0,0 16 7 15,0-16-1-15,0 0 1 0,0 19-3 0,0-19 0 0,0 0-1 16,2 20-5-16,-2-20-7 0,4 11 10 0,-4-11-13 15,4 13 10-15,-4-13-11 0,6 12 8 0,-6-12-8 16,7 10 9-16,-7-10-7 0,6 11 9 0,-6-11-13 16,10 10 12-16,-10-10-11 0,11 8 14 0,-11-8-14 15,0 0 12-15,16 11-8 0,-16-11 11 0,0 0-11 16,18 3 12-16,-18-3-14 0,0 0 11 0,20-3-2 0,-20 3-1 16,15-9-3-16,-15 9 0 0,14-9-3 15,-14 9-1-15,13-8-4 0,-13 8-12 0,12-14 17 16,-12 14-14-16,12-14 13 0,-12 14-8 0,9-15 7 0,-9 15-14 15,8-15 14-15,-8 15-16 0,8-16 17 0,-8 16-12 16,4-15 14-16,-4 15-14 0,2-17 11 0,-2 17-11 16,0-15 12-16,0 15-12 0,-2-17 19 0,2 17-13 15,-6-14 7-15,6 14-9 0,-10-15 12 0,10 15-14 16,-10-15 19-16,10 15-17 0,-15-11 23 0,15 11-18 16,-14-10 14-16,14 10-16 0,-17-11 12 0,17 11-38 15,-16-7 37-15,16 7-14 0,-17-3 10 0,17 3-14 0,0 0 14 16,-26-4-17-16,26 4 14 0,0 0-14 0,-25 4 9 15,25-4-29-15,-16 3-2 0,16-3-32 0,-15 7-10 16,15-7-31-16,-12 12-21 0,12-12-28 0,-10 13-44 16,10-13-188-16,-9 17 158 0</inkml:trace>
  <inkml:trace contextRef="#ctx0" brushRef="#br0" timeOffset="21505.916">4208 5401 124 0,'0'0'225'0,"0"0"-60"15,0 0-24-15,0 0-19 0,0 0-18 0,0 0-1 16,0 0-15-16,0 0-3 0,0 0-8 0,0 0-33 0,0 0 17 15,0 0-2-15,0 0-8 0,0 0-5 0,0 0-4 16,0 0-4-16,0 0-7 0,0 0 0 0,0 0-2 16,-21 3-7-16,21-3-2 0,0 0-3 0,0 0-1 15,-6 11-2-15,6-11-3 0,0 0 1 0,-6 11-5 16,6-11 0-16,0 0 1 0,-5 16 0 0,5-16 2 0,-2 14 0 16,2-14-12-16,-2 15 16 0,2-15-13 15,0 15 15-15,0-15-13 0,0 18 13 0,0-18-6 16,2 19 4-16,-2-19-19 0,2 18 18 0,-2-18-14 0,2 16 12 15,-2-16-14-15,5 19 15 0,-5-19-16 0,4 16 12 16,-4-16-11-16,4 17 15 0,-4-17-19 0,6 15 18 16,-6-15-19-16,6 12 16 0,-6-12-14 0,6 14 16 15,-6-14-17-15,7 11 24 0,-7-11-26 0,0 0 17 16,7 13-13-16,-7-13 14 0,0 0-2 0,12 7 2 16,-12-7-18-16,0 0 21 0,0 0-14 0,0 0 16 0,0 0-6 15,23-5 2-15,-23 5-4 0,10-9-2 16,-10 9 0-16,9-13-2 0,-9 13 2 0,8-18-2 0,-8 18 1 15,8-16 5-15,-8 16-10 0,6-16-1 0,-6 16-2 16,5-19-1-16,-5 19-8 0,2-18 2 0,-2 18 5 16,2-19 0-16,-2 19-5 0,0-20-6 0,0 20 1 15,0-17 0-15,0 17 2 0,-2-20-1 0,2 20-5 0,-5-17 1 16,5 17 0-16,-4-17 5 0,4 17-1 16,-4-15-13-16,4 15 13 0,-4-12-8 0,4 12 13 15,-6-15-9-15,6 15 11 0,-6-11-9 0,6 11 11 0,0 0-11 16,-11-13 13-16,11 13-11 0,0 0 10 0,-10-7-12 15,10 7 16-15,0 0-9 0,0 0 11 0,0 0-10 16,0 0 11-16,-29 4-9 0,29-4 11 0,0 0-1 0,-15 9 0 16,15-9-1-16,-9 9 0 0,9-9-8 15,-10 11 11-15,10-11-11 0,-6 15 15 0,6-15-12 16,-4 15 13-16,4-15-10 0,-5 18 11 0,5-18-13 0,0 19 11 16,0-19-11-16,3 19 13 0,-3-19-14 0,4 20 13 15,-4-20-12-15,6 16 8 0,-6-16-7 0,6 17 8 16,-6-17-8-16,8 17 10 0,-8-17-15 0,9 11 15 15,-9-11-12-15,7 11 12 0,-7-11-11 0,0 0 12 16,12 11-10-16,-12-11 11 0,0 0-12 0,0 0 15 16,21 7-13-16,-21-7 14 0,0 0-16 0,0 0 12 0,19-9-15 15,-19 9 14-15,0 0-13 0,12-12 11 0,-12 12-4 16,8-8 1-16,-8 8 1 0,8-11-2 0,-8 11 0 16,5-14-1-16,-5 14-1 0,8-12 0 0,-8 12 1 15,4-13-2-15,-4 13 1 0,0 0 3 0,6-16-2 16,-6 16 1-16,0 0-1 0,4-12-1 0,-4 12 1 15,0 0-2-15,0 0 3 0,4-14-2 0,-4 14 2 0,0 0-4 16,0 0-2-16,0 0 3 0,0 0-1 16,0 0-1-16,3-14 0 0,-3 14-1 0,0 0 1 0,0 0 2 15,0 0 0-15,0 0-2 0,0 0 3 0,0 0-2 16,0 0 3-16,0 0 3 0,2 14-4 0,-2-14 4 16,0 0 8-16,0 0-5 0,0 19 1 0,0-19 3 15,0 0-2-15,0 18 3 0,0-18-11 0,2 13 12 0,-2-13-16 16,2 14 16-16,-2-14-16 0,4 17 12 0,-4-17-12 15,4 12 15-15,-4-12-15 0,4 13 13 0,-4-13-14 16,8 13 16-16,-8-13-15 0,6 13 12 0,-6-13-13 16,8 10 18-16,-8-10-16 0,8 11 17 0,-8-11-2 15,0 0 2-15,15 11-2 0,-15-11 2 0,0 0-2 16,16 7 0-16,-16-7 1 0,0 0 1 0,0 0 6 16,19 4 4-16,-19-4 1 0,0 0-8 0,0 0 7 15,18-4-6-15,-18 4-3 0,0 0-5 0,11-9-2 16,-11 9 2-16,0 0-5 0,10-15-1 0,-10 15 0 0,6-11 0 15,-6 11-2-15,2-13-2 0,-2 13 2 0,4-11-2 16,-4 11-2-16,2-13 2 0,-2 13 0 0,0 0 1 16,0-17 0-16,0 17-3 0,0 0 0 0,0-15 1 15,0 15-4-15,0 0 2 0,0 0-7 0,-4-12-10 0,4 12-12 16,0 0-12-16,0 0-17 0,0 0-16 16,0 0-18-16,-6-12-15 0,6 12-14 0,0 0-11 0,0 0-18 15,0 0-14-15,0 0-47 0,0 0-111 0,0 0 217 16</inkml:trace>
  <inkml:trace contextRef="#ctx0" brushRef="#br0" timeOffset="22630.862">4622 5734 26 0,'0'0'196'0,"0"0"-35"15,0 0-30-15,0 0-23 0,0 0-8 0,0 0-16 0,0 0 2 16,0 0-12-16,0 0 7 0,0 0-12 0,0 0 6 16,0 0-13-16,-2 13 7 0,2-13-11 0,0 0 12 15,0 0-15-15,0 0 13 0,0 0-18 0,0 0 9 16,0 0-20-16,0 0 7 0,0 0-20 0,0 0 8 0,0 0-15 16,0 0 7-16,0 0-21 0,0 0 13 15,-8-13-13-15,8 13 22 0,0 0-12 0,0 0-5 0,-4-14 0 16,4 14-4-16,0 0-1 0,-2-13 0 0,2 13-3 15,0 0 0-15,-3-12-2 0,3 12 1 0,0 0-4 16,0-16 3-16,0 16 0 0,0 0-2 0,3-14 0 16,-3 14 0-16,0 0 2 0,6-15-1 0,-6 15 1 15,0 0-3-15,4-15 1 0,-4 15 2 0,0 0-1 16,8-11 0-16,-8 11-1 0,0 0-2 0,0 0 6 16,8-11-5-16,-8 11 4 0,0 0 1 0,0 0-3 0,0 0 2 15,0 0 0-15,0 0 1 0,0 0-1 0,24 0 0 16,-24 0 0-16,0 0-15 0,8 11 20 0,-8-11-17 15,0 0-17-15,9 12 29 0,-9-12 12 0,6 12-14 16,-6-12 13-16,6 11-14 0,-6-11 11 0,4 15-12 16,-4-15 14-16,4 12-15 0,-4-12 15 0,2 14-15 15,-2-14 13-15,3 13-16 0,-3-13 19 0,0 0-20 0,4 16 26 16,-4-16-24-16,0 0 15 0,0 0-16 0,2 16 9 16,-2-16-6-16,0 0 14 0,0 0-20 15,0 0 15-15,0 0-15 0,0 0 14 0,0 0-17 0,0 0 15 16,0 0-16-16,0 0 16 0,8-11-16 0,-8 11 13 15,0 0-13-15,4-16 13 0,-4 16-12 0,0 0 15 16,10-12-12-16,-10 12 12 0,7-11-17 0,-7 11 16 16,8-10-12-16,-8 10 15 0,8-11-16 0,-8 11 19 15,11-9-17-15,-11 9 13 0,8-8-10 0,-8 8 10 16,0 0-11-16,16-10 14 0,-16 10-14 0,0 0 16 0,0 0-15 16,20-5 16-16,-20 5-17 0,0 0 16 0,0 0-18 15,21 6 21-15,-21-6-18 0,0 0 18 0,12 13-14 16,-12-13 15-16,8 11-15 0,-8-11 14 0,7 14-8 15,-7-14 10-15,6 20-14 0,-6-20 17 0,4 16-18 16,-4-16 14-16,2 17-8 0,-2-17 9 0,4 17-11 16,-4-17 10-16,2 14 9 0,-2-14-10 0,0 0-16 0,2 16 22 15,-2-16-10-15,0 0 16 0,0 16-16 0,0-16 11 16,0 0-22-16,0 0 17 0,0 0-17 0,-4 12 0 16,4-12-15-16,0 0-10 0,0 0-39 0,0 0-18 15,0 0-43-15,0 0-30 0,0 0-39 0,0 0-238 16,0 0 95-16</inkml:trace>
  <inkml:trace contextRef="#ctx0" brushRef="#br0" timeOffset="23637.953">4691 5036 152 0,'0'0'167'0,"-2"-17"-33"0,2 17-15 0,0 0-13 16,0 0-13-16,0 0-14 0,-4-13-9 0,4 13-6 15,0 0 0-15,0 0-13 0,0 0 3 0,0 0-15 16,0 0 4-16,0 0-14 0,0 0 9 0,0 0-7 15,0 0 10-15,0 0-8 0,0 0 8 0,0 0-13 0,-16 8 14 16,16-8-12-16,0 0 13 0,-7 13-11 0,7-13 15 16,0 0-14-16,-6 18 12 0,6-18-19 0,-4 14 16 15,4-14-19-15,-3 16 14 0,3-16-8 0,-2 17 9 16,2-17-19-16,-4 18 15 0,4-18-18 0,-2 20 17 16,2-20-6-16,-2 24-7 0,2-24-5 0,0 23 2 0,0-23 0 15,0 21-2-15,0-21 4 0,2 25 0 0,-2-25-7 16,4 24 2-16,-4-24-3 0,4 20-1 15,-4-20 6-15,5 22-12 0,-5-22-2 0,8 20-1 0,-8-20 19 16,7 18-24-16,-7-18 6 0,10 14-2 0,-10-14 0 16,8 15-2-16,-8-15 5 0,6 13-2 0,-6-13 3 15,9 9-3-15,-9-9 2 0,0 0-3 0,10 11-1 16,-10-11-5-16,0 0-6 0,0 0-16 0,8 12-23 0,-8-12-32 16,0 0-36-16,0 0-19 0,0 0-27 15,0 0-18-15,0 0-38 0,9-16-186 0,-9 16 130 16</inkml:trace>
  <inkml:trace contextRef="#ctx0" brushRef="#br0" timeOffset="24313.53">4812 5038 83 0,'0'0'165'0,"0"0"-32"0,0 0-23 0,0 0-7 16,0 0-11-16,0 0-16 0,11 9 5 0,-11-9-9 15,0 0 3-15,0 0-10 0,6 12 5 0,-6-12-12 16,0 0 7-16,4 14-13 0,-4-14 4 0,4 11-14 15,-4-11-1-15,4 14-9 0,-4-14 6 0,2 18-9 0,-2-18 8 16,4 18-16-16,-4-18 11 0,5 19-16 0,-5-19 12 16,4 18-13-16,-4-18 13 0,4 20-19 0,-4-20 14 15,6 20-14-15,-6-20 11 0,4 21-15 0,-4-21 12 16,4 19-6-16,-4-19-1 0,6 18-2 0,-6-18 1 16,5 15-5-16,-5-15 0 0,4 14 1 0,-4-14-3 15,0 0 2-15,4 17 2 0,-4-17 1 0,0 0 7 0,4 13 10 16,-4-13 0-16,0 0-2 0,0 0-5 15,0 0-5-15,0 0-4 0,4 11-1 0,-4-11-1 16,0 0-7-16,0 0 3 0,0 0 1 0,0 0-1 0,0 0 0 16,0 0-16-16,0 0 12 0,0-16-15 0,0 16 11 15,0 0-13-15,4-13 13 0,-4 13-15 0,0 0 17 16,6-18-13-16,-6 18 16 0,5-12-14 0,-5 12 14 16,6-13-11-16,-6 13 14 0,8-13-14 0,-8 13 16 0,6-13-15 15,-6 13 15-15,8-11-17 0,-8 11 20 16,8-11-17-16,-8 11 15 0,0 0-13 0,10-10 13 0,-10 10-15 15,0 0 16-15,10-11-11 0,-10 11 12 0,0 0-11 16,0 0 14-16,0 0-13 0,0 0 16 0,0 0-14 16,23 5 14-16,-23-5-1 0,0 0 2 0,11 10-16 15,-11-10 13-15,6 12-14 0,-6-12 14 0,4 11-13 16,-4-11 14-16,6 12-10 0,-6-12 13 0,6 15 3 16,-6-15-3-16,6 15-6 0,-6-15 3 0,5 14 2 15,-5-14-3-15,4 17 1 0,-4-17-4 0,4 10-2 16,-4-10 1-16,0 0-1 0,4 15-2 0,-4-15 0 15,0 0 0-15,0 0-3 0,4 14-1 0,-4-14-12 0,0 0-41 16,0 0-10-16,0 0-32 0,0 0-38 0,0 0-16 16,0 0-30-16,0 0-27 0,0 0-170 0,0 0 168 15</inkml:trace>
  <inkml:trace contextRef="#ctx0" brushRef="#br0" timeOffset="24804.805">5030 5010 95 0,'0'0'218'0,"0"0"-53"0,0 0-35 15,0 0-21-15,0 0-20 0,0 0-1 0,0 0-15 16,0 0 3-16,0 0-13 0,0 0-1 0,0 0-6 16,0 0 0-16,0 0-14 0,0 0 4 0,25 1-10 0,-25-1 6 15,0 0-15-15,15 11 4 0,-15-11-12 0,0 0 7 16,14 12-11-16,-14-12 13 0,9 9-13 0,-9-9 12 16,11 13-11-16,-11-13 13 0,10 16-8 0,-10-16 18 15,10 14-15-15,-10-14 11 0,11 18-13 0,-11-18 17 16,10 21-18-16,-10-21 11 0,6 20-18 0,-6-20 10 15,6 21-11-15,-6-21 10 0,7 22-11 0,-7-22 14 16,4 23-1-16,-4-23-5 0,2 25-5 0,-2-25 0 0,2 23 0 16,-2-23 0-16,0 21-4 0,0-21 2 0,2 23-2 15,-2-23 2-15,-2 20-3 0,2-20-2 0,0 18 2 16,0-18-4-16,-2 19-2 0,2-19 2 0,-2 14-3 16,2-14 0-16,-2 15-1 0,2-15 0 0,0 0-22 15,-2 17 30-15,2-17-4 0,0 0 1 0,-4 15 0 16,4-15-5-16,0 0 2 0,0 0-7 0,-3 13 0 0,3-13-33 15,0 0-11-15,0 0-21 0,0 0-23 0,0 0-30 16,0 0-25-16,-6 11-31 0,6-11-32 0,0 0-218 16,0 0 109-16</inkml:trace>
  <inkml:trace contextRef="#ctx0" brushRef="#br0" timeOffset="25479.65">5624 5631 226 0,'0'0'253'0,"0"0"-54"0,0 0-29 16,0 0-32-16,0 0-8 0,0 0-20 0,0 0-19 0,0 0-16 16,0 0-8-16,0 0-8 0,0 0-6 0,0 0 1 15,0 0 7-15,0 0 10 0,0 0 7 0,0 0-4 16,0 0 1-16,0 0-1 0,0 0-5 0,0 0-6 16,0 0-7-16,0 0-8 0,0 0-10 0,0 0-1 15,20 4-10-15,-20-4 2 0,0 0-11 0,0 0 1 16,23 1-7-16,-23-1-1 0,0 0-1 0,0 0-1 15,28 0-1-15,-28 0-4 0,0 0-1 0,25-1 3 0,-25 1-3 16,0 0 2-16,25-1-3 0,-25 1-1 0,0 0-2 16,18-3 0-16,-18 3-10 0,0 0-13 0,0 0-1 15,25-3-26-15,-25 3-16 0,0 0-13 0,0 0-29 16,0 0-40-16,19-4-31 0,-19 4-27 0,0 0-36 16,0 0-195-16,0 0 89 0</inkml:trace>
  <inkml:trace contextRef="#ctx0" brushRef="#br0" timeOffset="25753.778">5659 5539 230 0,'0'0'264'0,"0"0"-50"0,0 0-37 15,0 0-20-15,0 0-12 0,0 0-13 0,0 0-2 16,0 0-5-16,0 0-5 0,0 0-7 0,0 0-6 0,0 0-2 15,0 0-5-15,0 0-17 0,0 0-6 16,0 0-13-16,0 0-8 0,21 3-14 0,-21-3-2 0,0 0-10 16,0 0-6-16,0 0-6 0,29 0-2 0,-29 0-15 15,0 0 12-15,0 0-3 0,29 0-1 0,-29 0-4 16,0 0-7-16,23 0-17 0,-23 0-16 0,0 0-27 16,0 0-24-16,31 3-23 0,-31-3-30 0,0 0-29 0,0 0-30 15,24 2-41-15,-24-2-247 0,0 0 23 16</inkml:trace>
  <inkml:trace contextRef="#ctx0" brushRef="#br0" timeOffset="27538.665">6900 4291 45 0,'0'0'233'0,"0"0"-46"0,0 0-34 15,0 0-31-15,0 0-23 0,0 0-16 0,0 0-8 0,0 0-4 16,0 0-3-16,0 0 0 0,0 0-3 0,2-15 4 15,-2 15-3-15,0 0 2 0,0 0-1 0,0 0-6 16,15-6-1-16,-15 6-15 0,0 0 4 0,0 0-5 16,0 0-5-16,22-6-6 0,-22 6-5 0,0 0-4 0,0 0-2 15,25 0-3-15,-25 0-6 0,0 0-2 16,24 3 0-16,-24-3-5 0,0 0 2 0,27 1-3 16,-27-1 1-16,0 0 0 0,31 2-2 0,-31-2-2 0,0 0-2 15,29 0-13-15,-29 0-8 0,0 0-15 0,31-2-16 16,-31 2-15-16,0 0-16 0,21-1-18 0,-21 1-25 15,0 0-30-15,17-6-43 0,-17 6-176 0,0 0 170 16</inkml:trace>
  <inkml:trace contextRef="#ctx0" brushRef="#br0" timeOffset="28265.24">6977 4196 123 0,'-13'-7'284'0,"13"7"-57"0,0 0-33 16,0 0-25-16,0 0-14 0,0 0-22 0,0 0-17 15,0 0-15-15,0 0-11 0,0 0-12 0,0 0-11 16,0 0-11-16,0 0-6 0,0 0-12 0,0 0-8 0,0 0-7 16,0 0 0-16,0 0 7 0,0 0 9 0,0 0-3 15,0 0 0-15,0 0-7 0,0 0-4 0,0 0-5 16,16-4-7-16,-16 4 1 0,0 0-4 0,20 1 2 15,-20-1-9-15,0 0 2 0,25 3 0 0,-25-3 4 0,0 0-6 16,27 2 2-16,-27-2-3 0,0 0 1 16,27 0-2-16,-27 0-4 0,0 0-12 0,27 0-20 0,-27 0 12 15,0 0-9-15,23-5-12 0,-23 5-10 0,0 0-14 16,19-7-9-16,-19 7-4 0,0 0-6 0,17-9-6 16,-17 9-4-16,0 0 1 0,12-9 0 0,-12 9 6 15,0 0 4-15,0 0 8 0,6-13 15 0,-6 13 10 16,0 0 11-16,0 0 11 0,0 0 11 0,-2-13 10 15,2 13 8-15,0 0 6 0,0 0 9 0,0 0 11 16,0 0 3-16,-10-12 6 0,10 12 5 0,0 0 1 16,0 0 1-16,0 0 3 0,0 0 0 0,-10-8 3 15,10 8-2-15,0 0 0 0,0 0 2 0,0 0-3 16,0 0-1-16,0 0-2 0,0 0 2 0,0 0-3 0,0 0 3 16,0 0 5-16,0 0-17 0,0 0 1 0,0 0-5 15,0 0-3-15,0 0-1 0,0 0-3 0,0 0 0 16,0 0-1-16,0 0 0 0,0 0-1 0,0 0-2 15,0 0-1-15,0 0-3 0,-5 13 0 0,5-13 2 16,0 0-1-16,11 13-4 0,-11-13-1 0,0 0 0 0,10 15-2 16,-10-15-2-16,10 9 2 0,-10-9-2 15,13 11-1-15,-13-11 0 0,14 13 2 0,-14-13-1 0,13 11 8 16,-13-11-12-16,14 11 0 0,-14-11 3 0,13 10 0 16,-13-10 1-16,12 13-3 0,-12-13 0 0,7 8 8 15,-7-8 8-15,0 0 4 0,8 15 1 0,-8-15 4 16,0 0-4-16,2 14-7 0,-2-14 4 0,0 0 7 15,-4 18 3-15,4-18-1 0,-6 11-2 0,6-11-7 16,-7 9 2-16,7-9-6 0,-10 11-1 0,10-11-3 16,-9 9 2-16,9-9-2 0,-10 10-5 0,10-10 2 0,-8 11 12 15,8-11-22-15,0 0-1 0,-11 9 2 16,11-9 4-16,0 0-2 0,-8 11-2 0,8-11-2 0,0 0-3 16,0 0-10-16,-8 9-12 0,8-9-17 0,0 0-23 15,0 0-27-15,0 0-31 0,0 0-34 0,0 0-49 16,0 0-60-16,0 0-159 0,0 0 104 0</inkml:trace>
  <inkml:trace contextRef="#ctx0" brushRef="#br0" timeOffset="56182.054">4601 3464 104 0,'0'0'134'0,"0"0"-19"16,0 0-25-16,9-12-13 0,-9 12 4 0,0 0-1 15,0 0-11-15,0 0-2 0,0 0-11 0,0 0 3 16,0 0-10-16,0 0 0 0,2-10-13 0,-2 10 4 15,0 0-10-15,0 0 10 0,0 0-11 0,0 0 7 16,0 0-18-16,0 0 7 0,0 0 3 0,-4-13-10 16,4 13-9-16,0 0 12 0,0 0-13 0,0 0 12 0,0 0-10 15,0 0 7-15,0 0-13 0,0 0 8 16,0 0-11-16,0 0 7 0,0 0-11 0,0 0 9 0,0 0-9 16,0 0 9-16,0 0-10 0,0 0 7 0,-13 5-9 15,13-5 11-15,0 0-8 0,-8 11 8 0,8-11-9 16,0 0 11-16,-6 15-12 0,6-15 9 0,-6 11-10 15,6-11 12-15,-7 11-11 0,7-11 8 0,-4 13-7 16,4-13 8-16,-8 14-7 0,8-14 9 0,-6 14-11 16,6-14 10-16,-6 13-8 0,6-13 8 0,-9 15-10 15,9-15 11-15,-6 15-9 0,6-15 8 0,-8 14-9 0,8-14 9 16,-6 16-7-16,6-16 8 0,-9 17-9 16,9-17 9-16,-7 14-9 0,7-14 10 0,-8 16-11 15,8-16 11-15,-6 16-11 0,6-16 9 0,-9 16-7 0,9-16 8 16,-6 14-6-16,6-14 10 0,-6 13-8 0,6-13 12 15,-6 15-8-15,6-15 10 0,-6 11-13 0,6-11 13 16,0 0-13-16,-9 13 11 0,9-13-13 0,0 0 10 16,-6 13-13-16,6-13 9 0,0 0-8 0,-6 13 8 15,6-13-11-15,0 0 9 0,0 0-9 0,-6 13 9 0,6-13-10 16,0 0 10-16,0 0-10 0,-4 12 9 0,4-12-11 16,0 0 12-16,0 0-11 0,0 0 10 0,0 0-10 15,-5 15 10-15,5-15-10 0,0 0 10 0,0 0-12 16,0 0 13-16,0 0-10 0,0 0 11 0,0 0-12 15,0 0 12-15,0 0-8 0,0 0 8 0,0 0-10 16,0 0 12-16,0 0-12 0,0 12 14 0,0-12-8 16,0 0 7-16,0 0-9 0,0 0 14 0,0 0-14 0,0 0 12 15,0 0-9-15,0 0 9 0,0 0-12 0,0 0 12 16,0 0-15-16,0 0 14 0,0 0-13 0,0 0 12 16,0 0-3-16,0 0 0 0,0 0-12 0,0 0 12 15,0 0-16-15,0 0 17 0,0 0-12 0,0 0 10 16,0 0-11-16,0 0 12 0,0 0-11 0,0 0 10 15,0 0-14-15,0 0 15 0,0 0-11 0,0 0 10 0,0 0-10 16,0 0 10-16,0 0-11 0,0 0 11 0,0 0-12 16,0 0 11-16,-12-7-11 0,12 7 11 0,0 0-10 15,0 0 10-15,0 0-11 0,0 0 11 0,0 0-9 16,0 0 9-16,0 0-13 0,0 0 14 0,0 0-10 16,-4-11 10-16,4 11-12 0,0 0 11 0,0 0-11 15,0 0 13-15,0 0-16 0,0 0 17 0,0 0-13 0,0 0 11 16,0 0-12-16,0 0 12 0,-4-13-10 15,4 13 10-15,0 0-10 0,0 0 8 0,0 0-9 0,0 0 13 16,0 0-18-16,0 0 15 0,0 0-11 0,0 0 11 16,0 0-10-16,0 0 12 0,0 0-10 0,-6-11 10 15,6 11-7-15,0 0 11 0,0 0-9 0,0 0 16 16,0 0-13-16,0 0 14 0,0 0-14 0,0 0 15 0,0 0-18 16,0 0 13-16,-7-11-20 0,7 11 18 15,0 0-17-15,0 0 13 0,0 0-13 0,0 0 13 0,0 0-13 16,0 0 12-16,0 0-12 0,0 0 13 0,0 0-16 15,-12-7 15-15,12 7-16 0,0 0 16 0,0 0-15 16,0 0 12-16,0 0-12 0,0 0 14 0,0 0-19 16,0 0 18-16,0 0-13 0,0 0 12 0,0 0-13 15,0 0 14-15,0 0-13 0,0 0 12 0,0 0-12 16,0 0 12-16,0 0-15 0,0 0 16 0,0 0-14 0,0 0 15 16,0 0-15-16,0 0 16 0,0 0-15 0,0 0 14 15,0 0-15-15,0 0 17 0,0 0-17 0,-2-14 17 16,2 14-19-16,0 0 18 0,0 0-16 0,0 0 13 15,0 0-9-15,0 0 9 0,0 0-11 0,0 0 9 16,0 0-10-16,0 0 13 0,0 0-14 0,0 0 15 16,0 0-16-16,0 0 15 0,0 0-13 0,0 0 14 0,0 0-13 15,0 0 12-15,0 0-12 0,0 0 13 16,0 0-13-16,0 0 12 0,0 0-11 0,4 14 12 0,-4-14-14 16,0 0 13-16,0 0-12 0,0 0 12 0,4 10-12 15,-4-10 11-15,0 0-11 0,0 0 13 0,4 13-13 16,-4-13 12-16,0 0-10 0,0 0 21 0,6 13-28 15,-6-13 14-15,0 0-11 0,0 0 12 0,7 12-11 16,-7-12 13-16,0 0-12 0,0 0 11 0,6 10-10 16,-6-10 10-16,0 0-1 0,0 0 1 0,0 0-18 0,0 0 19 15,0 0-13-15,6 11 13 0,-6-11-14 0,0 0 14 16,0 0-12-16,0 0 12 0,0 0-12 0,0 0 11 16,0 0-10-16,0 0 11 0,0 0-14 0,0 0 14 15,8 11-14-15,-8-11 14 0,0 0-14 0,0 0 14 16,0 0-13-16,0 0 14 0,0 0-15 0,0 0 14 15,0 0-14-15,0 0 16 0,0 0-14 0,0 0 14 16,0 0-16-16,0 0 16 0,0 0-14 0,0 0 13 16,0 0-14-16,0 0 15 0,0 0-17 0,0 0 18 0,0 0-15 15,0 0 14-15,0 0-14 0,0 0 12 0,0 0-2 16,23-4 1-16,-23 4-10 0,0 0 10 0,0 0-9 16,0 0-17-16,10-11 19 0,-10 11 10 0,0 0-8 15,9-12 12-15,-9 12-15 0,6-9 12 0,-6 9-13 16,0 0 14-16,10-17-17 0,-10 17 16 0,0 0-16 15,8-15 16-15,-8 15-17 0,0 0 16 0,9-12-14 16,-9 12 12-16,0 0-7 0,6-13 5 0,-6 13-12 0,0 0 13 16,6-10-16-16,-6 10 18 0,0 0-17 0,0 0 15 15,7-11-15-15,-7 11 15 0,0 0-14 16,0 0 14-16,0 0-13 0,11-9 14 0,-11 9-14 0,0 0 23 16,0 0-22-16,0 0 11 0,0 0-16 0,0 0 18 15,10-9-14-15,-10 9 14 0,0 0-12 0,0 0 14 16,0 0-15-16,0 0 13 0,0 0-28 0,0 0 33 15,0 0-13-15,0 0 10 0,0 0-11 0,0 0 11 16,0 0-12-16,0 0 13 0,0 0-14 0,0 0 14 16,0 0-15-16,0 0 13 0,0 0-13 0,0 0 15 15,0 0-14-15,0 0 15 0,0 0-17 0,-2 14 14 16,2-14-15-16,0 0 16 0,0 0-15 0,0 0 26 0,-8 13-26 16,8-13 12-16,0 0-12 0,0 0 12 0,-11 11-12 15,11-11 12-15,0 0-11 0,0 0 11 0,-7 14-11 16,7-14 15-16,0 0-3 0,-8 10 0 0,8-10-16 15,0 0 14-15,-8 9-12 0,8-9 8 0,0 0-10 16,-9 11 18-16,9-11-16 0,0 0 14 0,-6 12-16 16,6-12 17-16,0 0-16 0,0 0 16 0,-8 11-13 0,8-11 11 15,0 0-11-15,0 0 13 0,-6 11-15 16,6-11 19-16,0 0-17 0,0 0 13 0,0 0-14 16,0 0 15-16,-4 11-16 0,4-11 15 0,0 0-16 0,0 0 18 15,0 0-16-15,0 0 15 0,0 0-7 0,0 0 6 16,-7 11-6-16,7-11 8 0,0 0-17 0,0 0 18 15,0 0-17-15,0 0 15 0,0 0-14 0,0 0 15 16,0 0-12-16,0 0 10 0,0 0-13 0,0 0 13 16,0 0-14-16,0 0 14 0,0 0-13 0,0 0 12 15,0 0-11-15,0 0 10 0,0 0-12 0,0 0 12 0,-20-4-11 16,20 4 12-16,0 0-13 0,0 0 12 16,0 0-13-16,0 0 13 0,-7-11-12 0,7 11 12 0,0 0-10 15,0 0 10-15,0 0-16 0,0 0 19 0,-6-11-15 16,6 11 16-16,0 0-18 0,0 0 16 0,0 0-14 15,-6-12 15-15,6 12-15 0,0 0 14 0,0 0-16 16,0 0 12-16,0 0-12 0,-4-12 19 0,4 12-17 16,0 0 12-16,0 0-13 0,0 0 13 0,0 0-13 0,-2-13 16 15,2 13-14-15,0 0 11 0,0 0-11 16,0 0 11-16,0 0-12 0,-2-15 9 0,2 15-6 0,0 0-4 16,0 0 6-16,0 0 9 0,0 0-9 0,-2-15 15 15,2 15-15-15,0 0 9 0,0 0-13 0,0 0 15 16,0 0-14-16,0 0 13 0,-4-13-15 0,4 13 13 15,0 0-11-15,0 0 10 0,0 0-11 0,0 0 13 16,0 0-17-16,0 0 19 0,0 0-15 0,0 0 14 16,0 0-17-16,-5-11 14 0,5 11-11 0,0 0 14 15,0 0-15-15,0 0 16 0,0 0-16 0,0 0 15 0,0 0-3 16,0 0 0-16,0 0-14 0,0 0 15 0,0 0-13 16,0 0 7-16,0 0-7 0,0 0 14 15,0 0-17-15,0 0 17 0,0 0-17 0,0 0 15 0,0 0-11 16,0 0 11-16,-6-11-12 0,6 11 12 0,0 0-12 15,0 0 15-15,0 0-17 0,0 0 16 0,0 0-15 16,0 0 13-16,0 0-11 0,2-13 12 0,-2 13-14 16,0 0 14-16,0 0-13 0,0 0 16 0,0 0-20 0,0 0 20 15,0 0-16-15,4-13 15 0,-4 13-16 16,0 0 32-16,0 0-36 0,0 0 16 0,0 0-10 16,0 0 12-16,0 0-15 0,0 0 13 0,0 0-14 0,0 0 14 15,0 0-11-15,0 0 10 0,0 0-9 16,0 0 20-16,0 0-26 0,0 0 20 0,0 0-17 0,0 0 12 15,0 0-10-15,0 0 12 0,0 0-13 0,0 0 14 16,0 0-14-16,0 0 14 0,0 0-14 0,0 0 14 16,0 0-12-16,0 0 13 0,5 16-10 0,-5-16 7 15,0 0-12-15,0 0 14 0,4 10-12 0,-4-10 14 16,0 0-14-16,0 0 14 0,4 15-16 0,-4-15 15 0,0 0-13 16,0 0 13-16,2 14-14 0,-2-14 15 0,0 0-15 15,4 13 13-15,-4-13-14 0,0 0 26 0,0 0-27 16,2 15 16-16,-2-15-15 0,0 0 14 0,0 0-14 15,6 15 15-15,-6-15-13 0,0 0 12 0,0 0-13 16,2 14 12-16,-2-14-7 0,0 0 10 0,0 0-16 16,0 0 15-16,5 12-30 0,-5-12 32 0,0 0-15 15,0 0 16-15,0 0-16 0,0 0 13 0,0 0-14 16,0 0 15-16,0 0-14 0,4 12 14 0,-4-12-14 16,0 0 13-16,0 0-12 0,0 0 11 0,0 0-12 0,0 0 13 15,0 0-16-15,0 0 14 0,0 0-2 0,0 0 3 16,0 0-17-16,0 0 18 0,0 0-14 15,0 0 13-15,0 0-11 0,0 0 10 0,0 0-12 0,0 0 13 16,14-10-11-16,-14 10 7 0,0 0-9 16,6-13 9-16,-6 13-12 0,0 0 10 0,9-15-13 0,-9 15 11 15,6-9-10-15,-6 9 13 0,0 0-15 0,10-14 17 16,-10 14-12-16,0 0 14 0,8-14-14 0,-8 14 16 0,0 0-14 16,7-11 12-16,-7 11-15 0,0 0 18 0,0 0-14 15,6-11 12-15,-6 11-15 0,0 0 11 0,0 0-12 16,0 0 10-16,0 0-13 0,0 0 7 0,0 0-18 15,0 0 3-15,0 0-18 0,0 0-3 0,0 0-24 16,0 0-12-16,0 0-19 0,0 0-31 0,0 0-42 16,0 0-153-16,0 0 219 0</inkml:trace>
  <inkml:trace contextRef="#ctx0" brushRef="#br0" timeOffset="97396.432">8324 3982 123 0,'0'0'122'0,"0"0"-8"0,0 0-35 0,0 0-9 16,0 0-9-16,0 0-10 0,0 0-5 0,0 0-8 15,0 0-2-15,0 0-2 0,0 0 1 0,0 0-4 16,0 0 2-16,0 0 4 0,0 0-1 0,0 0 2 0,0 0-1 16,0 0 0-16,0 0-2 0,0 0-1 0,0 0-1 15,0 0-4-15,0 0 2 0,0 0-6 0,0 0 0 16,0 0-2-16,0 0-5 0,0 0-4 0,0 0-3 16,0 0 0-16,0 0-2 0,0 0 3 0,0 0 2 15,0 0-5-15,-8 14 0 0,8-14-2 0,0 0 1 16,0 17-2-16,0-17-1 0,0 0 3 0,0 19-3 15,0-19 0-15,0 14-1 0,0-14 1 0,2 16 2 0,-2-16 1 16,2 16-2-16,-2-16 1 0,4 17-2 16,-4-17 2-16,4 14-3 0,-4-14 6 0,7 15-4 0,-7-15 3 15,6 15-4-15,-6-15 3 0,6 13-3 0,-6-13 1 16,6 11-4-16,-6-11 3 0,9 8-2 0,-9-8 1 16,0 0-2-16,8 13 4 0,-8-13 0 0,0 0 3 15,0 0-2-15,0 0 1 0,16 2-3 0,-16-2 3 16,0 0 2-16,0 0-6 0,13-10 0 0,-13 10-3 15,6-11 0-15,-6 11 0 0,4-15-3 0,-4 15-5 16,4-21-1-16,-4 21-2 0,4-20-7 0,-4 20-3 0,2-21 0 16,-2 21 1-16,0-25-1 0,0 25 4 0,-2-22 1 15,2 22 0-15,-2-20 1 0,2 20 3 0,-2-23 0 16,2 23 4-16,-6-18 1 0,6 18 1 0,-4-17 0 16,4 17-1-16,-6-17-3 0,6 17 3 0,-4-14-4 15,4 14-2-15,-7-11-2 0,7 11 0 0,0 0-2 0,-10-11 0 16,10 11-1-16,0 0 4 0,0 0-1 0,-10-9 4 15,10 9 0-15,0 0 2 0,0 0 3 0,0 0-2 16,-17 9 2-16,17-9 1 0,0 0 4 16,-8 13-3-16,8-13 1 0,-4 15 2 0,4-15 0 0,-4 16 4 15,4-16 2-15,-3 19 2 0,3-19 0 0,-2 18 1 16,2-18-4-16,0 22 1 0,0-22 3 0,2 21-1 16,-2-21 3-16,3 19-3 0,-3-19 3 0,6 17-6 15,-6-17 3-15,6 18-4 0,-6-18 2 0,8 15-3 0,-8-15 4 16,9 12-7-16,-9-12 5 0,8 11-5 15,-8-11 3-15,8 9-2 0,-8-9 1 0,0 0 1 0,12 10 0 16,-12-10-4-16,0 0 4 0,0 0-2 0,17 5 3 16,-17-5-4-16,0 0 2 0,0 0-3 0,0 0 3 15,17-4-4-15,-17 4 1 0,0 0-9 0,9-9-4 16,-9 9-4-16,0 0-1 0,8-14-3 0,-8 14 5 0,6-12 2 16,-6 12 3-16,0 0 3 0,4-16 4 15,-4 16 1-15,0 0 5 0,5-13 2 0,-5 13 0 16,0 0 4-16,0 0 4 0,0 0-4 0,2-14 2 0,-2 14-5 15,0 0 3-15,0 0-5 0,0 0 2 0,0 0-2 16,0 0 5-16,0 0-5 0,0 0 4 0,0 0-2 16,0 0 6-16,-2 14-4 0,2-14 3 0,0 0-4 15,0 0 5-15,4 16-4 0,-4-16 2 0,0 0 1 16,4 15-1-16,-4-15 3 0,0 0 2 0,8 15-5 16,-8-15 7-16,6 11-5 0,-6-11 1 0,0 0 4 0,11 13 2 15,-11-13-2-15,0 0 2 0,12 13-3 16,-12-13 1-16,0 0-2 0,8 11 1 0,-8-11 0 0,0 0 5 15,0 0 4-15,13 8 6 0,-13-8 3 0,0 0-1 16,0 0-4-16,0 0 1 0,0 0-8 0,0 0-3 16,16-8-5-16,-16 8 0 0,0 0-5 0,6-11-1 15,-6 11 0-15,0 0 8 0,5-13-33 0,-5 13 25 0,0 0-1 16,2-15 0-16,-2 15-4 0,0 0-2 0,0 0-25 16,2-14 12-16,-2 14-16 0,0 0-14 15,0 0-18-15,0 0-17 0,2-14-21 0,-2 14-18 0,0 0-8 16,0 0-25-16,0 0-33 0,0 0-100 0,0 0 263 15</inkml:trace>
  <inkml:trace contextRef="#ctx0" brushRef="#br0" timeOffset="98167.355">8678 4220 9 0,'0'0'224'0,"0"0"-44"0,0 0-39 0,0 0-16 16,0 0-16-16,0 0-6 0,0 0-14 0,0 0-9 15,0 0-10-15,0 0-5 0,0 0-12 0,0 0-5 16,0 0-6-16,0 0-2 0,-6-11-4 0,6 11-4 0,0 0-9 16,0 0-2-16,-7-13-6 0,7 13 0 0,0 0-6 15,0 0 1-15,-4-14-6 0,4 14 1 0,0 0-3 16,0 0 4-16,0-19-7 0,0 19 3 0,0 0-1 16,4-17-1-16,-4 17 0 0,0 0 9 0,9-17-10 15,-9 17 5-15,8-11-6 0,-8 11 0 0,8-9 1 16,-8 9-1-16,0 0 1 0,15-9 1 0,-15 9 0 15,0 0 1-15,0 0 0 0,0 0 0 0,21 0 0 16,-21 0 0-16,0 0-1 0,15 7 1 0,-15-7 5 16,0 0-6-16,12 13 4 0,-12-13 0 0,6 12 2 0,-6-12-2 15,5 10 3-15,-5-10-3 0,6 14 3 0,-6-14-3 16,0 0 1-16,4 15-3 0,-4-15 2 0,0 0-2 16,4 15 2-16,-4-15-4 0,0 0 2 0,0 0 1 15,4 16 4-15,-4-16-3 0,0 0 2 0,0 0-5 0,0 0 0 16,0 0-4-16,0 0 1 0,0 0-3 15,0 0 2-15,0 0-5 0,0 0 0 0,0 0-5 0,0 0 2 16,0 0-1-16,0 0 1 0,0 0-1 0,6-16 2 16,-6 16-2-16,0 0 4 0,7-15 0 0,-7 15 2 15,0 0-3-15,8-12 5 0,-8 12 1 0,0 0 1 16,12-14 1-16,-12 14 0 0,9-10 0 0,-9 10-1 16,12-7 0-16,-12 7 1 0,0 0-1 0,16-11 0 15,-16 11 1-15,0 0 0 0,14-8 1 0,-14 8-1 16,0 0 2-16,0 0-1 0,0 0 2 0,23-3 0 15,-23 3 0-15,0 0 4 0,0 0 0 0,14 7 0 16,-14-7 5-16,0 0-2 0,0 0 0 0,10 11-2 0,-10-11 0 16,0 0-2-16,7 15 0 0,-7-15 1 0,0 0 2 15,4 17-1-15,-4-17 1 0,2 12-4 0,-2-12 3 16,0 0-4-16,2 17 2 0,-2-17-6 0,0 0 6 16,2 19-4-16,-2-19 2 0,0 0-3 0,0 0 3 15,2 14-2-15,-2-14 1 0,0 0-2 0,0 0 1 0,0 0-7 16,0 0-4-16,0 16-9 0,0-16-7 15,0 0-19-15,0 0-24 0,0 0-33 0,0 0-18 0,0 0-36 16,0 0-183-16,0 0 201 0</inkml:trace>
  <inkml:trace contextRef="#ctx0" brushRef="#br0" timeOffset="98676.496">9090 4095 220 0,'0'0'218'0,"0"0"-42"16,0 0-25-16,0 0-18 0,0 0-18 0,0 0-13 15,0 0-14-15,0 0-14 0,0 0-11 0,0 0-7 16,0-16-8-16,0 16-5 0,0 0-7 0,0 0-1 16,0 0-2-16,0 0 5 0,0 0 0 0,0 0 6 0,0 0-3 15,0 0-6-15,0 0-4 0,2 17-1 16,-2-17-4-16,0 0-1 0,2 15-5 0,-2-15 2 15,0 0-4-15,4 18 4 0,-4-18-4 0,5 13-1 0,-5-13-4 16,4 15 1-16,-4-15-5 0,4 17 1 0,-4-17 0 16,4 15 6-16,-4-15-7 0,6 17 0 0,-6-17-2 15,6 15-1-15,-6-15-2 0,5 15-6 0,-5-15 3 16,6 14-19-16,-6-14 21 0,4 13 6 0,-4-13-4 0,0 0 1 16,4 15-2-16,-4-15-2 0,0 0-2 0,6 13 25 15,-6-13-30-15,0 0-2 0,0 0-12 0,4 11-6 16,-4-11-11-16,0 0-9 0,0 0-14 0,0 0-17 15,0 0-38-15,0 0-18 0,0 0-24 0,0 0-13 16,0 0-20-16,0 0-167 0,0 0 187 0</inkml:trace>
  <inkml:trace contextRef="#ctx0" brushRef="#br0" timeOffset="98935.121">9051 4204 65 0,'0'0'229'15,"0"0"-53"-15,0 0-31 0,0 0-29 0,0 0-18 16,0 0-12-16,0 0-5 0,0 0 6 0,0 0 8 16,0 0-9-16,0 0-5 0,0 0-5 0,0 0 1 15,0 0-1-15,0 0-4 0,0 0-8 0,0 0-5 16,10-9-3-16,-10 9-5 0,0 0-12 0,0 0-3 0,0 0-8 16,0 0-1-16,25 1-7 0,-25-1-3 0,0 0-4 15,0 0-3-15,0 0-4 0,25 0 4 0,-25 0-6 16,0 0 1-16,0 0 2 0,23-4 0 0,-23 4-18 15,0 0-14-15,0 0-17 0,23-3-20 0,-23 3-21 16,0 0-25-16,0 0-28 0,23-3-32 0,-23 3-37 16,0 0-197-16,0 0 140 0</inkml:trace>
  <inkml:trace contextRef="#ctx0" brushRef="#br0" timeOffset="99436.216">9355 4202 83 0,'0'0'261'0,"0"0"-62"0,0 0-32 15,0 0-27-15,0 0-23 0,0 0-16 0,0 0-19 16,0 0-12-16,0 0-17 0,0 0-9 0,0 0-7 15,4-13-6-15,-4 13-8 0,0 0-3 0,0 0-5 0,2-13-1 16,-2 13-5-16,0 0-1 0,0-15-2 0,0 15 2 16,0 0-5-16,0-15 6 0,0 15 1 0,0 0 5 15,-2-14 1-15,2 14 1 0,0 0 1 0,0 0-12 16,-2-17 11-16,2 17-3 0,0 0 3 0,0 0-11 16,0 0 3-16,-4-12-6 0,4 12 0 0,0 0-3 15,0 0-1-15,0 0 4 0,0 0-2 0,0 0 1 16,0 0 3-16,0 0 4 0,0 0 1 0,0 0 4 15,0 0 13-15,4 12-8 0,-4-12 4 0,0 0 4 0,4 17 2 16,-4-17-2-16,2 13 16 0,-2-13-21 16,4 14 1-16,-4-14 1 0,4 17 0 0,-4-17-3 0,6 16-3 15,-6-16-1-15,7 17 0 0,-7-17-2 0,4 15-3 16,-4-15-4-16,6 15 2 0,-6-15-6 0,4 13 3 16,-4-13-1-16,0 0 1 0,6 15-5 0,-6-15 4 15,0 0-5-15,7 11 0 0,-7-11-1 0,0 0 1 16,0 0 1-16,4 13-1 0,-4-13-2 0,0 0-3 15,0 0-12-15,0 0-10 0,0 0-22 0,0 0-21 0,0 0-31 16,0 0-24-16,0 0-37 0,0 0-37 0,0 0-241 16,0 0 88-16</inkml:trace>
  <inkml:trace contextRef="#ctx0" brushRef="#br0" timeOffset="100129.971">9746 4063 183 0,'-11'7'212'0,"11"-7"-42"0,0 0-13 16,0 0-21-16,0 0-5 0,0 0-11 0,0 0-7 15,0 0-16-15,0 0-5 0,0 0-12 0,0 0-7 16,0 0-6-16,0 0-10 0,0 0-6 0,0 0-8 16,0 0-5-16,0 0-4 0,0 0-6 0,0 0-5 15,0 0-6-15,0 0-7 0,0 0-1 0,0 0-2 16,0 0-1-16,0 0 10 0,0 0 0 0,0 0 2 16,0 0 0-16,0 0 1 0,0 0-1 0,0 0-1 15,0 0-4-15,0 0 2 0,26-3-13 0,-26 3 11 0,0 0-5 16,19-4 3-16,-19 4-9 0,0 0 9 0,22-6-6 15,-22 6 3-15,0 0-2 0,23-3-4 0,-23 3 0 16,0 0 2-16,23-6-2 0,-23 6-1 0,0 0 2 16,20-3-1-16,-20 3-2 0,0 0 4 0,0 0-6 15,24-4 5-15,-24 4-4 0,0 0 3 0,0 0-6 16,0 0-4-16,21-3-9 0,-21 3-9 0,0 0-19 0,0 0-21 16,0 0-27-16,0 0-19 0,0 0-21 0,0 0-19 15,0 0-24-15,0 0-32 0,0 0-157 0,0 0 179 16</inkml:trace>
  <inkml:trace contextRef="#ctx0" brushRef="#br0" timeOffset="100529.349">9725 3962 157 0,'0'0'269'0,"0"0"-50"16,0 0-34-16,0 0-19 0,0 0-21 0,0 0-17 16,0 0-22-16,-19-5-11 0,19 5-16 0,0 0-10 15,0 0-15-15,0 0-9 0,0 0-7 0,0 0-3 16,0 0 0-16,0 0 15 0,0 0 1 0,0 0-3 16,0 0-5-16,0 0-2 0,0 0 0 0,8-9 1 0,-8 9-6 15,0 0-2-15,0 0-4 0,19-3 1 0,-19 3-6 16,0 0 1-16,0 0-3 0,24-4-4 0,-24 4-2 15,0 0-2-15,0 0 3 0,27-2-3 0,-27 2 1 16,0 0 3-16,20-4-5 0,-20 4-3 0,0 0 1 16,0 0-3-16,31 0 2 0,-31 0-2 0,0 0-3 0,21-1 2 15,-21 1-5-15,0 0 15 0,0 0-19 16,27-2 5-16,-27 2-4 0,0 0 2 0,0 0-1 16,0 0 2-16,24 0-3 0,-24 0 2 0,0 0-2 15,0 0 2-15,0 0-3 0,0 0-9 0,0 0-23 16,0 0-20-16,20-4-34 0,-20 4-43 0,0 0-55 0,0 0-65 15,0 0-85-15,0 0-136 0,0 0 48 0</inkml:trace>
  <inkml:trace contextRef="#ctx0" brushRef="#br0" timeOffset="102710.789">10338 3869 204 0,'0'0'226'16,"0"0"-54"-16,0 0-31 0,0 0-23 0,0 0-17 0,0 0-11 15,0 0-12-15,0 0-11 0,0 0-8 0,0 0-11 16,0 0-4-16,-2 15-6 0,2-15-3 0,0 0-2 15,2 12-1-15,-2-12 1 0,0 0-2 0,4 16-2 16,-4-16 0-16,0 0-6 0,6 18 7 0,-6-18-5 16,4 12-1-16,-4-12-2 0,4 15-4 0,-4-15 0 15,6 11-5-15,-6-11 0 0,7 16-5 0,-7-16 0 0,6 11 7 16,-6-11-10-16,6 11-2 0,-6-11 1 0,0 0-2 16,12 11 0-16,-12-11 1 0,0 0 2 0,0 0-5 15,17 4 5-15,-17-4-3 0,0 0 0 0,14-8 18 16,-14 8-21-16,9-9 0 0,-9 9-2 0,6-13-7 15,-6 13-5-15,6-17-7 0,-6 17-5 0,4-18-4 16,-4 18-2-16,4-21-2 0,-4 21 1 0,0-20 5 16,0 20 6-16,-2-23 3 0,2 23 3 0,-4-19 4 0,4 19 3 15,-6-20 2-15,6 20 1 0,-6-19 3 16,6 19-1-16,-6-19 4 0,6 19-1 0,-7-14 0 0,7 14 1 16,-8-13-3-16,8 13 3 0,-8-11 2 0,8 11-1 15,0 0-1-15,-13-14-2 0,13 14 0 16,0 0-3-16,0 0 1 0,-12-6 0 0,12 6 1 0,0 0 1 15,0 0 2-15,-14 5-2 0,14-5 1 0,0 0 2 16,-11 16 4-16,11-16 3 0,-6 14 3 0,6-14 3 16,-4 18-2-16,4-18 1 0,-4 20-3 0,4-20 2 15,-2 23 0-15,2-23 0 0,-2 21 0 0,2-21 0 0,0 21-3 16,0-21-2-16,2 20 0 0,-2-20-4 0,2 20 0 16,-2-20 0-16,6 18 0 0,-6-18 1 15,4 12-3-15,-4-12 2 0,8 9 0 0,-8-9 1 0,0 0 0 16,13 11-1-16,-13-11-2 0,0 0 2 0,0 0 0 15,0 0 0-15,25 3 0 0,-25-3-6 0,0 0-5 16,14-10-8-16,-14 10-7 0,0 0 1 0,12-11 0 16,-12 11-1-16,7-10 5 0,-7 10 3 0,0 0 5 0,8-15 1 15,-8 15 3-15,0 0 3 0,6-12-1 16,-6 12 6-16,0 0 1 0,0 0 3 0,4-15 2 16,-4 15 1-16,0 0-1 0,0 0 0 0,0 0-1 0,4-11-3 15,-4 11-2-15,0 0 0 0,0 0 0 16,0 0 2-16,0 0 4 0,0 0 3 0,0 0 2 0,0 0 5 15,0 0 0-15,12 8 2 0,-12-8-2 0,0 0 6 16,6 12 4-16,-6-12 0 0,0 0-1 0,6 17-1 16,-6-17-1-16,8 12-1 0,-8-12-5 0,0 0 3 15,11 12 1-15,-11-12 5 0,8 11-4 0,-8-11 3 0,0 0-5 16,12 12-3-16,-12-12 3 0,0 0-3 0,15 10-4 16,-15-10 5-16,0 0-2 0,0 0 5 15,19 6-4-15,-19-6 2 0,0 0-4 0,0 0-3 0,0 0-3 16,18-6 2-16,-18 6-3 0,0 0-1 0,8-13-3 15,-8 13 0-15,0 0-4 0,7-12-3 0,-7 12-10 16,0 0-11-16,4-19-12 0,-4 19-9 0,0 0-10 16,0-13-14-16,0 13-12 0,0 0-14 0,0 0-20 0,0-17-27 15,0 17-31-15,0 0-45 0,0 0-142 16,0 0 185-16</inkml:trace>
  <inkml:trace contextRef="#ctx0" brushRef="#br0" timeOffset="103469.402">10755 4088 174 0,'0'0'214'0,"0"0"-51"0,0 0-24 0,0 0-28 16,0 0-14-16,0 0-11 0,0 0-4 0,0 0-5 16,0 0-6-16,0 0-9 0,-10-10-3 0,10 10-6 15,0 0-2-15,0 0-9 0,-8-13-1 0,8 13-5 16,0 0 3-16,-7-11-3 0,7 11-3 0,0 0-8 15,-4-13-1-15,4 13-7 0,0 0-3 0,-6-15-4 16,6 15 0-16,0 0 4 0,-2-17-14 0,2 17 5 16,0 0-3-16,0-17-1 0,0 17-1 0,0 0 2 15,4-18-1-15,-4 18-2 0,4-12 2 0,-4 12-3 0,0 0 2 16,6-16-1-16,-6 16 3 0,0 0-2 0,9-8 1 16,-9 8 1-16,0 0 1 0,0 0 1 0,14-6 1 15,-14 6-16-15,0 0 22 0,0 0-2 0,0 0-3 16,18 7-1-16,-18-7 0 0,0 0 1 0,8 9-3 15,-8-9-15-15,0 0 30 0,10 15-12 0,-10-15-2 16,7 10-1-16,-7-10-2 0,0 0 2 0,8 16-1 0,-8-16 2 16,0 0-2-16,6 15 4 0,-6-15-6 15,0 0 4-15,6 11-1 0,-6-11 5 0,0 0-3 16,0 0 7-16,0 0-5 0,4 11-1 0,-4-11-10 0,0 0 6 16,0 0-6-16,0 0 3 0,0 0-7 0,0 0 3 15,0 0 3-15,5-13 2 0,-5 13-4 0,0 0 4 16,2-15-5-16,-2 15 5 0,0 0-2 0,4-14 2 15,-4 14-2-15,0 0 0 0,6-16 0 0,-6 16 3 16,6-11-3-16,-6 11 1 0,0 0-4 0,10-12 4 16,-10 12 0-16,0 0 0 0,15-13 1 0,-15 13-2 15,0 0 3-15,14-11-3 0,-14 11 1 0,0 0 3 0,17-6 3 16,-17 6 0-16,0 0 10 0,0 0-4 0,0 0 4 16,28 0-2-16,-28 0 5 0,0 0 6 0,14 8-2 15,-14-8 3-15,0 0 2 0,13 12-3 0,-13-12-5 16,8 13 1-16,-8-13-6 0,4 14 0 0,-4-14 0 15,4 14-13-15,-4-14 10 0,4 13-4 0,-4-13-1 16,2 14 6-16,-2-14-7 0,0 0-1 0,5 14-1 0,-5-14-3 16,0 0 1-16,0 0-16 0,4 15-18 0,-4-15-23 15,0 0-24-15,0 0-37 0,0 0-38 16,0 0-48-16,0 0-60 0,0 0-145 0,0 0 134 0</inkml:trace>
  <inkml:trace contextRef="#ctx0" brushRef="#br0" timeOffset="108799.842">11707 4284 134 0,'0'0'200'0,"0"0"-51"0,0 0-23 0,0 0-21 16,0 0-11-16,0 0-14 0,0 0-6 0,0 0-11 16,0 0 3-16,0 0 2 0,0 0 7 0,0 0-1 15,0 0 2-15,0 0-4 0,0 0-20 0,0 0 14 16,0 0-7-16,13-8 1 0,-13 8-11 0,0 0-3 15,0 0-5-15,0 0-10 0,0 0-2 0,18-5-8 16,-18 5 0-16,0 0-5 0,0 0-2 0,0 0-2 16,27-1-3-16,-27 1-5 0,0 0 3 0,0 0-1 0,30 0-7 15,-30 0 8-15,0 0-3 0,23 0-1 0,-23 0-2 16,0 0-2-16,25-2 2 0,-25 2 1 0,0 0-2 16,22-1 0-16,-22 1 1 0,0 0 0 0,0 0 0 15,25-3 0-15,-25 3-1 0,0 0 2 0,0 0-4 16,0 0-5-16,0 0-16 0,25-1-12 0,-25 1-13 15,0 0-13-15,0 0-23 0,0 0-32 0,0 0-33 16,0 0-28-16,0 0-22 0,7-10-155 0,-7 10 189 16</inkml:trace>
  <inkml:trace contextRef="#ctx0" brushRef="#br0" timeOffset="109643.36">11736 4184 111 0,'0'0'212'16,"0"0"-45"-16,0 0-26 0,0 0-20 0,0 0-18 15,0 0-3-15,0 0-5 0,0 0 3 0,-16-6-3 0,16 6-3 16,0 0-5-16,0 0-2 0,0 0-9 0,0 0-5 16,0 0-6-16,0 0-6 0,0 0-10 0,0 0-4 15,0 0-4-15,0 0-7 0,0 0 6 0,0 0-17 16,0 0-12-16,0 0-2 0,0 0-2 0,0 0 0 15,0 0-3-15,0 0 3 0,0 0 3 0,0 0-1 16,0 0 1-16,0 0-1 0,0 0 2 0,0 0-5 16,0 0 1-16,0 0-2 0,24 1-2 0,-24-1 0 15,0 0 0-15,0 0-5 0,27 0 4 0,-27 0 0 16,0 0-2-16,22-1 2 0,-22 1 0 0,0 0 0 0,23-2-5 16,-23 2-5-16,0 0-3 0,22-6-8 0,-22 6-3 15,0 0-3-15,19-3-5 0,-19 3-3 0,0 0 2 16,0 0-5-16,21-4 2 0,-21 4-2 0,0 0 2 15,0 0-5-15,0 0-2 0,16-6-12 0,-16 6-6 16,0 0-2-16,0 0 2 0,0 0 2 0,0 0 7 16,13-9 5-16,-13 9 11 0,0 0 5 0,0 0 9 15,0 0 3-15,0 0 7 0,0 0 0 0,0 0 9 0,8-11 2 16,-8 11 6-16,0 0 4 0,0 0 11 0,0 0 6 16,0 0 10-16,0 0 7 0,0 0 2 0,0 0 1 15,0 0 5-15,0 0-3 0,0 0-1 0,0 0 0 16,0 0-4-16,0 0-7 0,-15-5-8 0,15 5-6 15,0 0-3-15,0 0-6 0,0 0 1 0,0 0-7 16,0 0 1-16,0 0-4 0,0 0 1 0,-10 7-2 16,10-7-2-16,0 0 1 0,0 0 5 0,0 0-3 15,0 0 2-15,0 0 3 0,0 0-4 0,2 15-25 0,-2-15 30 16,0 0-3-16,0 0 2 0,6 11-6 0,-6-11-2 16,0 0 1-16,9 9-3 0,-9-9 2 0,0 0-1 15,11 11 1-15,-11-11-3 0,12 10 3 0,-12-10-1 16,15 9-1-16,-15-9 0 0,16 7-1 0,-16-7 0 15,17 9 2-15,-17-9-4 0,19 8 3 0,-19-8 0 16,16 8 0-16,-16-8-4 0,15 6 4 0,-15-6 1 0,0 0-1 16,16 10 2-16,-16-10-1 0,0 0 3 15,15 5 0-15,-15-5 14 0,0 0-6 0,0 0 1 16,9 10-5-16,-9-10-3 0,0 0 0 0,0 0 4 0,0 0 0 16,-2 12-3-16,2-12-2 0,0 0 3 0,0 0 14 15,-10 12-20-15,10-12 1 0,0 0 0 0,-14 9 1 16,14-9-2-16,0 0 0 0,-14 9 2 0,14-9-1 15,0 0-3-15,-15 9 2 0,15-9 3 0,0 0-4 16,-14 11 0-16,14-11 0 0,0 0 3 0,-15 13-4 16,15-13 3-16,0 0-3 0,-12 11 2 0,12-11-2 0,0 0 4 15,0 0-2-15,-15 11 1 0,15-11-3 16,0 0 2-16,0 0-4 0,0 0 4 0,-10 9-7 0,10-9 5 16,0 0-14-16,0 0-10 0,0 0-17 0,0 0-16 15,0 0-12-15,0 0-7 0,0 0-14 0,0 0-38 16,0 0-39-16,0 0-51 0,0 0-197 0,0 0 123 15</inkml:trace>
  <inkml:trace contextRef="#ctx0" brushRef="#br0" timeOffset="111026.914">12555 3809 105 0,'0'0'208'0,"0"0"-45"15,0 0-23-15,0 0-11 0,-4-17-9 0,4 17-9 16,0 0-7-16,0 0-21 0,0 0 9 0,-7-10-12 0,7 10-4 16,0 0-2-16,0 0-13 0,0 0-4 0,0 0 1 15,0 0-3-15,0 0-3 0,0 0-4 0,0 0-4 16,0 0-7-16,0 0-4 0,0 0-4 0,0 0-8 15,0 0 0-15,0 0-3 0,0 0-6 0,0 0-3 16,-10 10 3-16,10-10-6 0,0 0 0 0,2 17 14 16,-2-17-19-16,0 0 1 0,2 14-1 0,-2-14 0 15,0 0-1-15,6 15-2 0,-6-15 5 0,0 0-9 16,9 13 5-16,-9-13 2 0,0 0 1 0,8 11-2 16,-8-11-2-16,0 0 0 0,0 0 4 0,12 9-1 0,-12-9 0 15,0 0 0-15,0 0 3 0,0 0-4 0,0 0-2 16,21-6-5-16,-21 6-6 0,6-12 11 15,-6 12-30-15,8-15-4 0,-8 15-6 0,7-23-2 0,-3 12-1 16,0-2 3-16,-4 13 6 0,4-24 6 0,-4 24 5 16,2-25 6-16,-2 25 4 0,0-21 3 0,0 21 4 15,-2-19 0-15,2 19 3 0,-4-16 1 0,4 16 1 16,-6-13 0-16,6 13-1 0,0 0 0 0,-9-14 1 16,9 14 0-16,0 0 1 0,0 0 1 0,-14-7-3 0,14 7 1 15,0 0 2-15,0 0-1 0,0 0 0 16,-19 10 2-16,19-10-2 0,0 0-1 0,-10 15 2 0,10-15 1 15,-6 12 0-15,6-12 1 0,-4 15-1 0,4-15 1 16,-4 19 2-16,4-19 3 0,-3 18 3 0,3-18 2 16,-2 21 2-16,2-21 1 0,0 18 0 0,0-18-2 15,2 21-2-15,-2-21-2 0,3 18 2 0,-3-18 0 16,4 15-3-16,-4-15 0 0,6 12-1 0,-6-12 0 16,8 14 3-16,-8-14-3 0,0 0-1 0,13 7-3 15,-13-7 4-15,0 0-1 0,0 0 0 0,22-2-2 0,-22 2-1 16,0 0 1-16,17-9 0 0,-17 9-6 0,0 0 6 15,14-14 0-15,-14 14 2 0,9-8-3 0,-9 8 1 16,0 0 0-16,9-13 0 0,-9 13 1 0,0 0 7 16,4-12 3-16,-4 12 2 0,0 0 0 0,0 0 0 15,4-14 2-15,-4 14 1 0,0 0-3 0,0 0 2 16,0 0-4-16,0 0-5 0,0 0-3 0,0 0 0 16,0-13-5-16,0 13 3 0,0 0-4 0,0 0 0 15,0 0 2-15,0 0-2 0,0 0 1 0,-2 13-4 0,2-13 7 16,0 0-2-16,2 15 0 0,-2-15 1 0,0 0-3 15,2 17 5-15,-2-17-31 0,0 0 33 0,6 15 1 16,-6-15 1-16,5 12-3 0,-5-12 1 0,6 9-3 16,-6-9 1-16,0 0-1 0,10 11-1 0,-10-11 6 15,0 0 2-15,0 0-1 0,0 0 4 0,23 2-8 16,-23-2 3-16,0 0-3 0,14-9 1 0,-14 9 0 16,9-8-7-16,-9 8-1 0,8-13-10 0,-8 13-8 15,0 0-14-15,10-12-7 0,-10 12-23 0,0 0-21 0,8-11-26 16,-8 11-30-16,0 0-36 0,0 0-44 15,7-11-178-15,-7 11 145 0</inkml:trace>
  <inkml:trace contextRef="#ctx0" brushRef="#br0" timeOffset="111667.34">12892 3891 175 0,'0'0'248'0,"0"0"-52"16,0 0-28-16,0 0-15 0,0 0-17 0,0 0-15 15,0 0-10-15,0 0-14 0,0 0-8 0,0 0-13 0,-9-13-11 16,9 13-11-16,0 0 15 0,0 0-34 0,0 0 1 15,-6-13-7-15,6 13-4 0,0 0-4 0,0 0-7 16,-8-12-1-16,8 12-8 0,0 0 25 0,0 0-30 16,0-14-2-16,0 14-1 0,0 0 1 0,0 0 2 15,4-16 1-15,-4 16-1 0,0 0-2 0,8-11 2 16,-8 11-1-16,0 0 1 0,0 0-1 0,15-9 2 16,-15 9 0-16,0 0-1 0,0 0 1 0,0 0-1 15,20 1 2-15,-20-1-1 0,0 0 3 0,15 11-2 16,-15-11 1-16,7 9 2 0,-7-9 0 0,8 15 1 15,-8-15-1-15,7 14 2 0,-7-14-2 0,6 14 2 0,-6-14-5 16,4 17 2-16,-4-17-1 0,4 12 0 0,-4-12 0 16,4 14-9-16,-4-14 12 0,0 0-5 0,4 13 1 15,-4-13 8-15,0 0-14 0,0 0 1 0,0 0-3 16,0 0 2-16,0 0 0 0,0 0-2 0,0 0-4 16,9-11 1-16,-9 11-6 0,4-16-3 0,-4 16-3 15,2-14-3-15,-2 14 0 0,6-15-3 0,-6 15 4 16,2-13 0-16,-2 13 4 0,6-13 1 0,-6 13 1 0,9-11 4 15,-9 11 1-15,6-9 3 0,-6 9 0 0,0 0 4 16,0 0-13-16,10-9 19 0,-10 9 1 0,0 0 3 16,0 0 2-16,0 0 4 0,0 0 4 0,19 3 1 15,-19-3 3-15,0 0 1 0,8 12-1 0,-8-12-1 16,0 0 0-16,8 14-1 0,-8-14 3 0,4 13-7 16,-4-13 1-16,7 15-4 0,-7-15-1 0,4 13-2 15,-4-13-2-15,2 14 0 0,-2-14-2 0,5 13-3 16,-5-13-3-16,0 0-19 0,4 14-11 0,-4-14-14 15,0 0-12-15,0 0-29 0,4 12-34 0,-4-12-34 0,0 0-35 16,0 0-201-16,0 0 154 0</inkml:trace>
  <inkml:trace contextRef="#ctx0" brushRef="#br0" timeOffset="111982.735">13142 3807 191 0,'0'0'303'0,"0"0"-73"16,0 0-41-16,4-12-28 0,-4 12-24 0,0 0-29 15,0 0-5-15,0 0-4 0,0 0-7 0,0 0-9 16,0 0-8-16,0 0-9 0,0 0-9 0,0 0-2 16,18 6 5-16,-18-6-4 0,0 0-6 0,11 8-6 0,-11-8-9 15,0 0 0-15,10 10-9 0,-10-10 15 16,0 0-29-16,10 15 1 0,-10-15-6 0,9 11 4 15,-9-11-5-15,8 14 1 0,-8-14-3 0,6 12 5 0,-6-12-6 16,6 11 3-16,-6-11-6 0,6 13 2 0,-6-13-2 16,6 14 2-16,-6-14-2 0,4 10-11 0,-4-10-20 15,0 0-17-15,6 13-20 0,-6-13-19 0,0 0-18 16,0 0-19-16,6 10-26 0,-6-10-44 0,0 0-44 16,0 0-181-16,0 0 117 0</inkml:trace>
  <inkml:trace contextRef="#ctx0" brushRef="#br0" timeOffset="112206.866">13146 3891 1 0,'0'0'366'16,"0"0"-93"-16,0 0-55 0,0 0-31 0,0 0-21 0,0 0-9 16,0 0-12-16,0 0-12 0,0 0-13 0,0 0-17 15,0 0-5-15,0 0-16 0,0 0-12 0,0 0-9 16,16 5-10-16,-16-5-11 0,0 0-9 0,0 0-8 15,23 7-2-15,-23-7-4 0,0 0-2 0,0 0-7 0,29-2-15 16,-29 2-26-16,0 0-24 0,24-5-37 0,-24 5-29 16,0 0-26-16,27-5-26 0,-27 5-33 0,16-6-40 15,-16 6-162-15,0 0 129 0</inkml:trace>
  <inkml:trace contextRef="#ctx0" brushRef="#br0" timeOffset="112543.441">13408 3842 304 0,'0'0'270'16,"0"0"-50"-16,0 0-37 0,-2-15-32 0,2 15-29 16,0 0-29-16,-2-17-19 0,2 17-16 0,0-15-10 15,0 15-14-15,-2-17-3 0,2 17-6 0,0-16-5 16,0 16-5-16,-2-14-2 0,2 14-1 0,0 0-1 15,-2-16-4-15,2 16 3 0,0 0-4 0,0-15-1 0,0 15 2 16,0 0 9-16,0 0 8 0,0 0 7 0,0 0 6 16,0 0 4-16,0 0-4 0,8 10 1 0,-8-10-2 15,7 12-2-15,-7-12-1 0,6 15-4 0,-6-15 0 16,6 17-1-16,-6-17-7 0,6 20 3 0,-6-20-7 16,8 21 4-16,-8-21-6 0,7 20 0 0,-7-20-4 15,6 21-2-15,-6-21-5 0,6 20-1 0,-6-20-26 16,2 18-25-16,-2-18-32 0,4 13-37 0,-4-13-43 0,0 0-52 15,-2 19-63-15,2-19-154 0,0 0 102 0</inkml:trace>
  <inkml:trace contextRef="#ctx0" brushRef="#br0" timeOffset="113531.992">12532 4261 117 0,'0'0'154'16,"0"0"-12"-16,0 0-19 0,0 0-11 0,16-8-22 16,-16 8-7-16,0 0-10 0,0 0 0 0,19-3-2 15,-19 3-1-15,0 0-5 0,0 0 3 0,25-6-10 0,-25 6-3 16,0 0-6-16,23-3-2 0,-23 3-4 15,0 0-1-15,26-2 1 0,-26 2-3 0,20-3 1 0,-20 3-9 16,23-1-3-16,-23 1 0 0,23-1-3 0,-23 1 1 16,24 0-4-16,-24 0-2 0,27 0-3 15,-27 0-7-15,27 0 6 0,-27 0 6 0,30 0 1 0,-30 0-3 16,29 0-2-16,-29 0-5 0,33 0-1 0,-33 0 2 16,33 0-7-16,-33 0-3 0,34 0-1 0,-34 0-1 15,35 0 2-15,-35 0-2 0,36 1-1 0,-36-1 1 16,35 0-1-16,-35 0 0 0,31 1-2 0,-31-1-1 0,30 0 13 15,-30 0-13-15,33 0 0 0,-33 0 2 0,31 0-1 16,-31 0-2-16,35-1 0 0,-35 1 3 16,32-1 0-16,-32 1-1 0,31 0 0 0,-31 0-1 15,29-2-1-15,-29 2 2 0,31-3-1 0,-31 3 2 16,29-1-1-16,-29 1 1 0,26 0 0 0,-26 0-1 0,29-4 0 16,-29 4 2-16,24 0 1 0,-24 0 1 0,25 0 1 15,-25 0 0-15,25-3-2 0,-25 3 0 0,0 0 0 16,32 0-2-16,-32 0 3 0,0 0-2 0,33-1 2 15,-33 1-3-15,0 0 3 0,31 0 1 0,-31 0-3 16,0 0 5-16,29-2-1 0,-29 2 4 0,0 0 0 0,29-1 0 16,-29 1 0-16,0 0-1 0,24 0-1 0,-24 0 5 15,0 0 21-15,0 0-27 0,31 0 1 0,-31 0 3 16,0 0-5-16,0 0 2 0,27 1-2 0,-27-1 0 16,0 0-1-16,0 0-1 0,0 0 5 0,25 0-5 15,-25 0-1-15,0 0 0 0,0 0 2 0,0 0-8 16,0 0-18-16,0 0-36 0,0 0-48 0,0 0-51 15,0 0-59-15,14-5-60 0,-14 5-194 0,0 0 53 0</inkml:trace>
  <inkml:trace contextRef="#ctx0" brushRef="#br0" timeOffset="114577.889">12904 4579 41 0,'0'0'272'0,"0"0"-60"0,0 0-33 0,0 0-27 16,0 0-14-16,0 0-14 0,0 0-13 0,0 0-12 16,0 0-8-16,0 0-3 0,0 0-9 0,0 0-4 15,0 0-10-15,-2 15-1 0,2-15-7 0,0 0-3 16,0 16-7-16,0-16-1 0,0 0-10 0,0 21-5 15,0-21-7-15,2 15 0 0,-2-15-6 0,6 15-1 0,-6-15-8 16,6 17 2-16,-6-17-4 0,9 16 0 16,-9-16 0-16,8 13-2 0,-8-13-23 0,9 10 25 0,-9-10-2 15,13 11 2-15,-13-11-7 0,0 0 3 0,16 8-2 16,-16-8 1-16,0 0 0 0,0 0 1 16,23-5-2-16,-23 5 4 0,0 0-7 0,14-14 1 0,-14 14-3 15,9-14-5-15,-9 14-8 0,6-17 1 0,-6 17-15 16,4-20 1-16,-4 20 0 0,2-24 2 0,-2 24 5 15,0-25 8-15,0 25 0 0,-2-21 5 0,2 21 1 16,-4-23 4-16,4 23 0 0,-8-18 3 0,8 18-2 0,-11-19 11 16,11 19-7-16,-12-13 5 0,12 13-5 15,-10-10 7-15,10 10-3 0,-15-8 1 0,15 8-3 0,0 0 2 16,0 0-3-16,-27 0 1 0,27 0-2 0,-13 8 3 16,13-8-3-16,-13 9 1 0,13-9-1 0,-10 14-1 15,10-14-2-15,-8 17 5 0,8-17-6 0,-4 20 8 16,4-20-8-16,-5 21 6 0,5-21-3 0,0 22 5 15,0-22-7-15,3 20 5 0,-3-20-6 0,4 19 2 0,-4-19 2 16,6 17-2-16,-6-17 1 0,6 14-1 16,-6-14 3-16,8 10-2 0,-8-10 0 0,0 0 1 15,0 0-1-15,21 2-3 0,-21-2-3 0,0 0 3 16,16-10-7-16,-16 10-8 0,10-10-5 0,-10 10 1 16,10-12 3-16,-10 12 6 0,11-17 1 0,-11 17 3 0,6-11 4 15,-6 11 2-15,0 0 3 0,8-15 5 0,-8 15 0 16,0 0 3-16,6-10 4 0,-6 10 1 0,0 0-6 15,0 0 2-15,0 0-2 0,0 0 0 0,0 0-1 16,0 0 0-16,0 0 2 0,0 0 5 0,0 0 2 16,15 9 0-16,-15-9 1 0,4 13 8 0,-4-13-6 0,6 11 4 15,-6-11-2-15,6 14-2 0,-6-14 0 16,8 18-1-16,-8-18 0 0,11 14 1 0,-11-14-1 0,10 15 7 16,-10-15-2-16,13 13 4 0,-13-13-5 0,13 9-1 15,-13-9-6-15,14 7 30 0,-14-7-26 0,0 0 1 16,21 4-5-16,-21-4 2 0,0 0-5 0,21-4-1 15,-21 4-2-15,0 0 4 0,16-10-10 0,-16 10-10 16,13-10-18-16,-13 10-11 0,8-13-21 0,-8 13-16 0,6-11-14 16,-6 11-16-16,6-11-18 0,-6 11-20 15,0 0-33-15,7-15-28 0,-7 15-223 0,0 0 105 0</inkml:trace>
  <inkml:trace contextRef="#ctx0" brushRef="#br0" timeOffset="115165.333">13339 4760 1 0,'0'0'300'0,"0"0"-57"0,0 0-36 0,0 0-25 0,0 0-24 15,0 0-25-15,0 0-26 0,0 0-15 0,0 0-10 16,0 0-9-16,0 0-4 0,4-12-6 0,-4 12-8 16,0 0-7-16,0 0 0 0,-2-17-8 0,2 17-3 15,0 0-11-15,-2-15-3 0,2 15-4 0,0 0-2 0,2-18-5 16,-2 18-2-16,0 0-3 0,2-17 0 16,-2 17-2-16,0 0-1 0,6-17-16 0,-6 17 19 15,0 0-5-15,9-13 6 0,-9 13-3 0,0 0 8 16,10-7 6-16,-10 7 2 0,0 0-1 0,0 0 1 0,0 0-5 15,18 4 2-15,-18-4-2 0,0 0 0 0,12 11-4 16,-12-11 0-16,6 13 16 0,-6-13-24 0,9 13-5 16,-9-13 6-16,6 14-5 0,-6-14 3 0,4 12-3 0,-4-12 1 15,6 17-4-15,-6-17-2 0,0 0-7 0,6 14 1 16,-6-14-5-16,0 0 4 0,0 0-2 16,9 11 8-16,-9-11-2 0,0 0 2 0,0 0 3 0,0 0-2 15,10-13 2-15,-10 13 2 0,4-12-4 0,-4 12 3 16,8-17 0-16,-8 17 0 0,9-15 1 0,-9 15-3 15,8-17-1-15,-8 17 3 0,12-13-4 0,-12 13 8 16,11-15-4-16,-11 15 2 0,11-11-1 0,-11 11 4 16,14-6 2-16,-14 6 10 0,0 0 6 0,19-8 7 15,-19 8 4-15,0 0 0 0,21 3-2 0,-21-3-1 16,0 0-4-16,16 11-2 0,-16-11-7 0,11 11-1 16,-11-11-4-16,10 13-3 0,-10-13 3 0,10 15-7 15,-10-15 2-15,8 15-1 0,-8-15-18 0,7 15 18 0,-7-15-12 16,6 11-16-16,-6-11-12 0,0 0-20 0,4 16-36 15,-4-16-34-15,0 0-29 0,0 0-40 16,0 0-38-16,0 0-258 0,0 0 19 0</inkml:trace>
  <inkml:trace contextRef="#ctx0" brushRef="#br0" timeOffset="115710.91">14018 4298 263 0,'0'0'222'0,"0"0"-26"16,0 0-21-16,0 0-6 0,0 0-14 0,0 0-14 15,-18 5-18-15,18-5-7 0,0 0-9 0,0 0-7 16,0 0-11-16,0 0-7 0,0 0-45 0,0 0 36 16,0 0-5-16,0 0-8 0,0 0-3 0,0 0 0 15,0 0-11-15,-15 6-10 0,15-6 1 0,0 0-9 16,0 0 4-16,0 0 9 0,0 0 0 0,0 0-3 16,0 0-4-16,0 0-5 0,17 4-6 0,-17-4-5 15,0 0-1-15,0 0-6 0,22 1-2 0,-22-1-1 0,0 0 0 16,0 0-3-16,31 0 2 0,-31 0-4 0,0 0-1 15,25 0 1-15,-25 0-2 0,0 0-1 0,0 0-2 16,26-1-11-16,-26 1-15 0,0 0-16 0,0 0-22 16,23-2-19-16,-23 2-28 0,0 0-19 0,0 0-36 15,0 0-35-15,18-6-34 0,-18 6-42 0,0 0-163 0,0 0 88 16</inkml:trace>
  <inkml:trace contextRef="#ctx0" brushRef="#br0" timeOffset="115954.978">14006 4264 349 0,'-17'-3'314'0,"17"3"-57"16,0 0-29-16,0 0-24 0,0 0-27 0,0 0-21 16,0 0-16-16,0 0-17 0,0 0-15 0,0 0-15 15,0 0-1-15,0 0 6 0,0 0-7 0,0 0-8 16,0 0-12-16,0 0-13 0,0 0-11 0,9-11-9 0,-9 11-9 15,0 0-5-15,0 0-4 0,22-6-4 0,-22 6-9 16,0 0-25-16,21-8-25 0,-21 8-39 0,16-4-44 16,-16 4-44-16,17-6-62 0,-17 6-62 0,17-8-287 15,-17 8-95-15</inkml:trace>
  <inkml:trace contextRef="#ctx0" brushRef="#br0" timeOffset="116278.907">14351 4115 285 0,'0'0'347'16,"0"0"-85"-16,0 0-45 0,2-15-36 0,-2 15-38 16,0 0-32-16,0-15-21 0,0 15-19 0,0 0-13 15,0-20-14-15,0 20-12 0,0-17-4 0,0 17-9 16,0-19-8-16,0 19-1 0,0-17-4 0,0 17 1 0,0-20-2 15,0 20 2-15,-2-18 6 0,2 18 5 0,0-12 18 16,0 12 12-16,0 0 8 0,-2-20 0 0,2 20 3 16,0 0-10-16,0 0-5 0,-2-14-1 0,2 14 3 15,0 0-1-15,0 0-8 0,0 0 5 0,6 17-9 0,-6-17 3 16,4 17 1-16,-4-17-10 0,6 22-4 16,-1-10-2-16,-1 4-5 0,-2-2-5 0,2 1 4 15,0 1-7-15,0 1 0 0,-1 0-13 0,1-1-26 0,0 1-34 16,1-2-31-16,-3 2-44 0,2-3-57 15,-2 0-71-15,0-2-347 0,-2-12-128 0</inkml:trace>
  <inkml:trace contextRef="#ctx0" brushRef="#br0" timeOffset="117741.313">14712 4355 63 0,'0'0'161'0,"0"0"-12"16,0 0-22-16,0 0-11 0,-21-3-17 0,21 3-13 15,0 0-3-15,0 0 2 0,0 0-6 0,0 0-6 0,0 0-7 16,0 0-12-16,0 0-11 0,0 0-5 0,0 0-7 16,0 0 3-16,0 0 2 0,0 0 27 15,0 0 18-15,0 0 14 0,0 0-1 0,0 0-3 0,0 0-8 16,0 0-2-16,0 0-7 0,0 0 0 0,21-2-9 15,-21 2-4-15,0 0-7 0,0 0-7 0,29-2-6 16,-29 2-12-16,0 0-5 0,22-4-6 0,-22 4-1 16,0 0-4-16,25-5-4 0,-25 5-1 0,0 0-2 15,23-5-2-15,-23 5-18 0,0 0-16 0,20-11-22 16,-20 11-25-16,0 0-25 0,16-5-37 0,-16 5-24 16,0 0-25-16,0 0-21 0,17-7-34 0,-17 7-180 0,0 0 109 15</inkml:trace>
  <inkml:trace contextRef="#ctx0" brushRef="#br0" timeOffset="118004.874">14726 4250 102 0,'0'0'336'15,"0"0"-66"-15,0 0-41 0,0 0-21 0,0 0-24 0,-18-6-27 16,18 6-22-16,0 0-16 0,0 0-18 0,0 0-17 15,0 0-12-15,0 0-12 0,0 0-10 0,0 0-5 16,0 0 15-16,0 0-3 0,0 0-10 0,0 0-7 16,0 0-26-16,0 0 17 0,0 0-11 0,0 0 2 15,12 8-4-15,-12-8-7 0,0 0 0 0,0 0-9 16,23 5-20-16,-23-5-15 0,0 0-23 0,0 0-21 16,31 0-20-16,-31 0-23 0,0 0-25 0,25-5-35 0,-25 5-32 15,16-6-56-15,-16 6-138 0,16-7 134 0</inkml:trace>
  <inkml:trace contextRef="#ctx0" brushRef="#br0" timeOffset="118789.324">15157 3754 78 0,'0'0'241'16,"0"0"-45"-16,0 0-22 0,0 0-15 0,0 0-17 16,0 0-3-16,0 0-24 0,0 0-7 0,0 0-9 15,0 0-9-15,8 9-10 0,-8-9-11 0,2 15-4 16,-2-15-6-16,5 14-4 0,-5-14-5 0,4 21-2 16,-4-21 0-16,8 25-4 0,-4-12 2 0,0 1-7 15,0 1-3-15,3 0 2 0,-1 2-6 0,-2-1 2 16,2 2-6-16,0-1 0 0,1 4-3 0,-1-4-5 0,2 3-1 15,-4-3-6-15,4 2 0 0,-4-2-4 0,2 0-1 16,0-1 0-16,-2 1-3 0,0-2 0 0,2 2-1 16,-1-6-2-16,-3 1 0 0,-2-12 1 0,8 19 0 15,-8-19-1-15,4 19 1 0,-4-19-3 0,4 12 5 16,-4-12-6-16,0 0 3 0,6 19-3 0,-6-19-1 16,0 0-1-16,0 0-5 0,0 0-6 0,4 11 0 15,-4-11-3-15,0 0-6 0,0 0 2 0,0 0-1 0,0 0-2 16,0 0 1-16,-6-11-2 0,6 11 1 15,0 0 2-15,-8-14 6 0,8 14 3 0,-8-13 4 0,8 13 3 16,-9-10 27-16,9 10-32 0,-10-11 6 0,10 11-1 16,-10-11 1-16,10 11 1 0,-12-10 5 0,12 10-3 15,-14-8-22-15,14 8 28 0,0 0 2 0,-21-6 0 16,21 6-6-16,0 0-1 0,-20-2 6 0,20 2-6 16,0 0 3-16,-21 4 2 0,21-4 2 0,0 0-1 15,-19 11 7-15,19-11 5 0,-10 11-1 0,10-11 6 16,-8 15 0-16,8-15-2 0,-9 16 4 0,9-16 0 0,-4 19 3 15,4-19-2-15,-4 20-1 0,4-20 8 0,-2 20-10 16,2-20-2-16,0 19-1 0,0-19 0 0,2 20 7 16,-2-20-4-16,4 17 0 0,-4-17 0 0,7 18-7 15,-7-18 4-15,8 15 10 0,-8-15-4 0,10 11 0 16,-10-11 1-16,15 10-1 0,-15-10-3 0,0 0-4 16,24 3-2-16,-24-3-5 0,0 0-2 0,29-1 2 15,-29 1-4-15,19-7-7 0,-19 7-18 0,18-8-23 0,-18 8-26 16,16-8-39-16,-16 8-51 0,19-9-52 0,-19 9-62 15,12-9-91-15,-12 9-160 0,12-9-23 16</inkml:trace>
  <inkml:trace contextRef="#ctx0" brushRef="#br0" timeOffset="154749.765">6272 5143 57 0,'0'0'128'0,"0"0"-23"16,0 0-23-16,0 0-19 0,0 0-3 0,0 0-6 15,0 0 1-15,0 0 0 0,0 0-10 0,0 0-1 0,0 0-5 16,0 0 2-16,0 0-5 0,0 0 3 0,0 0-1 16,0 0 7-16,0 0-8 0,0 0 11 0,0 0-6 15,0 0 7-15,0 0-6 0,0 0 4 0,0 0-12 16,0 0 10-16,0 0-13 0,0 0 5 0,0 0-13 15,0 0 5-15,0 0-13 0,0 0 5 0,0 0-10 16,0 0 6-16,0 0-11 0,0 0 12 0,0 0-11 16,0 0 9-16,0 0-9 0,0 0 8 0,0 0-10 0,0 0 12 15,0 0-14-15,0 0 13 0,0 0-12 16,0 0 13-16,0 0-3 0,-7 11 1 0,7-11 0 0,0 0-6 16,0 0 4-16,0 0-4 0,-2 15 2 0,2-15 0 15,0 0-3-15,0 0 0 0,0 15-1 0,0-15-2 16,0 0 1-16,0 0-3 0,0 17 2 0,0-17-1 15,0 0 1-15,0 15-1 0,0-15 5 0,0 0 3 0,0 14 0 16,0-14-3-16,0 0 3 0,0 17 1 16,0-17-4-16,0 0 3 0,0 16-1 0,0-16 0 0,0 0-4 15,-2 19 3-15,2-19 4 0,0 0-5 0,-2 19 2 16,2-19 2-16,0 0-8 0,-2 18 2 16,2-18-4-16,-2 13 4 0,2-13-4 0,-2 13-1 0,2-13 3 15,-2 15-2-15,2-15-2 0,-1 11 2 0,1-11-5 16,0 0 7-16,-2 18-4 0,2-18 1 0,0 0 1 15,-4 20 2-15,4-20-3 0,0 0 5 0,-4 15-1 16,4-15-3-16,0 0 2 0,-2 17-3 0,2-17 0 16,0 0 1-16,-5 20-1 0,5-20 2 0,0 0-8 15,-4 17 9-15,4-17-33 0,-2 13 37 0,2-13-2 0,-2 15-2 16,2-15-1-16,0 0 1 0,-4 18 0 0,4-18 0 16,0 12 2-16,0-12-1 0,0 0-3 0,-2 17 4 15,2-17 0-15,0 0 1 0,-2 14 2 0,2-14 1 16,0 0 3-16,-2 12 1 0,2-12-2 0,0 0 1 15,0 0 6-15,-2 16-2 0,2-16-1 0,0 0-1 16,0 0 2-16,-2 12-4 0,2-12-1 0,0 0-2 16,0 0-3-16,0 0-1 0,-4 13-1 0,4-13-2 0,0 0 1 15,0 0-1-15,0 0 2 0,-3 15-5 0,3-15 3 16,0 0-4-16,0 0 1 0,0 0-1 0,-2 15-1 16,2-15 3-16,0 0 2 0,0 0-1 0,0 0 3 15,-2 15 1-15,2-15 5 0,0 0-3 0,0 0 4 16,0 0-6-16,-2 13 8 0,2-13-6 0,0 0 3 15,0 0-3-15,0 0 0 0,-4 13 0 0,4-13 1 0,0 0 0 16,0 0 1-16,0 0 0 0,0 0 4 0,0 0-5 16,-2 13 1-16,2-13 1 0,0 0-3 0,0 0-4 15,0 0 5-15,0 0-9 0,0 0 1 0,0 0-3 16,0 0-5-16,0 0-9 0,0 0-11 0,0 0-20 16,0 0-22-16,0 0-20 0,0 0-33 0,0 0-32 15,0 0-36-15,0 0-47 0,0-15-284 0,0 15-18 16</inkml:trace>
  <inkml:trace contextRef="#ctx0" brushRef="#br0" timeOffset="155919.205">6268 5119 156 0,'0'0'178'0,"0"0"-40"16,0 0-21-16,0 0-13 0,0 0-21 0,0 0-2 15,0 0-14-15,0 0-1 0,0 0-14 0,0 0 7 0,0 0-12 16,0 0 4-16,0 0-11 0,0-13 2 15,0 13-12-15,0 0 4 0,0 0-12 0,0 0 7 16,0 0-11-16,0 0 7 0,0 0-6 0,0 0 10 0,0 0-7 16,0 0 17-16,0 0-8 0,0 0 15 15,0 0-10-15,0 0 14 0,0 0-14 0,0 0 15 0,0 0-4 16,0 0-3-16,0 0-8 0,0 0-2 0,0 0-7 16,0 0-5-16,0 0-8 0,0 0 0 0,0 0-3 15,0 0-1-15,0 0-2 0,0 0-1 0,0 0 2 16,0 13-6-16,0-13-1 0,0 0 1 0,2 15-2 0,-2-15 5 15,4 13-3-15,-4-13 1 0,6 14 0 16,-6-14 2-16,6 17-2 0,-6-17 0 0,8 17-4 0,-8-17 3 16,11 21 2-16,-5-10 0 0,0-2 0 0,-2 2-3 15,2 2 3-15,3-2 0 0,-3 0 1 0,0-1-3 16,0 4 8-16,1-1-6 0,-1-2 3 0,0 0 0 16,0 1-1-16,0 0 3 0,1-1 1 0,-2 2-4 15,1-1 7-15,0-2-6 0,0 2 3 0,3-1-4 16,-3 0 6-16,0 0 1 0,0-2-7 0,0 2-2 15,3-1 4-15,-3 2-5 0,-6-12 3 0,12 20-3 0,-6-9 3 16,-6-11-4-16,11 18 4 0,-11-18-2 16,8 18 0-16,-8-18-2 0,10 19 2 0,-10-19 0 0,9 14 1 15,-9-14-4-15,6 15 0 0,-6-15-2 0,6 11 3 16,-6-11-4-16,0 0 3 0,8 17-4 0,-8-17 3 16,0 0-1-16,6 13 1 0,-6-13 0 0,0 0 1 15,6 13-2-15,-6-13 4 0,0 0-3 0,6 12 5 16,-6-12-2-16,0 0 4 0,6 13-8 0,-6-13 6 0,0 0-1 15,4 14 4-15,-4-14-3 0,0 0 3 16,0 0-4-16,4 12 4 0,-4-12-4 0,0 0 3 0,0 0-4 16,5 11 2-16,-5-11-3 0,0 0 2 0,0 0-6 15,0 0 3-15,0 0-2 0,4 12 3 0,-4-12-4 16,0 0 3-16,0 0-4 0,0 0 2 0,0 0-2 16,0 0-1-16,0 0-5 0,0 0-5 0,0 0-11 15,0 0-7-15,0 0-2 0,0 0-6 0,0 0-10 16,0 0-10-16,0 0-5 0,0 0-8 0,0 0-12 15,0 0-13-15,0 0-17 0,0 0-24 0,0 0-32 0,0 0-45 16,0 0-191-16,0 0 135 0</inkml:trace>
  <inkml:trace contextRef="#ctx0" brushRef="#br0" timeOffset="156677.904">6253 5526 78 0,'0'0'227'0,"0"0"-54"0,0 0-31 15,0 0-24-15,0 0-16 0,0 0-8 0,0 0-5 16,0 0-4-16,0 0-3 0,0 0-12 0,0 0-7 16,0 0-4-16,0 0-4 0,0 0-1 0,0 0-1 15,0 0 0-15,0 0-1 0,0 0 3 0,0 0 25 0,0 0-31 16,0 0 1-16,-24 0-1 0,24 0 3 0,0 0-4 16,0 0 4-16,0 0-5 0,0 0-2 15,0 0 1-15,0 0-4 0,0 0 0 0,0 0-5 0,0 0-1 16,0 0-3-16,0 0-7 0,0 0 7 0,0 0-10 15,0 0 7-15,0 0-7 0,0 0 7 0,0 0-14 16,0 0-6-16,0 0-1 0,0 0-2 0,0 0-2 16,0 0-1-16,0 0-4 0,0 0 1 0,0 0-3 0,0 0 5 15,0 0-1-15,0 0 4 0,0 0-2 16,15-9 1-16,-15 9-1 0,0 0-1 0,19-6-4 0,-19 6 4 16,0 0 1-16,29-5-1 0,-29 5 0 0,21-3-3 15,-21 3 3-15,21-5-1 0,-21 5-1 0,18-3-2 16,-18 3-1-16,0 0 4 0,27-4 6 0,-27 4-3 15,0 0 3-15,20 0 5 0,-20 0 3 0,0 0 5 0,0 0 2 16,20-5 2-16,-20 5 1 0,0 0 2 16,0 0-4-16,0 0 0 0,0 0 0 0,0 0-2 15,0 0 1-15,27 0-3 0,-27 0-1 0,0 0 0 0,0 0-5 16,0 0-1-16,0 0-1 0,0 0-4 0,0 0 1 16,0 0-2-16,0 0-4 0,0 0 2 0,0 0-2 15,0 0 2-15,0 0-8 0,0 0-9 0,0 0-9 16,0 0-17-16,0 0-10 0,17-2-15 0,-17 2-17 15,0 0-18-15,0 0-24 0,0 0-22 0,0 0-33 16,0 0-43-16,0 0-41 0,0 0-52 0,0 0-158 0,0 0 45 16</inkml:trace>
  <inkml:trace contextRef="#ctx0" brushRef="#br0" timeOffset="157660.911">6884 5618 79 0,'0'0'226'16,"-11"-7"-45"-16,11 7-25 0,0 0-23 0,0 0-9 15,0 0-7-15,0 0-7 0,0 0-3 0,0 0-12 16,0 0-4-16,0 0-5 0,0 0-3 0,0 0-7 16,0 0-1-16,0 0-2 0,0 0-6 0,0 0 2 0,-10-7-4 15,10 7-2-15,0 0-10 0,0 0-27 16,0 0 23-16,0 0-6 0,0 0-10 0,0 0-5 16,0 0-8-16,0 0-2 0,0 0-6 0,0 0-1 0,0 0-4 15,0 0 2-15,0 0-7 0,0 0 1 0,-8 11-4 16,8-11 2-16,0 0-3 0,0 0 1 0,0 0 20 15,0 0-23-15,0 0-7 0,0 0 8 0,4 11-1 16,-4-11 4-16,0 0-6 0,0 0 1 0,0 0 6 16,0 0-1-16,0 0-2 0,0 0 1 0,0 0 1 15,0 0 4-15,20-2-6 0,-20 2 0 0,0 0 0 0,0 0 7 16,0 0-7-16,9-11 2 0,-9 11 2 0,0 0 2 16,0 0-3-16,0 0 0 0,4-13-1 15,-4 13 0-15,0 0-2 0,0 0 3 0,0 0-4 0,-2-14 3 16,2 14-7-16,0 0 9 0,0 0 14 0,-6-12-17 15,6 12-1-15,0 0 2 0,0 0-1 0,-9-9 1 16,9 9 0-16,0 0 1 0,0 0-3 0,0 0-1 16,-10-9 4-16,10 9-1 0,0 0-6 0,0 0 8 15,0 0-5-15,0 0 0 0,0 0-1 0,0 0 5 0,0 0-3 16,0 0 4-16,-15 7-3 0,15-7 0 0,0 0 0 16,0 0-2-16,0 0-1 0,0 0 1 0,0 0-3 15,-4 13 3-15,4-13-4 0,0 0 5 0,0 0-2 16,0 0-1-16,0 0 1 0,0 0 4 0,0 0-2 15,0 0 2-15,0 0-4 0,0 0 6 0,0 0-4 16,21-2 6-16,-21 2-8 0,0 0 10 0,0 0-4 16,0 0 3-16,0 0-2 0,0 0 1 0,0 0 0 15,8-9 4-15,-8 9-3 0,0 0 4 0,0 0 0 0,0 0-1 16,0 0-23-16,0 0 24 0,-12-8-3 0,12 8 6 16,0 0-5-16,0 0-1 0,0 0-3 0,0 0-23 15,0 0 18-15,0 0-16 0,-23-3-24 0,23 3-20 16,0 0-26-16,0 0-21 0,0 0-28 0,0 0-28 15,0 0-38-15,0 0-46 0,4 13-167 0,-4-13 120 16</inkml:trace>
  <inkml:trace contextRef="#ctx0" brushRef="#br0" timeOffset="159638.276">7235 5093 193 0,'0'0'180'0,"0"0"-42"16,0 0-19-16,0 0-24 0,0 0-14 0,0 0-9 0,4-11-8 15,-4 11-5-15,0 0-4 0,0 0-3 0,0 0-4 16,0 0 5-16,0 0-1 0,0 0 2 0,0 0 5 15,0 0 2-15,0 0 2 0,0 0-1 0,0 0 1 16,0 0-2-16,0 0-5 0,0 0-1 0,0 0-6 16,0 0-1-16,0 0-2 0,0 0-6 0,0 0-8 15,0 0-5-15,0 0 1 0,0 0-5 0,0 0-2 16,0 0-1-16,0 0 0 0,-10 11 0 0,10-11-1 0,0 0 1 16,-6 13-1-16,6-13 2 0,-7 11-2 0,7-11 0 15,-4 13-4-15,4-13 4 0,-6 15-5 0,6-15 2 16,-6 16-2-16,6-16 0 0,-6 17 5 0,6-17 0 15,-5 19-4-15,5-19-3 0,-6 20-1 0,6-20-4 16,-4 21 1-16,4-21-5 0,-4 21 2 0,4-21 0 16,-2 21-3-16,2-21 1 0,-2 21 10 0,2-21-12 15,0 22 1-15,0-22-2 0,2 19 2 0,-2-19 2 0,4 23 4 16,-4-23-3-16,4 24 3 0,-4-24 1 0,6 21-1 16,-6-21 0-16,9 22-2 0,-9-22 2 0,8 22 2 15,-4-11-1-15,-4-11 0 0,12 20 0 0,-12-20-1 16,11 19-1-16,-11-19 3 0,10 19 0 0,-10-19 5 15,13 13-4-15,-13-13 4 0,13 17-4 0,-13-17-1 0,12 14 2 16,-12-14-3-16,13 11 0 0,-13-11 0 0,10 8-5 16,-10-8 2-16,10 11-3 0,-10-11 1 15,0 0 1-15,17 7 1 0,-17-7-1 0,0 0-4 16,0 0-4-16,21 3-8 0,-21-3-14 0,0 0-9 16,0 0-29-16,16-3-18 0,-16 3-30 0,0 0-38 0,0 0-52 15,11-9-49-15,-11 9-56 0,0 0-179 0,0 0 29 16</inkml:trace>
  <inkml:trace contextRef="#ctx0" brushRef="#br0" timeOffset="160508.778">7518 5292 186 0,'0'0'234'15,"0"0"-42"-15,0 0-30 0,0 0-17 0,0 0-21 16,0 0 1-16,0 0-14 0,0 0-12 0,0 0-11 15,0 0-12-15,0 0 1 0,0 0-20 0,0 0-7 0,0 0-2 16,0 0-6-16,-6 17 0 0,6-17 5 0,0 0-6 16,-2 12-6-16,2-12 1 0,0 0 1 0,-4 17-3 15,4-17 1-15,0 0-2 0,-4 18 0 0,4-18 0 16,-5 13-2-16,5-13-3 0,-2 15-5 0,2-15-1 0,-4 14-5 16,4-14 0-16,-2 13-3 0,2-13 0 15,-4 12-4-15,4-12-1 0,0 0-1 0,-4 16 0 16,4-16-3-16,0 0-3 0,-2 11 1 0,2-11 1 0,0 0-2 15,0 0-2-15,0 0 0 0,-2 13-2 0,2-13 3 16,0 0 2-16,0 0-8 0,0 0-2 0,0 0-1 16,0 0-3-16,0 0-4 0,0 0 2 0,0-16 0 15,0 16-3-15,0 0 1 0,4-17 3 0,-4 17-3 16,2-15 2-16,-2 15-5 0,2-12 5 0,-2 12-5 16,2-15 9-16,-2 15-6 0,2-15 9 0,-2 15-4 15,2-14 7-15,-2 14-5 0,2-17 5 0,-2 17-3 16,2-12 5-16,-2 12-1 0,0 0 2 0,5-17-5 15,-5 17 5-15,0 0 0 0,2-15-1 0,-2 15-3 0,0 0 5 16,0 0 0-16,2-14-3 0,-2 14 4 0,0 0-2 16,0 0 3-16,0 0-4 0,0 0 5 0,4-13-2 15,-4 13 2-15,0 0 0 0,0 0 1 0,0 0 5 16,0 0 6-16,0 0 28 0,0 0-34 0,0 0 5 16,0 0-5-16,0 0 4 0,0 0-1 0,0 0 1 15,0 0-1-15,0 0 2 0,16 7-5 0,-16-7 5 16,0 0-5-16,7 10 2 0,-7-10-2 0,0 0 7 0,8 13-3 15,-8-13 2-15,6 10-2 0,-6-10-17 0,8 13 17 16,-8-13-1-16,5 14-1 0,-5-14 0 0,7 13-2 16,-7-13 1-16,8 14-2 0,-8-14 3 15,6 17-3-15,-6-17 0 0,8 15 6 0,-8-15-5 0,7 14 0 16,-7-14 1-16,6 15 2 0,-6-15 1 0,6 15-2 16,-6-15-1-16,4 15 0 0,-4-15 3 0,6 12-2 0,-6-12 0 15,4 14-1-15,-4-14 4 0,0 0-3 0,7 15-4 16,-7-15 5-16,0 0-2 0,2 14-1 0,-2-14-3 15,0 0 3-15,0 0-3 0,6 12-2 0,-6-12 3 16,0 0-2-16,0 0-2 0,0 0-1 0,0 0 0 16,4 11-1-16,-4-11-1 0,0 0 0 0,0 0-11 15,0 0-11-15,0 0-7 0,0 0-18 0,0 0-15 16,0 0-20-16,0 0-16 0,0 0-28 0,0 0-27 0,0 0-38 16,0 0-27-16,0 0-30 0,0 0-257 15,0 0 3-15</inkml:trace>
  <inkml:trace contextRef="#ctx0" brushRef="#br0" timeOffset="161075.501">7685 5121 283 0,'0'0'244'0,"0"0"-41"0,0 0-35 16,0 0-21-16,-13-7-16 0,13 7-19 0,0 0-16 15,0 0-8-15,0 0-9 0,0 0-5 0,0 0-2 16,0 0-4-16,0 0-6 0,0 0-1 0,4 13-2 16,-4-13-7-16,0 0-6 0,6 11-5 0,-6-11-1 15,0 0 0-15,13 10-7 0,-13-10-5 0,0 0 0 16,13 13-5-16,-13-13-2 0,11 10-3 0,-11-10-4 16,14 11-4-16,-14-11 3 0,13 13-7 0,-13-13 5 0,14 14-1 15,-14-14 1-15,14 18 2 0,-14-18 8 0,17 15-2 16,-17-15 3-16,14 21-2 0,-7-10-1 0,1 3-1 15,-2-4 1-15,0 2-2 0,1 2 0 0,-3 0 1 16,2-1-2-16,-3-1 5 0,1 5-6 0,0-5 0 16,0 2 1-16,-2 1 1 0,0-2 0 0,1 1 0 0,-3-14 0 15,2 25 4-15,-2-25 2 0,2 24-1 0,-2-24-1 16,0 24-1-16,0-24-1 0,-2 21-6 0,2-21 0 16,-2 23 2-16,2-23-2 0,-3 19 0 0,3-19-4 15,-2 16-2-15,2-16 0 0,-2 17-3 0,2-17 2 16,-2 12-2-16,2-12 1 0,0 0-1 0,-4 18-1 15,4-18-3-15,0 0-7 0,0 0-11 0,-2 14-10 16,2-14-16-16,0 0-20 0,0 0-19 0,0 0-26 16,0 0-19-16,0 0-37 0,0 0-42 0,0 0-45 15,0 0-55-15,0 0-187 0,0 0 13 0</inkml:trace>
  <inkml:trace contextRef="#ctx0" brushRef="#br0" timeOffset="162067.953">7980 5147 134 0,'0'0'275'0,"0"0"-53"0,0 0-39 15,0 0-21-15,0 0-17 0,0 0-11 0,0 0-18 16,0 0-10-16,0 0-5 0,0 0-6 0,0 0-5 16,0 0 16-16,0 0-36 0,0 0-10 0,0 0-4 0,0 0 0 15,0 0-4-15,0 0-1 0,0 0-5 0,0 0 0 16,0 0-8-16,0 0-5 0,0 0-8 15,-16-6-1-15,16 6-1 0,0 0-1 0,0 0-6 0,-11-11 0 16,11 11-6-16,0 0 1 0,0 0-4 0,-6-14-1 16,6 14-3-16,0 0-1 0,-4-12 2 0,4 12-2 15,0 0-3-15,0-18-2 0,0 18 2 0,2-13-2 16,-2 13 2-16,6-14 5 0,-6 14-6 0,6-14 3 16,-6 14-3-16,7-13 1 0,-7 13 2 0,8-10-4 15,-8 10-1-15,8-11 2 0,-8 11-2 0,0 0-2 16,13-10-5-16,-13 10 8 0,0 0 0 0,0 0 0 0,15-8-1 15,-15 8 1-15,0 0 2 0,0 0 0 0,0 0 3 16,23 4-3-16,-23-4 1 0,0 0 0 0,12 9 0 16,-12-9 0-16,0 0 2 0,8 11-2 0,-8-11 4 15,5 11-5-15,-5-11 4 0,0 0-2 0,6 17 1 16,-6-17-5-16,0 0 8 0,4 15-6 0,-4-15 4 16,0 0-3-16,0 0 6 0,4 15-4 0,-4-15 1 0,0 0-4 15,0 0 2-15,0 0-7 0,0 0-5 16,0 0-6-16,0 0-1 0,0 0 2 0,0 0 0 15,0 0 4-15,10-8-1 0,-10 8 4 0,5-13-4 0,-5 13 4 16,6-12 0-16,-6 12 0 0,6-17 0 0,-6 17 1 16,6-15-2-16,-6 15 2 0,10-15 5 0,-10 15-24 15,9-13 30-15,-9 13-1 0,10-10 5 0,-10 10-3 16,9-11 4-16,-9 11 6 0,0 0 3 0,15-7 5 16,-15 7 2-16,0 0 3 0,0 0 5 0,0 0 1 15,25 2 1-15,-25-2-6 0,0 0 2 0,12 10-10 0,-12-10 11 16,0 0-15-16,10 15-1 0,-10-15-8 0,5 11 2 15,-5-11-2-15,6 11-1 0,-6-11-13 16,0 0-12-16,6 16-28 0,-6-16-19 0,0 0-24 0,4 13-33 16,-4-13-51-16,0 0-61 0,0 0-75 0,0 0-198 15,0 0-4-15</inkml:trace>
  <inkml:trace contextRef="#ctx0" brushRef="#br0" timeOffset="174184.573">4731 6930 132 0,'0'0'205'0,"0"0"-46"0,0 0-17 0,0 0-22 16,-9-9-14-16,9 9-6 0,0 0-7 0,0 0-5 0,0 0-8 15,0 0-8-15,0 0-8 0,0 0-6 0,0 0-6 16,0 0-5-16,0 0-8 0,0 0-7 0,0 0-4 16,0 0 0-16,0 0-4 0,0 0 2 0,-10 11-1 15,10-11 1-15,0 0-2 0,-6 12 1 0,6-12-1 0,0 0-4 16,-4 19-3-16,4-19-2 0,-4 17 0 16,4-17-2-16,-3 17 3 0,3-17-2 0,0 18-1 15,0-18-1-15,0 19-2 0,0-19-1 0,0 20-2 16,0-20-1-16,5 20-1 0,-5-20 0 0,4 18-2 0,-4-18 2 15,6 17-1-15,-6-17 1 0,8 17-3 0,-8-17 16 16,8 15-18-16,-8-15-1 0,11 11 3 0,-11-11-1 16,0 0 1-16,14 11 0 0,-14-11 3 0,0 0-2 15,0 0 1-15,21-4-3 0,-21 4 1 0,10-10 1 16,-10 10-2-16,14-20 2 0,-8 9-2 0,0-3-7 16,-2-2-3-16,2 0-3 0,1 0-3 0,-3-4 3 0,2 1 0 15,-2 1 2-15,0-1 4 0,-2 0 0 16,0 0 1-16,0 1 1 0,-2 3 3 0,3-3 3 0,-3 3-3 15,-3 0 0-15,1 1-1 0,-2 1 3 0,0 0-2 16,4 13-1-16,-8-21 1 0,8 21 1 0,-10-14 0 16,10 14 0-16,-13-14-2 0,13 14-1 0,0 0 3 15,-20-5-1-15,20 5-2 0,0 0 3 0,-22 5 0 16,22-5 1-16,-15 10-1 0,15-10-1 0,-14 15 1 16,14-15-2-16,-15 18 2 0,9-6 0 0,0 0-1 0,0-1 1 15,2 4-1-15,-3-2 1 0,3 1 1 0,0 4-3 16,2-4 4-16,0 1-1 0,0 2 0 0,2-2 0 15,0 0 1-15,0 2 0 0,0-3-2 0,2 1-2 16,0-3 2-16,-2-12-1 0,6 23 0 0,-6-23 2 16,6 19-2-16,-6-19 0 0,9 17 0 0,-9-17 1 15,10 10-1-15,-10-10 2 0,0 0 0 0,17 9 0 16,-17-9-1-16,0 0 0 0,0 0-2 0,22-7-2 0,-22 7-9 16,13-12 4-16,-13 12-2 0,12-17 1 0,-12 17-3 15,13-18 3-15,-8 7 2 0,-5 11 0 0,10-21 2 16,-10 21-1-16,8-19 1 0,-8 19 2 0,7-20 3 15,-7 20 0-15,6-17 3 0,-6 17 5 0,4-17 7 16,-4 17 6-16,4-13 1 0,-4 13 7 0,0 0-6 16,2-15-7-16,-2 15-3 0,0 0-2 0,0 0-6 0,0 0 2 15,0 0-1-15,0 0 0 0,0 0 2 0,0 0 1 16,0 0 2-16,0 0 1 0,-8 15 0 16,8-15 1-16,-2 15 3 0,2-15 2 0,-2 19 0 0,2-19-4 15,2 22-1-15,-2-22-3 0,2 22-1 0,-2-22 4 16,4 25-5-16,-4-25 6 0,8 21-2 0,-2-10 3 15,-1 1-1-15,-5-12 5 0,12 20 0 0,-12-20-2 16,14 17 2-16,-14-17 1 0,15 13-1 0,-15-13 5 16,16 10 1-16,-16-10 0 0,15 8 0 0,-15-8-2 15,0 0-2-15,20 3-1 0,-20-3 0 0,0 0-3 0,18-9 1 16,-18 9-7-16,13-10-1 0,-13 10-2 0,10-15 1 16,-10 15-4-16,6-19 1 0,-6 19-5 15,4-21 1-15,-4 21-9 0,4-20-1 0,-4 20-8 0,0-20-1 16,0 20-8-16,0-18-9 0,0 18-7 15,-2-15-12-15,2 15-11 0,0 0-17 0,0-17-17 0,0 17-23 16,0 0-23-16,-2-13-22 0,2 13-22 0,0 0-19 16,0 0-204-16,0 0 124 0</inkml:trace>
  <inkml:trace contextRef="#ctx0" brushRef="#br0" timeOffset="174933.084">5180 7209 234 0,'0'0'233'0,"0"0"-31"0,0 0-40 0,0 0-5 0,0 0-21 16,0 0-5-16,0 0-20 0,0 0-10 0,0 0-9 16,0 0-8-16,0 0-7 0,0 0-9 0,0 0-10 15,0 0-9-15,0 0-9 0,0 0-4 0,0 0-9 16,-14-9-1-16,14 9-2 0,0 0-3 0,-2-14 0 15,2 14 4-15,0 0 1 0,0-16-5 0,0 16 1 0,0 0-4 16,2-18-1-16,-2 18-5 0,4-14 1 0,-4 14-4 16,4-12-2-16,-4 12-3 0,4-11-3 0,-4 11 2 15,0 0 1-15,8-15-5 0,-8 15-20 0,0 0 30 16,11-12-8-16,-11 12 5 0,0 0-1 0,0 0 0 16,0 0-1-16,0 0 0 0,0 0 3 0,25 4-2 15,-25-4-3-15,0 0 1 0,8 15-1 0,-8-15-3 16,5 15 1-16,-5-15-1 0,4 14 1 0,-4-14 0 15,2 20 6-15,-2-20-6 0,4 18 2 0,-4-18-1 0,2 17 15 16,-2-17-19-16,2 16 0 0,-2-16 13 16,0 0-17-16,3 19-1 0,-3-19 1 0,0 0-5 0,2 12-2 15,-2-12-1-15,0 0-4 0,0 0 0 0,0 0-1 16,0 0 3-16,0 0 0 0,0 0 2 0,10-10-3 16,-10 10-1-16,4-15-1 0,-4 15 5 0,6-19 2 15,-6 19 1-15,9-20-2 0,-9 20 2 0,8-18 3 0,-8 18 1 16,10-20 3-16,-10 20 0 0,8-16-5 0,-8 16 7 15,13-14 1-15,-13 14 1 0,8-14 0 0,-8 14 5 16,0 0 2-16,15-10 6 0,-15 10 1 0,0 0-2 16,0 0 6-16,18-6 3 0,-18 6 2 0,0 0-2 15,0 0 1-15,15 10 0 0,-15-10 5 0,0 0-4 16,7 17-1-16,-7-17 0 0,6 14-5 0,-6-14-5 16,2 17 3-16,-2-17-4 0,2 15 0 0,-2-15-5 15,2 14 2-15,-2-14-3 0,0 0-1 0,2 16-2 16,-2-16 4-16,0 0-4 0,0 0-10 0,0 15-21 15,0-15-20-15,0 0-25 0,0 0-18 0,0 0-24 16,0 0-25-16,0 0-13 0,0 0-18 0,0 0-19 16,0 0-220-16,-20-8 124 0</inkml:trace>
  <inkml:trace contextRef="#ctx0" brushRef="#br0" timeOffset="175469.109">5209 6477 83 0,'0'0'210'0,"0"0"-42"0,0 0-27 15,0 0-17-15,0 0-9 0,0 0-4 0,0 0 0 16,0 0-2-16,0 0-10 0,0 0-7 0,0 0-4 15,0 0-9-15,-2 15-6 0,2-15-5 0,0 0 0 16,-6 11-3-16,6-11-10 0,0 0 1 0,-6 14-8 16,6-14-6-16,-4 15 1 0,4-15-5 0,-5 16-1 15,5-16 0-15,-4 19-5 0,4-19 1 0,-2 22-10 0,2-22 0 16,-4 25-6-16,4-25-1 0,0 24-3 0,0-24 2 16,0 26-6-16,0-26 2 0,2 28-5 0,-2-14 2 15,4 1-5-15,-2 0-1 0,0-3 2 0,3 0 1 16,-3 0-3-16,-2-12 0 0,8 25-2 0,-8-25 2 15,8 20 1-15,-8-20-3 0,10 17-1 0,-10-17 1 16,11 16-5-16,-11-16-4 0,9 13-8 0,-9-13-12 16,10 11-14-16,-10-11-9 0,0 0-12 0,15 10-20 15,-15-10-19-15,0 0-20 0,0 0-24 0,0 0-33 16,0 0-39-16,23-4-197 0,-23 4 120 0</inkml:trace>
  <inkml:trace contextRef="#ctx0" brushRef="#br0" timeOffset="176089.209">5291 6525 150 0,'0'0'223'0,"0"0"-47"15,0 0-25-15,0 0-20 0,0 0-16 0,0 0-11 16,0 0-11-16,0 0-9 0,0 0-13 0,2 18-8 0,-2-18-9 16,0 0-8-16,4 18-1 0,-4-18-3 15,4 14-8-15,-4-14-2 0,4 17 0 0,-4-17 1 0,6 17 1 16,-6-17-4-16,5 18 4 0,-5-18-2 0,6 20-6 16,-6-20 2-16,4 22-2 0,-4-22-6 0,4 20-1 15,-4-20-4-15,4 21-2 0,-4-21-3 0,4 20-2 16,-4-20-2-16,4 18 0 0,-4-18-3 0,3 19 0 0,-3-19 1 15,2 15-2-15,-2-15-1 0,0 0 1 0,4 16-1 16,-4-16 1-16,0 0-1 0,4 15 2 0,-4-15-1 16,0 0 1-16,0 0-3 0,0 0-1 0,0 0 1 15,0 0 1-15,0 0-2 0,0 0 1 0,0 0-6 16,0 0 0-16,0 0-6 0,10-10-1 0,-10 10 1 16,0 0 1-16,6-17 2 0,-6 17 2 0,2-15 2 15,-2 15 1-15,6-12-4 0,-6 12 3 0,4-14-1 16,-4 14 4-16,4-13-3 0,-4 13 5 0,6-13-3 15,-6 13 2-15,6-10-1 0,-6 10 1 0,0 0-5 16,9-14 15-16,-9 14-12 0,0 0 3 0,6-11 3 0,-6 11 6 16,0 0 0-16,0 0 8 0,0 0 1 0,0 0 6 15,0 0-5-15,0 0 5 0,23 4 3 0,-23-4-6 16,0 0-6-16,8 12 7 0,-8-12-6 0,6 13 4 16,-6-13-5-16,6 14 3 0,-6-14 13 0,4 12-13 15,-4-12-8-15,4 14 8 0,-4-14-3 0,5 13-1 16,-5-13-7-16,4 11 3 0,-4-11-4 0,0 0 1 0,6 15-2 15,-6-15 0-15,0 0-6 0,2 17 6 0,-2-17-7 16,0 0-5-16,0 0-20 0,4 10-11 0,-4-10-11 16,0 0-8-16,0 0-16 0,0 0-26 0,0 0-29 15,0 0-33-15,0 0-31 0,0 0-48 0,0 0-156 16,0 0 145-16</inkml:trace>
  <inkml:trace contextRef="#ctx0" brushRef="#br0" timeOffset="176506.095">5443 6481 246 0,'0'0'239'0,"0"0"-53"0,0 0-44 16,0 0-13-16,0 0-6 0,0 0-6 0,0 0-9 15,0 0-16-15,0 0-7 0,12-9-8 0,-12 9-12 16,0 0-4-16,0 0-2 0,0 0-6 0,19 5-4 16,-19-5 6-16,0 0-12 0,14 7 6 0,-14-7-4 15,8 9 1-15,-8-9-7 0,11 13-1 0,-11-13-7 16,8 16-28-16,-8-16 32 0,6 20-7 0,-6-20 3 0,5 19-1 16,-5-19-5-16,7 23-3 0,-7-23-2 0,4 25 3 15,-4-25-4-15,4 25 0 0,-4-25-4 16,2 25 0-16,0-13-1 0,-2-12-4 0,0 24 4 0,0-24-1 15,2 24-2-15,-2-24-1 0,0 20-3 16,0-20 2-16,-2 21-1 0,2-21 0 0,0 18-4 0,0-18 1 16,-2 19-1-16,2-19-2 0,-2 14-4 0,2-14 4 15,-4 16-2-15,4-16-6 0,-2 12-13 0,2-12-5 0,0 0-17 16,-4 15-14-16,4-15-38 0,0 0 5 16,-5 15-28-16,5-15-29 0,0 0-32 0,0 0-34 0,0 0-40 15,-2 11-178-15,2-11 104 0</inkml:trace>
  <inkml:trace contextRef="#ctx0" brushRef="#br0" timeOffset="176977.854">5868 7159 185 0,'0'0'300'16,"0"0"-60"-16,0 0-25 0,0 0-31 0,0 0-20 15,0 0-20-15,0 0-18 0,0 0-12 0,-13-5-13 0,13 5-12 16,0 0-10-16,0 0-6 0,0 0-15 0,0 0-1 16,0 0 6-16,0 0 7 0,0 0-2 15,0 0-3-15,0 0-9 0,0 0-7 0,0 0-9 0,0 0-7 16,0 0-7-16,21-4-2 0,-21 4-7 0,0 0-2 15,0 0-5-15,23-1-1 0,-23 1-4 0,0 0-2 16,0 0-9-16,26-5-6 0,-26 5-10 0,0 0-6 16,0 0-4-16,25-2-4 0,-25 2-8 0,0 0-1 0,0 0-4 15,22-4-6-15,-22 4-7 0,0 0-16 16,0 0-18-16,0 0-34 0,0 0-43 0,0 0-56 0,0 0-269 16,0 0 12-16</inkml:trace>
  <inkml:trace contextRef="#ctx0" brushRef="#br0" timeOffset="177233.267">5845 7086 281 0,'-8'-10'396'0,"8"10"-83"0,0 0-36 0,0 0-47 16,0 0-26-16,-9-11-33 0,9 11-25 0,0 0-25 15,0 0-27-15,0 0-10 0,0 0-16 0,0 0-12 16,0 0-8-16,0 0-7 0,0 0-9 0,0 0-7 15,9-9-6-15,-9 9-1 0,0 0-5 0,0 0-7 16,0 0-2-16,28 0-17 0,-28 0-5 0,0 0-10 16,23 1-9-16,-23-1-5 0,0 0-8 0,27 0-12 15,-27 0-5-15,0 0-18 0,27-3-16 0,-27 3-17 0,18-1-26 16,-18 1-28-16,16-6-29 0,-16 6-274 0,15-6 42 16</inkml:trace>
  <inkml:trace contextRef="#ctx0" brushRef="#br0" timeOffset="177849.148">6356 6736 174 0,'0'0'247'0,"0"0"-49"0,0 0-31 15,0 0-21-15,0 0-14 0,0 0-14 0,5-11-13 16,-5 11-14-16,0 0-11 0,0 0-13 0,0 0 1 15,0 0 3-15,0 0-9 0,0 0-3 16,0 0-3-16,0 0-8 0,0 0 10 0,-3 16-4 0,3-16 3 16,-4 15-4-16,4-15 0 0,-2 15-5 0,2-15 0 15,-6 20-5-15,6-20 0 0,-4 24-5 0,0-11 1 16,2 1-8-16,0 3 0 0,-2-5-7 0,1 5 0 16,1-5-6-16,0 3-1 0,-2 0-6 0,2-3-2 15,0 6-1-15,2-18 1 0,-4 22-4 0,4-22 2 0,-4 22-4 16,4-22-2-16,-4 18 0 0,4-18 4 0,-2 19-4 15,2-19 7-15,-2 13-21 0,2-13-7 0,-5 11-10 16,5-11-7-16,0 0-14 0,-2 13-17 0,2-13-15 16,0 0-15-16,0 0-15 0,0 0-9 0,0 0-11 15,0 0-12-15,0 0-14 0,0 0-21 0,-6-15-39 16,6 15-150-16,2-16 174 0</inkml:trace>
  <inkml:trace contextRef="#ctx0" brushRef="#br0" timeOffset="178251.11">6365 6614 157 0,'0'0'198'0,"0"0"-33"16,6-11-16-16,-6 11-20 0,0 0-7 0,0 0-4 15,0 0-6-15,0 0-2 0,0 0-6 0,8 8-2 16,-8-8-6-16,0 0-6 0,6 12-7 0,-6-12-11 0,0 0-7 16,7 16-2-16,-7-16-5 0,5 17-7 15,-5-17-10-15,4 19 3 0,-4-19-5 0,6 20-3 16,-2-6-7-16,-2-2 0 0,2 1-2 0,1 0-1 0,-1 1-3 16,-2 2-1-16,2-2-1 0,0 1 4 0,0-2-9 15,-2 2-1-15,2-1-4 0,0-1 5 0,-1 2-3 16,1-2 2-16,-2 2-4 0,2-2 0 0,-4-13-21 15,6 22 23-15,-6-22-5 0,6 22 0 0,-6-22-4 16,4 23 2-16,-4-23-3 0,5 20 2 0,-5-20-5 16,4 18 3-16,-4-18-3 0,4 19-6 0,-4-19-10 15,2 13-3-15,-2-13-10 0,4 13-7 0,-4-13-9 0,0 0-11 16,2 15-18-16,-2-15-25 0,0 0-20 16,0 0-19-16,0 0-20 0,-4 12-21 0,4-12-26 0,0 0-229 15,0 0 94-15</inkml:trace>
  <inkml:trace contextRef="#ctx0" brushRef="#br0" timeOffset="178549.124">6332 6932 268 0,'0'0'275'0,"0"0"-50"0,-21-2-31 15,21 2-23-15,0 0-18 0,0 0-22 0,0 0-18 16,0 0-13-16,0 0-5 0,0 0 4 0,0 0-6 16,0 0-4-16,0 0-4 0,0 0 4 0,0 0-7 15,0 0-8-15,0 0-6 0,0 0-7 0,0 0-9 0,0 0-11 16,21 4-4-16,-21-4-7 0,0 0-7 0,0 0-4 16,29 0-2-16,-29 0-2 0,0 0-4 0,24-4-3 15,-24 4-3-15,18-4-11 0,-18 4-10 0,0 0-10 16,25-5-17-16,-25 5-11 0,0 0-15 0,25-2-11 15,-25 2-18-15,0 0-38 0,22-4-24 0,-22 4-34 16,0 0-46-16,0 0-262 0,19 4 4 0</inkml:trace>
  <inkml:trace contextRef="#ctx0" brushRef="#br0" timeOffset="179804.638">4308 6214 42 0,'0'0'229'0,"0"0"-58"0,0 0-29 0,0 0-30 16,0 0-12-16,0 0-15 0,0 0 2 0,0 0-13 15,0 0 5-15,0 0-14 0,0 0-3 0,0 0-17 16,0 0 2-16,0 0-16 0,0 0 5 0,0 0-15 15,0 0 5-15,0 0-10 0,0 0 7 0,0 0-13 16,0 0 8-16,0 0-13 0,0 0 12 0,0 0-12 0,0 0 11 16,0 0-14-16,-10 9 14 0,10-9-12 15,0 0 13-15,-3 19-13 0,3-19 16 0,-2 15 0 0,2-15-1 16,-2 21-1-16,2-21-2 0,0 19-1 0,0-19-1 16,0 22-1-16,0-22 0 0,0 24-3 0,0-24-16 15,2 26 19-15,-2-11-1 0,0 0 2 0,0 0-4 16,2 2 7-16,-2-1-5 0,0 1 2 0,3 0-4 15,-3-3 3-15,0 5 1 0,2-2-4 0,-2-1 5 0,0 3 0 16,0-1 1-16,0 1 2 0,0-3 7 16,0 1-7-16,0 1-6 0,0-1 0 0,0 1-3 0,0-1 0 15,0 2 0-15,0-3 3 0,-2 3 2 0,2-2 4 16,0 3 3-16,0-2 3 0,0 1 1 0,-3 1 2 16,1-2-3-16,2 2 1 0,-2 1-3 0,0 0-6 15,0-1-3-15,0 0 18 0,0 0-17 0,0-1 3 0,0 2 12 16,0-2-15-16,0 0 0 0,0-3-9 15,0 2 3-15,0-2-1 0,0 0-2 0,-1 0-1 16,3-2 2-16,-2 3 1 0,2-17-4 0,-2 24 0 16,2-24-2-16,2 22 0 0,-2-22 0 0,-2 25 1 15,2-25-2-15,0 20-3 0,0-20 5 0,-2 16-1 0,2-16-2 16,0 17 5-16,0-17-4 0,2 16 19 0,-2-16-24 16,0 16 4-16,0-16-2 0,-2 12 4 0,2-12-2 15,0 0-1-15,0 19-2 0,0-19 4 0,0 0-3 16,0 14-5-16,0-14-5 0,0 0-4 0,0 0-13 0,-2 16-18 15,2-16-17-15,0 0-24 0,0 0-28 0,0 0-26 16,0 0-26-16,-6 11-33 0,6-11-37 16,0 0-184-16,0 0 114 0</inkml:trace>
  <inkml:trace contextRef="#ctx0" brushRef="#br0" timeOffset="182248.142">4341 6203 78 0,'0'0'119'0,"0"0"-11"0,0 0-17 0,0 0-17 15,0 0-13-15,0 0-4 0,0 0-13 0,0 0-5 16,0 0-10-16,0 0-3 0,0 0-5 0,0 0-1 16,0 0-7-16,0 0 8 0,0 0-8 0,0 0 17 15,0 0-8-15,10-7 2 0,-10 7-4 0,0 0 8 16,0 0 0-16,0 0 4 0,0 0-5 0,0 0 0 16,0 0-5-16,0 0 11 0,20 1-11 0,-20-1 4 15,0 0-8-15,0 0 4 0,21 2-8 0,-21-2 9 16,0 0-11-16,0 0 7 0,24 2-9 0,-24-2 7 15,0 0-10-15,0 0 7 0,29 4-9 0,-29-4 11 0,0 0-11 16,25 0 10-16,-25 0-11 0,0 0 8 16,27 4-10-16,-27-4 8 0,0 0-10 0,26 5 7 0,-26-5-8 15,21 3 7-15,-21-3-9 0,20 2 10 0,-20-2-10 16,21 6 9-16,-21-6-9 0,21 3 8 0,-21-3-9 16,22 1 8-16,-22-1-7 0,23 2 7 0,-23-2-7 15,22 1 7-15,-22-1-7 0,25 0 8 0,-25 0-9 0,22 0 8 16,-22 0-8-16,0 0 8 0,37 0-9 0,-37 0 7 15,23 0-8-15,-23 0 8 0,24-1-10 0,-24 1 3 16,0 0-8-16,35 0 9 0,-35 0-6 0,25-3 5 16,-25 3-5-16,23 0 3 0,-23 0-4 0,22-3 7 15,-22 3-6-15,23 0 7 0,-23 0-11 0,0 0 7 16,32 0-4-16,-32 0 3 0,0 0-8 0,31-2 9 0,-31 2-6 16,0 0 7-16,31-1-4 0,-31 1 6 0,0 0-8 15,31 0 9-15,-31 0-6 0,0 0 8 16,30-3-7-16,-30 3 8 0,0 0-9 0,31 0 3 0,-31 0-8 15,0 0 5-15,29-2-4 0,-29 2 9 16,0 0-7-16,31-1 7 0,-31 1-7 0,0 0 8 0,29 0-8 16,-29 0 11-16,0 0-3 0,28 0 3 0,-28 0-5 15,0 0 7-15,29 0-6 0,-29 0 5 0,0 0-3 16,29 0 2-16,-29 0-1 0,0 0 3 0,29 1-4 16,-29-1 6-16,0 0-6 0,29 0 10 0,-29 0-7 0,0 0 7 15,27 2-6-15,-27-2-1 0,0 0 2 0,25 3 6 16,-25-3-9-16,0 0 5 0,27 0-5 0,-27 0 5 15,0 0-6-15,29-3 6 0,-29 3-7 0,0 0 5 16,29-2-6-16,-29 2 6 0,0 0-4 0,29-1 2 16,-29 1-4-16,0 0 5 0,26-2-1 0,-26 2 2 15,0 0-6-15,29-3 0 0,-29 3 1 0,0 0-3 16,27-1 3-16,-27 1-1 0,0 0-1 0,29 0 0 0,-29 0 1 16,0 0 1-16,27-1 1 0,-27 1 0 0,0 0 1 15,28 0-2-15,-28 0 5 0,0 0-3 0,28 0 0 16,-28 0 0-16,0 0-1 0,29-2 2 15,-29 2 0-15,0 0-3 0,31 0-5 0,-31 0-8 0,0 0 1 16,31-2-3-16,-31 2 6 0,0 0-1 0,30-2 3 16,-30 2 1-16,0 0 5 0,31-4-2 0,-31 4 0 15,0 0 1-15,31-2 1 0,-31 2 4 0,0 0 2 16,29 0 3-16,-29 0 1 0,0 0 0 0,29 2-3 16,-29-2 5-16,0 0-5 0,30 0 0 0,-30 0-2 0,0 0 6 15,29 2-7-15,-29-2 2 0,0 0-3 0,33-2 3 16,-33 2-3-16,0 0 2 0,31 0 1 0,-31 0 0 15,21-2 1-15,-21 2 3 0,0 0 3 0,30-1 1 16,-30 1 0-16,0 0 5 0,31-2-2 0,-31 2 6 16,0 0-1-16,29-2 1 0,-29 2-1 0,0 0-4 15,29 0 0-15,-29 0-6 0,0 0-1 0,29 2-2 0,-29-2 1 16,0 0 2-16,30 3-6 0,-30-3 0 16,22 2-3-16,-22-2 2 0,21 4-1 0,-21-4-1 15,21 2 1-15,-21-2 1 0,20 4-1 0,-20-4-1 0,21 1 0 16,-21-1 0-16,20 4-1 0,-20-4 1 0,20 3 1 15,-20-3-2-15,19 5 2 0,-19-5-2 0,21 3 1 16,-21-3-5-16,0 0 1 0,27 3-1 0,-27-3 1 16,18 3 0-16,-18-3-2 0,0 0 2 0,29 5 2 15,-29-5-1-15,0 0-1 0,24 2-1 0,-24-2 1 0,0 0 3 16,27 4-2-16,-27-4 2 0,0 0-1 0,25 4 1 16,-25-4 0-16,0 0-2 0,24 1 2 0,-24-1 1 15,0 0-2-15,23 2 0 0,-23-2 1 0,0 0-2 16,25 2 0-16,-25-2-1 0,0 0-2 0,22 2 0 15,-22-2 4-15,0 0-1 0,24-2-2 0,-24 2 1 0,0 0 1 16,25-2 0-16,-25 2 2 0,0 0-5 16,25-3 5-16,-25 3 0 0,0 0 0 0,23-4-3 15,-23 4 3-15,0 0-1 0,23-6 4 0,-23 6 2 0,0 0-6 16,19-4 0-16,-19 4 1 0,0 0-1 0,0 0 3 16,23-4-1-16,-23 4 0 0,0 0-1 0,0 0 0 15,19-5 1-15,-19 5-3 0,0 0 6 0,0 0-3 16,0 0 1-16,0 0 0 0,18-4 2 0,-18 4 1 15,0 0-1-15,0 0 5 0,0 0 1 0,0 0 0 16,0 0-1-16,0 0 1 0,0 0 5 0,0 0 4 0,0 0 1 16,0 0 4-16,0 0 5 0,21 3 0 15,-21-3-1-15,0 0-3 0,0 0-3 0,0 0-3 16,2 14-2-16,-2-14-3 0,0 0-2 0,0 0-3 0,-2 15-3 16,2-15 2-16,0 0-2 0,0 16-1 0,0-16 3 15,0 0-4-15,-4 17-1 0,4-17 1 0,0 0-2 16,0 19 2-16,0-19-2 0,-2 16 0 0,2-16 1 15,0 15-1-15,0-15 3 0,-2 19 2 0,2-19 4 16,-3 19 0-16,3-19 4 0,-2 18-1 0,2-18-4 16,-4 20 0-16,4-20-1 0,0 21-1 0,0-21-5 15,-2 20 4-15,2-20-5 0,-2 21 4 0,2-21-3 0,0 20-10 16,0-20 10-16,2 22 4 0,-2-22 0 0,0 20-5 16,0-20-2-16,0 20 1 0,0-20 0 0,0 23 1 15,0-23-1-15,0 20 1 0,0-20-3 0,0 22 3 16,0-22-4-16,0 20 5 0,0-20-1 0,0 21 0 15,0-21-1-15,-2 24 0 0,2-24 3 0,0 22-1 16,0-22 1-16,-2 26-1 0,2-26-1 0,0 24 8 16,0-24-10-16,0 26-1 0,0-26 2 0,0 28-1 15,0-16 0-15,0-12 1 0,2 25 0 0,-2-25 0 0,0 24-1 16,0-24 2-16,0 23-1 0,0-23 1 0,2 28 0 16,-2-28 0-16,2 25-3 0,-2-25 3 0,2 24 0 15,-2-24 0-15,2 26 11 0,-2-26-14 0,0 25 1 16,2-12 0-16,-2-13 0 0,0 26 1 0,0-26-1 15,0 25-1-15,0-7 2 0,0-18 0 0,3 25 0 0,-3-25 0 16,0 27 2-16,0-27-1 0,0 28-1 16,0-28 0-16,0 23 0 0,0-8-1 0,0-15-3 0,2 27 5 15,-2-27 0-15,0 25 1 0,0-13-2 0,0-12 0 16,0 27 1-16,0-12 0 0,0-2 1 0,0-13 0 16,-2 25 2-16,2-25 0 0,0 26 6 0,0-26-19 15,-3 26 22-15,3-26-1 0,0 24 3 0,0-24-3 16,-2 25 6-16,2-25-1 0,0 25 13 0,0-25-16 15,-2 22 3-15,2-22-1 0,-2 22 0 16,2-22-5-16,0 19 0 0,0-19-5 0,0 19 4 0,0-19-6 16,-2 14 2-16,2-14-6 0,0 15 3 0,0-15-2 15,0 0 0-15,0 19-1 0,0-19-11 0,0 0-4 0,0 0-12 16,0 16-21-16,0-16-17 0,0 0-29 0,0 0-38 16,0 0-41-16,0 0-251 0,-2 13 108 0</inkml:trace>
  <inkml:trace contextRef="#ctx0" brushRef="#br0" timeOffset="184347.771">4206 7475 21 0,'0'0'177'0,"0"0"-18"0,0 0-36 0,2-12-17 16,-2 12-13-16,0 0-15 0,0 0-9 0,0 0-2 16,0 0-7-16,0 0 3 0,15-4-8 0,-15 4-10 15,0 0-7-15,0 0-7 0,0 0-1 0,0 0-6 16,29 0-6-16,-29 0-4 0,0 0 0 0,0 0-2 15,25 4-1-15,-25-4-1 0,0 0 1 0,21 3 0 16,-21-3 1-16,0 0 2 0,20 6 0 0,-20-6-1 16,0 0-1-16,25 7 1 0,-25-7 3 0,17 3-2 15,-17-3-2-15,0 0-1 0,27 4-2 0,-27-4-1 0,21 5-1 16,-21-5 0-16,21 1-3 0,-21-1 1 0,23 2-3 16,-23-2 1-16,24 3-1 0,-24-3 0 0,25 3-1 15,-25-3 1-15,26 2-1 0,-26-2 0 0,27 3 1 16,-27-3-3-16,27 2 2 0,-27-2-1 0,25 4 1 15,-25-4 0-15,26 3 0 0,-26-3-1 0,26 6 0 16,-26-6-1-16,25 2 2 0,-25-2-1 0,31 3 1 16,-31-3 0-16,27 4 0 0,-27-4-1 0,27 2 2 0,-27-2-2 15,28 1-8-15,-28-1 9 0,29 0-1 0,-29 0 1 16,27 3-1-16,-27-3 0 0,28 0-2 0,-28 0 1 16,27 1 0-16,-27-1-1 0,29 2 1 0,-29-2-2 15,26 4 2-15,-26-4-2 0,27 2 1 0,-27-2 2 0,27 3-1 16,-27-3 2-16,27 5-4 0,-27-5-2 15,27 1 0-15,-27-1-3 0,23 4 2 0,-23-4-2 16,27 3 3-16,-27-3 0 0,25 3-1 0,-25-3 0 0,27 1 1 16,-27-1 0-16,25 3 1 0,-25-3 0 15,25 5 1-15,-25-5 1 0,23 2-16 0,-23-2 19 0,25 4 0 16,-25-4-1-16,25 4 1 0,-25-4 0 0,25 4 0 16,-25-4 0-16,25 6-1 0,-25-6-2 0,24 4 2 15,-24-4-2-15,26 3 0 0,-26-3 0 0,25 2-2 16,-25-2 0-16,27 2-2 0,-27-2-3 0,25 2 2 0,-25-2-1 15,27 0-1-15,-27 0 1 0,23 0 2 16,-23 0 1-16,25 0 2 0,-25 0-2 0,25 0 3 0,-25 0 0 16,25-2 1-16,-25 2 0 0,0 0 0 0,35 0-2 15,-35 0 3-15,0 0 0 0,33 2-2 0,-33-2 3 16,0 0-2-16,30 2 3 0,-30-2-4 0,0 0 4 16,31 1-1-16,-31-1-3 0,0 0 3 0,31 0 1 15,-31 0-1-15,0 0-1 0,33-3-1 0,-33 3 2 16,0 0 0-16,30-2-1 0,-30 2-1 0,0 0 1 15,33-2 1-15,-33 2 0 0,21-4-2 0,-21 4 2 0,20-1 0 16,-20 1-1-16,0 0 0 0,31-4 1 0,-31 4-2 16,21-2 1-16,-21 2 0 0,20-4 0 15,-20 4 0-15,22-4 0 0,-22 4 1 0,21-1-1 0,-21 1-1 16,21-3 1-16,-21 3 1 0,20-3-1 0,-20 3 0 16,21-1 1-16,-21 1 2 0,21-2-5 0,-21 2 2 15,19-5 0-15,-19 5 0 0,19-4 0 0,-19 4 0 16,21-3 0-16,-21 3 0 0,0 0-1 0,29-3 1 0,-29 3 1 15,0 0-2-15,29-2 1 0,-29 2 0 0,16-3 0 16,-16 3 0-16,0 0 0 0,26 0 1 0,-26 0-2 16,0 0 2-16,27-5-1 0,-27 5 0 0,0 0-1 15,25-1 2-15,-25 1-1 0,0 0 0 0,24-2-1 16,-24 2 1-16,0 0 2 0,23-2-3 0,-23 2-1 16,0 0 2-16,23-1 1 0,-23 1-1 0,0 0-1 15,0 0 1-15,26-5-1 0,-26 5-1 0,0 0 0 0,0 0 0 16,25-1 0-16,-25 1 1 0,0 0 1 15,0 0-1-15,0 0-1 0,24 0 2 0,-24 0 3 16,0 0-4-16,0 0 1 0,0 0 2 0,23-3-2 0,-23 3-1 16,0 0 1-16,0 0-1 0,0 0-2 15,23 0 2-15,-23 0-3 0,0 0-2 0,0 0 0 0,0 0-2 16,0 0-2-16,29 0 0 0,-29 0-4 0,0 0 0 16,0 0 0-16,0 0-3 0,26 0-2 15,-26 0-1-15,0 0-2 0,0 0-1 0,22 0 1 0,-22 0 3 16,0 0 1-16,0 0-3 0,25 3-3 0,-25-3-1 15,0 0 0-15,0 0-4 0,27 3 5 0,-27-3-1 0,0 0-3 16,0 0 4-16,23 4 0 0,-23-4 1 0,0 0 3 16,18 4 4-16,-18-4-1 0,0 0-1 0,0 0 0 15,22 6 4-15,-22-6 3 0,0 0 3 0,0 0 1 16,23 3-1-16,-23-3 3 0,0 0 3 0,0 0-1 16,21 5 1-16,-21-5-1 0,0 0 1 0,0 0 2 15,18 4-1-15,-18-4 2 0,0 0 1 0,0 0 6 16,19 5-4-16,-19-5 4 0,0 0-2 0,0 0 4 15,0 0-4-15,20 6 7 0,-20-6-1 0,0 0 2 16,0 0-1-16,0 0 3 0,0 0-2 0,23 3-3 16,-23-3 4-16,0 0-5 0,0 0 1 0,0 0 3 15,0 0-3-15,21 3 4 0,-21-3-2 0,0 0 2 0,0 0 0 16,0 0-1-16,0 0 2 0,0 0-1 0,19 4-2 16,-19-4-3-16,0 0 1 0,0 0-5 0,0 0 3 15,0 0 3-15,0 0-1 0,19 3 3 0,-19-3-1 16,0 0-2-16,0 0 2 0,0 0-2 0,0 0 4 15,17 4 5-15,-17-4-1 0,0 0 5 0,0 0-6 0,0 0 1 16,0 0-4-16,0 0-3 0,0 0-4 0,0 0 1 16,0 0-6-16,26 0 6 0,-26 0-13 0,0 0-4 15,0 0-12-15,0 0-13 0,0 0-23 0,0 0-26 16,0 0-34-16,23 0-176 0,-23 0 249 0</inkml:trace>
  <inkml:trace contextRef="#ctx0" brushRef="#br0" timeOffset="191327.294">6389 6610 28 0,'0'0'85'0,"0"0"-11"0,0 0-5 0,0 0-6 0,0 0-11 15,0 0-8-15,0 0-3 0,0 0 1 0,0-15-5 16,0 15 1-16,0 0 1 0,0 0-2 0,0 0 0 0,0 0 1 16,0 0-1-16,0 0 3 0,0 0-6 15,0 0 1-15,0 0-3 0,0 0 7 0,0 0 1 16,0 0 7-16,0 0-6 0,0 0 0 0,0 0-10 0,0 0-3 15,0 0-8-15,0 0-1 0,0 0-3 0,0 0 0 16,0 0-7-16,-8 14 4 0,8-14-5 0,-2 16-1 16,2-16-4-16,0 18-12 0,0-18-20 0,-2 23-35 15,0-11-65-15,0 2-201 0,0 3 212 0</inkml:trace>
  <inkml:trace contextRef="#ctx0" brushRef="#br0" timeOffset="199265.247">2187 8767 27 0,'0'0'192'0,"0"0"-36"15,0 0-33-15,0 0-21 0,0 0-5 0,0 0-19 16,0 0 3-16,0 0-9 0,0 0 7 0,4-14-10 15,-4 14 8-15,0 0-13 0,0 0 5 0,0 0-15 16,0 0 10-16,0-15-14 0,0 15 14 0,0 0-22 16,0 0 12-16,0 0-22 0,-4-14 10 0,4 14-18 15,0 0 9-15,0 0-19 0,-2-15 15 0,2 15-23 0,0 0 16 16,-2-15-18-16,2 15 15 0,0 0-17 0,-3-16 16 16,3 16-15-16,-4-15 13 0,4 15-14 0,-4-12 15 15,4 12-17-15,-5-14 19 0,5 14-10 0,-4-13 16 16,4 13-16-16,-4-11 13 0,4 11-18 0,-4-12 12 15,4 12-14-15,0 0 10 0,-8-14-12 0,8 14 16 16,0 0-15-16,-9-13 16 0,9 13-19 0,0 0 36 16,0 0-44-16,-8-11 18 0,8 11-19 0,0 0 19 0,0 0-16 15,0 0 14-15,-10-12-15 0,10 12 14 16,0 0-16-16,0 0 15 0,0 0-15 0,0 0 17 0,0 0-15 16,0 0 16-16,0 0-16 0,-11 11 16 0,11-11-18 15,0 0 20-15,0 0-18 0,-4 14 15 0,4-14-18 16,0 0 19-16,0 17-15 0,0-17 17 0,0 14-16 15,0-14 15-15,4 15-17 0,-4-15 17 0,5 16-17 16,-5-16-29-16,6 21 40 0,-6-21 13 0,8 20-18 16,-4-6 14-16,2-1-19 0,3-2 19 0,-1 3-16 0,-2-1 13 15,2 0-15-15,1 2 18 0,0 1-4 0,1 1-2 16,1 0 3-16,-1-1-2 0,0 3 0 0,1-2-1 16,-3 0-3-16,2 1-12 0,-1-1 14 0,-1 3-14 15,0-3 19-15,-2-1-15 0,1 2 17 0,-3-1-16 16,0 0 14-16,0 3-15 0,-2-3 18 0,0 0-14 15,-2-1 20-15,0 2-16 0,0 0 15 0,-2-2-15 16,0 0 13-16,-2 0-12 0,0 0 13 0,-3-3-16 0,1 2 15 16,0-1-15-16,-2-2 15 0,-1-1-16 0,-1-1 13 15,2 1-21-15,-2-2 21 0,10-9-18 0,-21 12 16 16,21-12-28-16,-21 8 6 0,21-8-34 16,-19 3 7-16,19-3-29 0,0 0-3 0,-33-1-29 0,33 1-10 15,-19-8-30-15,19 8-15 0,-21-13-23 0,13 4-223 16,0 0 141-16</inkml:trace>
  <inkml:trace contextRef="#ctx0" brushRef="#br0" timeOffset="199793.769">2206 8899 198 0,'0'0'227'0,"0"0"-34"0,0 0-34 0,0 0-9 16,0 0-25-16,0 0 6 0,0 0-28 0,0 0 17 15,0 0-35-15,0 0 7 0,0 0-21 0,0 0 9 16,0 0-25-16,0 0 9 0,0 0-6 0,0 0-10 16,0 0 1-16,0 0 10 0,0 0 0 0,0 0 1 0,0 0 16 15,10-11-28-15,-10 11-7 0,0 0-4 0,0 0-4 16,14-7-7-16,-14 7 1 0,0 0-4 0,15-6-1 15,-15 6-2-15,0 0-5 0,14-7-2 0,-14 7-3 16,0 0-4-16,0 0 17 0,19-4-19 0,-19 4 2 16,0 0-2-16,0 0 0 0,0 0 1 0,21-3-2 15,-21 3 1-15,0 0-2 0,0 0-8 0,0 0 7 16,0 0 4-16,0 0-3 0,18-4 1 0,-18 4-3 16,0 0-11-16,0 0-4 0,0 0-12 0,0 0-12 0,0 0-10 15,0 0-14-15,0 0-16 0,0 0-27 0,0 0-22 16,0 0-30-16,0 0-7 0,0 0-20 15,0 0 0-15,0 0-18 0,0 0-189 0,0 0 155 0</inkml:trace>
  <inkml:trace contextRef="#ctx0" brushRef="#br0" timeOffset="200244.87">2358 8615 1 0,'0'0'284'0,"0"0"-71"0,0 0-28 16,0 0-40-16,0 0-9 0,-3-14-24 0,3 14 1 0,0 0-28 15,0 0 1-15,0 0-22 0,0 0 7 0,0 0-16 16,0 0-21-16,0 0 19 0,0 0 16 0,0 0-19 16,0 0 12-16,0 0-20 0,0 0 20 0,-6 14-18 15,6-14 11-15,0 0-14 0,0 18 13 0,0-18-20 0,0 16 18 16,0-16-5-16,-2 19 3 0,2-19-9 0,0 20-5 16,0-20-1-16,0 21-3 0,0-21-6 0,0 23-2 15,0-23-4-15,2 25-1 0,-2-25-6 0,2 22-1 16,-2-22-1-16,2 24 0 0,-2-24 0 0,5 22-5 15,-5-22 1-15,4 24-1 0,-4-24-1 0,4 19-4 16,-4-19-2-16,4 20 5 0,-4-20-4 0,6 19 1 16,-6-19-2-16,6 17 6 0,-6-17-5 0,7 17-1 15,-7-17-6-15,6 14-8 0,-6-14-18 0,6 13-10 0,-6-13-14 16,6 11-18-16,-6-11-14 0,0 0-37 0,8 12-6 16,-8-12-26-16,0 0-11 0,9 9-26 0,-9-9-28 15,0 0-189-15,0 0 125 0</inkml:trace>
  <inkml:trace contextRef="#ctx0" brushRef="#br0" timeOffset="200983.706">2507 8943 105 0,'-6'-12'255'0,"6"12"-66"0,0 0-19 0,0 0-36 16,0 0-9-16,0 0-25 0,0 0 1 0,0 0-23 16,0 0 0-16,0 0-24 0,0 0 6 0,0 0-21 15,0 0 5-15,0 0-15 0,-6-9 17 0,6 9-17 16,0 0 14-16,0 0-22 0,-4-13 10 0,4 13-17 15,0 0 13-15,-4-10-14 0,4 10 7 0,0 0-39 16,-2-18 39-16,2 18-15 0,0 0 19 0,0-15-25 0,0 15 13 16,0 0-15-16,4-20 16 0,-4 20-14 0,4-11 15 15,-4 11-18-15,0 0 16 0,4-17-14 0,-4 17 17 16,0 0-17-16,8-13 14 0,-8 13-12 0,0 0 13 16,9-9-15-16,-9 9 18 0,0 0-18 0,0 0 12 15,0 0-11-15,16-3 17 0,-16 3-12 0,0 0 17 16,0 0-17-16,13 7 13 0,-13-7-15 0,0 0 17 15,10 13-16-15,-10-13 18 0,0 0 1 0,8 15 3 0,-8-15-9 16,0 0-2-16,6 18-3 0,-6-18-2 0,0 0-1 16,4 13 1-16,-4-13-4 0,0 0-1 0,5 13 4 15,-5-13-3-15,0 0-1 0,0 0 1 0,4 13-3 16,-4-13 1-16,0 0-2 0,0 0-3 0,0 0-2 16,0 0-7-16,0 0-4 0,0 0-2 0,0 0 1 15,0 0-14-15,0 0 16 0,0 0-15 0,0 0 18 16,12-11-18-16,-12 11 16 0,0 0-14 0,4-15 18 15,-4 15-14-15,0 0 14 0,9-16-11 0,-9 16 16 16,0 0-13-16,10-15 11 0,-10 15-6 0,0 0 14 0,9-14-13 16,-9 14 17-16,0 0-17 0,11-13-18 0,-11 13 28 15,0 0 14-15,10-7-13 0,-10 7 13 0,0 0-9 16,0 0 16-16,0 0-9 0,0 0 15 0,25 2-10 16,-25-2 16-16,0 0-17 0,10 7 17 0,-10-7-3 0,0 0 1 15,10 14 0-15,-10-14-2 0,0 0 1 16,9 15-7-16,-9-15 6 0,0 0-3 0,6 18 1 0,-6-18 5 15,0 0-14-15,4 14-5 0,-4-14-1 0,0 0-3 16,2 14 1-16,-2-14-3 0,0 0-1 0,0 0-2 16,0 15 0-16,0-15-2 0,0 0-3 0,0 0-12 15,-4 12-34-15,4-12 18 0,0 0-22 0,0 0-23 16,0 0-20-16,0 0-31 0,0 0-19 0,0 0-37 16,0 0-36-16,0 0-218 0,0 0 95 0</inkml:trace>
  <inkml:trace contextRef="#ctx0" brushRef="#br0" timeOffset="201444.259">2701 8574 216 0,'0'0'284'0,"0"0"-61"0,0 0-31 0,0 0-39 16,-11-9-5-16,11 9-42 0,0 0-3 0,0 0-15 0,0 0-21 15,0 0-29-15,0 0 12 0,0 0-11 0,0 0 23 16,0 0-18-16,0 0 11 0,0 0-20 0,0 0 8 16,0 0-19-16,17 5 7 0,-17-5-16 0,0 0 13 15,18 12-20-15,-18-12 15 0,17 11-20 16,-17-11 10-16,17 11-12 0,-17-11 14 0,17 16-17 0,-7-7 14 15,1 0-15-15,-1 3 14 0,0-1 0 0,1 2-5 16,-3-2 1-16,2 3-1 0,-1-2-3 0,1 1 1 16,-2 1-2-16,1 1 3 0,-1-1-1 0,0 0 1 15,-2 1-3-15,-1 0 3 0,2-1 0 0,-1 2 2 0,-2-2 1 16,2-1 2-16,-2 1-1 0,-2 0 3 0,-2-14-3 16,7 22 3-16,-7-22 3 0,2 20 1 0,-2-20 4 15,2 19-5-15,-2-19 3 0,0 15-5 0,0-15-2 16,-2 15-1-16,2-15-1 0,0 0-4 0,-4 14-3 15,4-14-4-15,0 0-7 0,-5 12-12 0,5-12-9 16,0 0-44-16,0 0 9 0,-6 11-21 0,6-11-30 16,0 0-34-16,0 0-44 0,0 0-39 0,0 0-212 0,0 0 80 15</inkml:trace>
  <inkml:trace contextRef="#ctx0" brushRef="#br0" timeOffset="201962.16">3253 8909 95 0,'0'0'317'0,"0"0"-67"15,0 0-38-15,0 0-17 0,0 0-18 0,0 0-22 16,0 0-9-16,0 0-6 0,0 0-11 0,0 0-4 16,-19-4-3-16,19 4-11 0,0 0-5 0,0 0-13 15,0 0-8-15,0 0-8 0,0 0-4 0,0 0-6 16,0 0-10-16,0 0-7 0,0 0-10 0,0 0-6 0,0 0-9 15,0 0-7-15,0 0-5 0,0 0-4 16,0 0-1-16,0 0-2 0,0 0-5 0,0 0 3 0,0 0-2 16,0 0-1-16,0 0 0 0,0 0 2 0,0 0-2 15,0 0 0-15,0 0 1 0,29-2 1 0,-29 2 0 16,0 0-1-16,0 0-15 0,25-3 17 0,-25 3-3 16,0 0 4-16,20-1-4 0,-20 1 2 0,0 0-1 15,19-5 1-15,-19 5-2 0,0 0 1 0,20-3-1 0,-20 3-2 16,0 0-6-16,0 0-8 0,22-4-4 15,-22 4-7-15,0 0-1 0,0 0-13 0,0 0-15 0,23 0-12 16,-23 0-11-16,0 0-13 0,0 0-12 0,0 0-6 16,0 0-12-16,0 0-13 0,17 4-13 0,-17-4-12 15,0 0-14-15,0 0-15 0,0 0-41 0,0 0-146 16,0 0 171-16</inkml:trace>
  <inkml:trace contextRef="#ctx0" brushRef="#br0" timeOffset="202352.804">3261 8832 38 0,'-23'-1'335'16,"23"1"-74"-16,0 0-42 0,0 0-23 0,0 0-19 16,0 0-25-16,0 0-11 0,0 0-10 0,-23-2-12 0,23 2-18 15,0 0 0-15,0 0-14 0,0 0-13 0,0 0-4 16,0 0-6-16,0 0-6 0,0 0-9 0,-12-7-3 15,12 7-4-15,0 0-3 0,0 0-2 0,0 0-8 16,0 0 0-16,0 0-6 0,0 0-4 16,-4-11-7-16,4 11 3 0,0 0 4 0,0 0 2 0,0 0 4 15,8-10-9-15,-8 10 3 0,0 0-6 0,0 0-1 16,19-7-3-16,-19 7-2 0,0 0 2 0,18-3 0 16,-18 3-2-16,0 0-1 0,23-3 1 0,-23 3-2 15,0 0-1-15,25-3 1 0,-25 3 2 0,0 0 0 0,25 0 3 16,-25 0-1-16,0 0-2 0,22-3 1 15,-22 3-3-15,0 0-3 0,0 0 4 0,26-1-3 0,-26 1 0 16,0 0-2-16,0 0 3 0,23-2 5 0,-23 2-9 16,0 0 2-16,0 0 0 0,0 0 0 0,0 0-8 15,0 0-14-15,23-1-18 0,-23 1-21 0,0 0-28 16,0 0-37-16,0 0-45 0,0 0-64 0,0 0-62 16,0 0-305-16,0 0-112 0</inkml:trace>
  <inkml:trace contextRef="#ctx0" brushRef="#br0" timeOffset="209118.225">3936 8622 279 0,'0'0'264'0,"0"0"-36"15,0 0-45-15,0 0 4 0,-12-7-36 0,12 7-6 16,0 0-27-16,0 0-1 0,0 0-18 0,-14-8-8 16,14 8-13-16,0 0-10 0,0 0-8 0,0 0-6 15,-15-8-7-15,15 8-7 0,0 0-1 0,0 0-6 16,0 0-5-16,0 0-7 0,0 0-6 0,-12-8-1 15,12 8-5-15,0 0-4 0,0 0 0 0,0 0-3 0,0 0 0 16,0 0 0-16,0 0-1 0,0 0-3 0,0 0 3 16,0 0-1-16,0 0-3 0,0 0 4 0,0 0-1 15,0 0 8-15,0 0-5 0,0 0 7 0,0 0-2 16,0 0 1-16,0 0 3 0,0 0-5 0,15-9 0 16,-15 9-1-16,0 0-19 0,18-6 19 0,-18 6 3 15,0 0-4-15,26-6 0 0,-26 6-2 0,19-3 1 16,-19 3-3-16,0 0-1 0,29-2 4 0,-29 2-3 0,0 0 1 15,26 0 0-15,-26 0-1 0,0 0 1 16,25 5-1-16,-25-5 1 0,0 0 3 0,17 4-4 0,-17-4 4 16,0 0 7-16,13 9-11 0,-13-9 0 0,0 0 2 15,8 16 0-15,-8-16-4 0,0 0 4 0,5 16-23 16,-5-16 24-16,-2 14 0 0,2-14-3 0,-3 15 1 16,3-15-2-16,-6 19 3 0,6-19 0 0,-5 18-3 0,5-18-2 15,-8 19 2-15,8-19-4 0,-8 18 4 16,8-18 1-16,-11 20 0 0,11-20-3 0,-8 18 4 15,8-18-5-15,-8 18 18 0,8-18-18 0,-9 14 2 0,9-14-1 16,-8 13 7-16,8-13-12 0,-6 13 6 16,6-13-5-16,0 0 5 0,-6 11-2 0,6-11-20 0,0 0 20 15,0 0 1-15,-2 13 2 0,2-13 2 0,0 0-2 16,0 0 7-16,0 0-5 0,12 8 11 0,-12-8-8 16,0 0 1-16,0 0-2 0,21 0 4 0,-21 0-7 15,0 0 5-15,22-5 7 0,-22 5-12 0,0 0-1 16,24-4 4-16,-24 4-6 0,0 0 5 0,23-2-5 0,-23 2 3 15,0 0-2-15,23-4 6 0,-23 4-8 16,0 0 1-16,0 0 2 0,25-2 3 0,-25 2-4 0,0 0 6 16,0 0-5-16,20-1 0 0,-20 1-3 15,0 0-2-15,0 0-11 0,0 0-7 0,0 0-9 0,21-3-8 16,-21 3-10-16,0 0-18 0,0 0-21 0,0 0-23 16,0 0-30-16,0 0-31 0,14-7-38 0,-14 7-59 0,0 0-149 15,0 0 117-15</inkml:trace>
  <inkml:trace contextRef="#ctx0" brushRef="#br0" timeOffset="209805.227">4310 8781 183 0,'0'0'287'0,"0"0"-65"0,0 0-36 16,0 0-21-16,0 0-12 0,0 0-23 0,0 0-19 0,0 0-10 15,0 0-10-15,0 0-16 0,0 0-7 0,0 0-15 16,-17-5-12-16,17 5-8 0,0 0-3 0,0 0-5 16,-6-11 14-16,6 11-18 0,0 0 4 0,0 0 0 15,-4-15-5-15,4 15 1 0,0 0-3 0,-2-13 0 16,2 13 2-16,0 0-1 0,0-13-2 0,0 13 1 15,0 0-2-15,4-15-3 0,-4 15 0 0,0 0-4 0,6-13 3 16,-6 13-2-16,0 0-3 0,11-11-3 0,-11 11 5 16,0 0-4-16,12-7 1 0,-12 7-1 0,0 0-2 15,0 0 3-15,0 0-2 0,25 0 0 0,-25 0-2 16,0 0 0-16,14 7 2 0,-14-7-1 0,0 0 2 16,12 14-1-16,-12-14 4 0,6 10-1 0,-6-10 3 15,6 15-5-15,-6-15 4 0,6 13-1 0,-6-13-1 16,4 13 11-16,-4-13-14 0,5 15-1 0,-5-15 2 0,0 0-4 15,4 14 3-15,-4-14 16 0,0 0-21 16,2 14 1-16,-2-14 0 0,0 0-3 0,0 0-4 16,0 0-3-16,0 0-2 0,0 0-2 0,0 0 0 15,0 0-2-15,0 0-1 0,0 0 0 0,10-15 3 0,-10 15-3 16,4-13 1-16,-4 13-3 0,6-15 4 0,-6 15-3 16,7-15 31-16,-7 15-36 0,10-15 7 0,-10 15 3 0,8-14-2 15,-8 14 6-15,13-12 2 0,-13 12 1 16,10-11-1-16,-10 11 3 0,12-9 2 0,-12 9 0 15,0 0 7-15,19-7-9 0,-19 7 6 0,0 0-2 0,0 0 5 16,22 3 6-16,-22-3 2 0,0 0-3 0,16 9 3 16,-16-9 4-16,11 9 2 0,-11-9 1 0,10 13 0 15,-10-13 1-15,8 14-1 0,-8-14 3 0,6 16-5 16,-6-16 4-16,7 15-3 0,-7-15 0 0,6 15 0 16,-6-15 4-16,2 15-3 0,-2-15 2 0,0 0-3 15,4 15 0-15,-4-15 1 0,0 0-11 0,2 14-3 16,-2-14 1-16,0 0-12 0,0 0-11 0,0 0-11 0,0 0-10 15,0 0-17-15,-4 12-18 0,4-12-24 0,0 0-35 16,0 0-38-16,0 0-43 0,0 0-52 0,0 0-214 16,0 0 34-16</inkml:trace>
  <inkml:trace contextRef="#ctx0" brushRef="#br0" timeOffset="210255.304">4899 8544 205 0,'4'-12'266'0,"-4"12"-58"0,0 0-21 16,0 0-30-16,2-15-1 0,-2 15-30 0,0 0-3 16,0 0-26-16,0 0 2 0,0 0-16 0,0-16-12 15,0 16-8-15,0 0 7 0,0 0 4 0,0 0 4 16,0 0-1-16,0 0-6 0,9 12-5 0,-9-12-5 16,2 15-21-16,-2-15 10 0,4 16-2 0,-4-16-9 15,6 21-3-15,-6-21-6 0,6 23-2 0,-4-10-3 16,2 1 0-16,-1 0-3 0,2 0-2 0,-1 0-3 15,2 1-3-15,-2-2-3 0,2 1-1 0,-2 0-3 0,3-1-1 16,-3-2 1-16,2 2-4 0,-6-13-3 0,8 22 3 16,-8-22 1-16,11 19-4 0,-11-19 2 0,8 14-3 15,-8-14-7-15,6 13-10 0,-6-13-10 0,6 13-13 16,-6-13-17-16,0 0-11 0,6 15-17 0,-6-15-8 16,0 0-21-16,0 0-25 0,7 11-25 0,-7-11-31 15,0 0-22-15,0 0-48 0,0 0-141 0,0 0 133 16</inkml:trace>
  <inkml:trace contextRef="#ctx0" brushRef="#br0" timeOffset="210522.048">4926 8737 27 0,'0'0'307'16,"0"0"-50"-16,-10-9-30 0,10 9-22 0,0 0-16 16,0 0-25-16,-11-11-13 0,11 11-11 0,0 0-17 0,0 0-12 15,0 0-14-15,-6-11-9 0,6 11-11 16,0 0-1-16,0 0-9 0,0 0-15 0,0 0 6 15,0 0 8-15,0 0 1 0,0 0 0 0,0 0-6 0,0 0-8 16,0 0-7-16,17-6-5 0,-17 6-5 0,0 0-6 16,0 0-2-16,24 0-5 0,-24 0-6 0,0 0-1 15,22-1-3-15,-22 1-5 0,0 0-1 0,27-5-10 16,-27 5-10-16,0 0-13 0,29-1-16 0,-29 1-10 16,19-6-13-16,-19 6-8 0,20-4-7 0,-20 4-8 15,19-4-9-15,-19 4-43 0,0 0 21 0,26-5-19 0,-26 5-30 16,0 0-26-16,22-4-46 0,-22 4-219 0,0 0 62 15</inkml:trace>
  <inkml:trace contextRef="#ctx0" brushRef="#br0" timeOffset="211355.753">5371 8562 98 0,'0'0'320'0,"0"0"-60"0,0 0-56 0,0 0-8 0,-14-8-36 16,14 8-15-16,0 0-20 0,0 0-17 0,0 0-17 15,0 0-13-15,-15-7-12 0,15 7-12 16,0 0-12-16,0 0-9 0,0 0-5 0,0 0-7 0,0 0-5 15,-6-14-5-15,6 14 0 0,0 0-4 0,0 0-1 16,4-12-1-16,-4 12-1 0,0 0 0 0,9-12-1 16,-9 12-1-16,0 0-1 0,10-9 0 0,-10 9-5 15,0 0 5-15,14-7-1 0,-14 7 5 0,0 0-3 0,0 0 0 16,20-5 2-16,-20 5 2 0,0 0 4 16,15 9 3-16,-15-9 2 0,10 9 1 0,-10-9 5 15,8 15 1-15,-8-15-1 0,6 17-2 0,-6-17 1 0,5 21-3 16,-5-21 0-16,2 23-1 0,-2-23-7 0,2 22 2 15,-2-22-7-15,-2 20 3 0,2-20-5 0,-2 19 4 16,2-19-2-16,-5 16 2 0,5-16-4 0,-4 13 0 16,4-13 0-16,0 0-1 0,-6 9-2 0,6-9 1 15,0 0-2-15,0 0-1 0,0 0-3 0,0 0 18 16,0 0-28-16,-14-9-3 0,14 9-4 0,0 0-4 16,0-16-5-16,0 16 1 0,4-13-5 0,-4 13-6 0,4-10 0 15,-4 10 2-15,0 0 4 0,10-15 3 16,-10 15 7-16,0 0 2 0,17-9 5 0,-17 9 4 0,0 0 3 15,18-3 1-15,-18 3 3 0,0 0-21 0,0 0 33 16,25 5 3-16,-25-5 10 0,0 0 1 0,19 11 8 16,-19-11 8-16,10 9 0 0,-10-9 6 0,9 12 3 15,-9-12 5-15,9 14-1 0,-9-14-2 0,6 17 2 0,-6-17-17 16,4 20 21-16,-4-20 2 0,0 19-6 16,0-19-1-16,-2 19-8 0,2-19 0 0,-6 24-1 15,6-24 4-15,-13 20-2 0,13-20-2 0,-13 15 0 0,3-6 1 16,10-9-1-16,-23 14-4 0,23-14-5 0,-23 11-4 15,23-11-6-15,-25 7-5 0,25-7-1 0,-22 6-2 16,22-6-3-16,-21 3-8 0,21-3-14 0,0 0-13 16,-26 2-12-16,26-2-14 0,0 0-17 0,0 0-16 15,-27 0-14-15,27 0-12 0,0 0-13 0,0 0-19 16,0 0-21-16,-14-6-21 0,14 6-30 0,0 0-49 16,0 0-166-16,0 0 100 0</inkml:trace>
  <inkml:trace contextRef="#ctx0" brushRef="#br0" timeOffset="213611.94">2022 10516 21 0,'0'0'228'0,"0"0"-51"0,0 0-28 16,0 0-31-16,-7-9-14 0,7 9-18 0,0 0-3 0,0 0-15 15,0 0 7-15,0 0-13 0,-8-10 10 0,8 10-19 16,0 0 6-16,0 0-14 0,0 0 6 0,0 0-16 16,0 0 9-16,0 0-12 0,0 0 13 0,0 0-19 15,0 0 17-15,-16 4-16 0,16-4 17 0,0 0-15 16,-7 17 19-16,7-17-14 0,-4 13 18 0,4-13-15 16,-4 18 37-16,4-18-32 0,-4 19-21 0,4-19 16 15,-4 19-19-15,4-19 12 0,-2 20-22 0,2-20 12 16,0 19-19-16,0-19 12 0,0 23-15 0,0-23 14 15,4 20-15-15,-4-20 14 0,4 19-18 0,-4-19 16 0,8 20-13 16,-8-20 14-16,9 18-16 0,-9-18 16 0,10 17-20 16,-10-17 21-16,12 17-22 0,-12-17 23 0,15 14-21 15,-15-14 16-15,13 10-14 0,-13-10 16 0,15 8-15 16,-15-8 16-16,0 0-16 0,22 5 13 0,-22-5-14 16,0 0 25-16,23-4-28 0,-23 4 21 0,15-9-18 15,-15 9 13-15,16-15-15 0,-7 6 9 0,-3-2-21 16,0-1 7-16,0-1-15 0,0-4 11 0,1 2 5 0,-3-2-8 15,0 0-10-15,-3 1 26 0,1-2-21 0,0-1 20 16,-2 2-15-16,0 1 14 0,-2-1-12 0,2 2 13 16,-3 0-12-16,1 1 17 0,-2 3-13 0,4 11 12 15,-9-24-9-15,9 24 17 0,-10-17-19 16,10 17 16-16,-10-13-16 0,10 13 13 0,-13-9-16 0,13 9 17 16,0 0-14-16,-18-11 14 0,18 11-12 0,0 0 16 15,0 0-19-15,-27 3 20 0,27-3-38 0,-15 8 24 16,15-8 4-16,-12 9 15 0,12-9-13 0,-10 13 14 15,10-13-15-15,-11 17 23 0,6-5-12 0,1 1 20 0,-2 0-17 16,2 1 20-16,-1 1-11 0,3 0 10 0,-2 1-16 16,2 0 10-16,0 1-15 0,0 0 11 0,2 1-18 15,0-3 14-15,0 2-18 0,2-3 13 0,0 1-14 16,0 0 16-16,2-2-21 0,-4-13 18 0,9 22-19 16,-9-22 17-16,10 15-28 0,-10-15 31 0,9 14-15 15,-9-14 13-15,17 7-18 0,-17-7 19 0,0 0-22 16,23-2 14-16,-23 2-16 0,14-11 11 0,-14 11-23 0,17-14 11 15,-9 5-17-15,-2-2 11 0,0-3-13 0,0 4 19 16,1-3-9-16,-1 2 16 0,-6 11-10 0,8-23 16 16,-8 23-12-16,6-18 18 0,-6 18-13 0,4-19 15 15,-4 19-13-15,3-13 20 0,-3 13-9 16,2-13 18-16,-2 13-16 0,0 0 19 0,0 0-20 0,0-15 12 16,0 15-16-16,0 0 23 0,0 0-30 0,0 0 16 15,0 0-12-15,0 0 18 0,0 0-39 0,0 0 50 16,0 0-17-16,0 0 20 0,-5 12-22 0,5-12 21 15,0 0-13-15,0 19 14 0,0-19-14 0,0 16 13 0,0-16-17 16,3 17 15-16,-3-17-16 0,4 17 14 0,-4-17-16 16,4 18 19-16,-4-18-4 0,5 18-1 0,-5-18-2 15,8 16-2-15,-8-16 0 0,11 16-1 0,-11-16-5 16,10 13-2-16,-10-13 4 0,12 11 1 0,-12-11 0 16,13 8 2-16,-13-8-1 0,0 0 0 0,20 4 3 15,-20-4 2-15,0 0 0 0,0 0 2 0,25-4-3 16,-25 4-4-16,0 0 1 0,17-12-9 0,-17 12 2 0,8-13-2 15,-8 13-2-15,8-12 1 0,-8 12-4 16,6-13 3-16,-6 13-3 0,6-17 0 0,-6 17-4 0,4-13-7 16,-4 13-7-16,0 0-4 0,4-19-5 0,-4 19-5 15,0 0-21-15,4-13-11 0,-4 13-27 16,0 0-7-16,0 0-28 0,4-11-16 0,-4 11-36 0,0 0-10 16,0 0-22-16,0 0-21 0,0 0-196 0,0 0 114 15</inkml:trace>
  <inkml:trace contextRef="#ctx0" brushRef="#br0" timeOffset="214341.989">2495 10981 215 0,'0'0'290'0,"0"0"-76"15,0 0-22-15,0 0-39 0,0 0-8 16,0 0-38-16,0 0 16 0,-8-12-43 0,8 12 2 15,0 0-29-15,-4-12 4 0,4 12-26 0,0 0 9 0,-7-15-20 16,7 15 13-16,-2-14-23 0,2 14 13 0,-2-14-19 16,2 14 18-16,0-15-17 0,0 15 10 0,2-17-13 15,-2 17 12-15,0-17-17 0,0 17 14 0,4-18-14 16,-4 18 15-16,7-16-17 0,-7 16 14 0,6-15-14 16,-6 15 11-16,6-12-11 0,-6 12 14 0,10-11-15 15,-10 11 15-15,0 0-14 0,13-6 15 0,-13 6-15 16,0 0 15-16,0 0-15 0,0 0 19 0,23 3-15 0,-23-3 18 15,0 0-12-15,12 13 19 0,-12-13-14 0,6 11 15 16,-6-11-13-16,4 11 14 0,-4-11-19 0,4 15 39 16,-4-15-28-16,5 13-21 0,-5-13 15 0,4 12-15 15,-4-12 14-15,0 0-16 0,2 16 14 0,-2-16-23 16,0 0 14-16,0 0-21 0,4 14 19 0,-4-14-28 16,0 0 15-16,0 0-17 0,0 0 16 0,0 0-13 15,0 0 15-15,0 0-14 0,0 0 14 0,0 0-18 16,12-11 12-16,-12 11-18 0,4-13 17 0,-4 13-13 15,5-14 13-15,-5 14-14 0,6-15 8 0,-6 15-8 0,5-17 12 16,-5 17-5-16,10-17 11 0,-10 17-5 0,9-12 13 16,-9 12-8-16,10-14 15 0,-10 14-9 0,10-8 20 15,-10 8-3-15,0 0 19 0,19-10-5 0,-19 10 22 16,0 0-29-16,0 0 43 0,0 0-8 0,29 2 16 16,-29-2-14-16,10 9 15 0,-10-9-1 0,8 15-5 15,-8-15-5-15,9 17-1 0,-9-17-3 0,4 18-8 16,-4-18-7-16,4 20-6 0,-4-20-27 0,2 20 22 0,-2-20-5 15,2 19-3-15,-2-19-3 0,2 15 0 0,-2-15-4 16,0 0-5-16,2 19-4 0,-2-19-12 0,0 0-9 16,-4 10-15-16,4-10-15 0,0 0-29 0,0 0-1 15,0 0-35-15,-14 8-10 0,14-8-36 0,0 0-33 16,0 0-45-16,-15-10-186 0,15 10 108 0</inkml:trace>
  <inkml:trace contextRef="#ctx0" brushRef="#br0" timeOffset="-214574.783">2549 10133 27 0,'0'0'285'0,"0"0"-82"0,0 0-20 15,-11-11-34-15,11 11-4 0,0 0-28 0,0 0 0 0,0 0-29 16,0 0-1-16,-10-7-9 0,10 7-13 16,0 0-6-16,0 0 5 0,0 0-12 0,0 0-3 0,0 0-1 15,-16 7 0-15,16-7 1 0,0 0 0 0,-9 13 1 16,9-13 0-16,-4 15 4 0,4-15 1 0,-6 15 0 15,6-15-3-15,-4 22-6 0,4-22-1 0,-4 25-1 16,2-9-3-16,0-1-1 0,-1-1-8 0,3 3-6 16,0-1 0-16,-2 1-5 0,4 0-6 0,-2-1 0 15,3-1-5-15,-3 2-3 0,2-2 1 0,0-1-2 16,2 1-1-16,0-5-6 0,-2 4 0 0,2-1 3 16,-4-13 2-16,8 21-1 0,-8-21-2 0,9 19 2 15,-9-19-3-15,10 15-1 0,-10-15-3 0,8 14-28 0,-8-14 8 16,9 12-16-16,-9-12-17 0,6 10-35 0,-6-10-1 15,0 0-43-15,8 13-10 0,-8-13-34 0,0 0-23 16,0 0-37-16,10 11-210 0,-10-11 73 0</inkml:trace>
  <inkml:trace contextRef="#ctx0" brushRef="#br0" timeOffset="-214215.749">2649 10338 102 0,'0'0'242'0,"0"0"-61"0,0 0-13 0,0 0-32 16,0 0-5-16,2 13-22 0,-2-13 1 0,0 0-23 15,2 15 0-15,-2-15-15 0,0 0 5 0,4 21-17 16,-4-21 13-16,2 14-19 0,-2-14 12 0,4 17-19 16,-4-17 7-16,3 19-17 0,-3-19 9 0,4 20-23 0,-4-20 13 15,4 17-21-15,-4-17 13 0,4 16-20 0,-4-16 13 16,4 17-16-16,-4-17 10 0,4 13-15 0,-4-13 14 16,2 12-16-16,-2-12 10 0,0 0-14 0,4 17 5 15,-4-17-20-15,0 0 3 0,0 0-33 0,5 12-3 16,-5-12-40-16,0 0-24 0,0 0-45 0,0 0-14 15,0 0-50-15,0 0-148 0,0 0 171 0</inkml:trace>
  <inkml:trace contextRef="#ctx0" brushRef="#br0" timeOffset="-213750.954">2616 10267 252 0,'0'0'192'0,"0"0"-38"16,0 0-33-16,0 0-4 0,0 0-22 0,0 0-1 15,0 0-20-15,0 0-3 0,0 0-21 0,0 0-2 16,8-10-18-16,-8 10 4 0,0 0-14 0,0 0 6 15,17-8-15-15,-17 8 7 0,0 0-2 0,14-6-6 16,-14 6-1-16,0 0 1 0,19-8 0 0,-19 8 2 16,0 0 5-16,0 0 0 0,20-4 2 0,-20 4 4 15,0 0 7-15,0 0 4 0,19 4 3 0,-19-4 0 0,0 0 0 16,12 9-4-16,-12-9 4 0,0 0 1 16,7 18 1-16,-7-18-2 0,0 0 1 0,4 19-2 0,-4-19-4 15,0 15-2-15,0-15-7 0,-2 15 3 0,2-15 6 16,-4 14 2-16,4-14 1 0,-7 12-4 0,7-12-4 15,-8 12-2-15,8-12-2 0,-10 8-3 0,10-8 0 16,-13 9-5-16,13-9-2 0,0 0-1 0,-16 6 0 16,16-6-7-16,0 0 1 0,0 0-5 0,-21 3-7 0,21-3-10 15,0 0-13-15,0 0-13 0,0 0-11 0,0 0-25 16,0 0 2-16,0 0-21 0,0 0 2 0,-23 0-16 16,23 0-9-16,0 0-27 0,0 0-27 0,0 0-63 15,0 0-119-15,0 0 189 0</inkml:trace>
  <inkml:trace contextRef="#ctx0" brushRef="#br0" timeOffset="-213262.745">2736 10051 46 0,'0'0'307'0,"0"0"-66"0,0 0-55 16,0 0-15-16,0-13-30 0,0 13-11 0,0 0-37 15,0 0-1-15,0 0-23 0,0 0 1 0,0 0-14 16,21 6-11-16,-21-6-9 0,11 7-7 0,-11-7-26 16,12 11 21-16,-12-11-3 0,15 12 1 0,-15-12 1 0,16 19 5 15,-7-11-6-15,-1 4 3 0,0-1-4 0,0 2 4 16,1 1 1-16,-1 0 3 0,-2 0-18 0,2 1 28 16,-1 2 0-16,-1-2 1 0,0 2 1 0,0-1-2 15,-2 1-3-15,-1 1 0 0,-1-3-2 0,3 1-11 16,-3-1 5-16,0 2-5 0,-2-2 5 0,0-15-3 15,2 27-1-15,-2-27-1 0,-2 25-9 0,2-25 1 16,-4 23-5-16,4-23 3 0,-5 21-5 0,5-21-2 0,-5 19 1 16,5-19-5-16,-8 13 2 0,8-13-10 0,-8 12-7 15,8-12-13-15,0 0-17 0,-11 14-16 0,11-14-24 16,0 0-61-16,-8 11-4 0,8-11-42 0,0 0-31 16,0 0-54-16,0 0-149 0,0 0 108 0</inkml:trace>
  <inkml:trace contextRef="#ctx0" brushRef="#br0" timeOffset="-212585.713">3308 10766 233 0,'0'0'327'16,"0"0"-74"-16,0 0-15 0,0 0-48 0,0 0-20 16,0 0-17-16,0 0-14 0,0 0-9 0,0 0-16 15,0 0-10-15,0 0-13 0,0 0-12 0,0 0-14 0,0 0-6 16,0 0-11-16,0 0-6 0,0 0 5 0,0 0-1 15,0 0-1-15,0 0 3 0,0 0-3 0,0 0-4 16,0 0-1-16,0 0-9 0,0 0-2 0,19 3-5 16,-19-3-2-16,0 0-6 0,0 0-4 0,24 2-1 15,-24-2-4-15,0 0 2 0,25-2-4 0,-25 2-2 16,0 0 3-16,24-3-3 0,-24 3-1 0,0 0-1 16,23-4-2-16,-23 4-6 0,0 0-5 0,23-4-8 15,-23 4-6-15,0 0-10 0,0 0-10 0,25-1-9 16,-25 1-20-16,0 0-22 0,0 0-20 0,0 0-31 15,0 0-24-15,23 1-43 0,-23-1-36 0,0 0-265 0,0 0-17 16</inkml:trace>
  <inkml:trace contextRef="#ctx0" brushRef="#br0" timeOffset="-212255.048">3304 10696 412 0,'0'0'326'0,"0"0"-56"0,0 0-26 0,0 0-39 15,0 0-27-15,-14-8-15 0,14 8-23 0,0 0-17 16,0 0-17-16,0 0-16 0,0 0-35 0,0 0 2 16,0 0-11-16,0 0-5 0,0 0-4 0,0 0 0 0,0 0 4 15,0 0 6-15,0 0-3 0,0 0-2 16,8-12-5-16,-8 12-3 0,0 0-8 0,0 0 0 0,25-1-3 15,-25 1-5-15,0 0-8 0,0 0 2 0,30 0-2 16,-30 0-1-16,0 0-2 0,25 0-2 0,-25 0 1 16,0 0-4-16,24 1 2 0,-24-1-1 0,0 0-2 15,25 0-2-15,-25 0-7 0,0 0-9 0,0 0-15 16,27 0-14-16,-27 0-17 0,0 0-25 0,0 0-23 0,25 2-28 16,-25-2-53-16,0 0-52 0,0 0-61 15,0 0-224-15,0 0-32 0</inkml:trace>
  <inkml:trace contextRef="#ctx0" brushRef="#br0" timeOffset="-204762.591">4121 10381 98 0,'0'0'213'0,"0"0"-50"16,0 0-21-16,0 0-23 0,0 0-17 0,0 0-11 16,0 0-11-16,0 0-8 0,0 0-7 0,0 0-5 0,0 0-5 15,0 0-6-15,0 0-1 0,0 0 1 0,0 0 1 16,0 0-1-16,0 0 1 0,0 0-2 16,0 0-1-16,0 0-1 0,0 0-5 0,0 0 0 0,-2-13-3 15,2 13-6-15,0 0-2 0,0 0-3 0,0 0-6 16,0 0-4-16,0 0-3 0,0 0 2 0,0 0-3 15,0 0 2-15,0 0 3 0,0 16 1 0,0-16-1 16,0 0-2-16,0 17 1 0,0-17 0 0,2 17 4 0,-2-17 4 16,2 19-1-16,-2-19 6 0,2 22-3 15,-2-9 2-15,0-13 1 0,4 28-6 0,-2-16-1 16,-2 4 3-16,2-1-2 0,0 0 2 0,0-1-4 16,0 1 0-16,0-1-3 0,-2-14-1 0,3 24-4 0,-3-24 1 15,4 24-2-15,-4-24-2 0,4 22-1 0,-4-22-2 16,2 17 1-16,-2-17 1 0,2 17-4 0,-2-17 3 15,2 14-2-15,-2-14 3 0,0 0 0 16,2 18-1-16,-2-18 1 0,0 0 3 0,2 12-5 0,-2-12 1 16,0 0-3-16,0 0 1 0,2 15-5 0,-2-15-4 15,0 0-6-15,0 0-10 0,0 0-24 0,0 0-17 16,0 0-23-16,2 12-26 0,-2-12-35 0,0 0-33 16,0 0-39-16,0 0-43 0,0 0-238 0,0 0 12 0</inkml:trace>
  <inkml:trace contextRef="#ctx0" brushRef="#br0" timeOffset="-200416.582">4144 10353 194 0,'0'0'187'16,"0"0"-42"-16,0 0-15 0,0 0-24 0,0 0-12 0,0 0-12 15,0 0-13-15,0 0-10 0,0 0-12 0,0 0-8 16,0 0-9-16,0 0-6 0,0 0-3 0,0 0-3 16,0 0-3-16,0 0-4 0,0 0 1 0,0 0-3 15,-7 11-3-15,7-11 0 0,0 0 1 0,0 0 1 16,0 15 4-16,0-15 1 0,0 0-1 0,0 20 1 16,0-20 2-16,2 12 1 0,-2-12 2 0,2 15-1 15,-2-15 0-15,0 17 1 0,0-17 1 0,3 18 0 0,-3-18 1 16,4 20-2-16,-4-20 0 0,2 20 0 15,-2-20 1-15,2 24 0 0,-2-24-1 0,4 24 0 0,-2-11-3 16,-2 0 15-16,2 2-17 0,0-2 2 16,0 2 3-16,0-1 1 0,-2 0 0 0,0-14 1 0,2 25-2 15,-2-25-1-15,4 25 1 0,-4-25 2 0,3 25-2 16,-3-25-2-16,2 21-1 0,-2-21 1 0,0 20 0 16,0-20-2-16,2 16-5 0,-2-16 1 0,0 18-1 15,0-18-2-15,0 14-1 0,0-14-3 0,0 0 2 16,0 18-3-16,0-18 3 0,0 0-4 0,0 17 2 0,0-17 1 15,0 0-4-15,0 0 3 0,0 15 1 16,0-15-8-16,0 0 1 0,0 0-8 0,0 0-18 0,0 0-15 16,0 0-15-16,-2 16-23 0,2-16-23 0,0 0-22 15,0 0-26-15,0 0-24 0,0 0-220 0,0 0 145 16</inkml:trace>
  <inkml:trace contextRef="#ctx0" brushRef="#br0" timeOffset="-199532.815">4127 10401 74 0,'0'0'278'0,"0"0"-71"0,0 0-33 0,0 0-25 0,-10-11-16 16,10 11-14-16,0 0-10 0,0 0-18 0,0 0-11 15,-7-9-8-15,7 9-7 0,0 0-3 0,0 0-7 16,0 0-6-16,0 0-5 0,-6-11-10 0,6 11-4 16,0 0-7-16,0 0-2 0,0 0-6 0,0-15-2 15,0 15-3-15,0 0-2 0,2-12 0 0,-2 12 0 0,0 0 6 16,9-15-12-16,-9 15 2 0,8-11-5 15,-8 11 0-15,10-12 3 0,-10 12-1 0,13-9 4 0,-13 9-9 16,12-8 7-16,-12 8-2 0,0 0-1 0,19-4 2 16,-19 4 1-16,0 0 2 0,20 3-2 0,-20-3 1 15,13 7-2-15,-13-7 1 0,9 11 0 0,-9-11 2 16,8 13 2-16,-8-13 2 0,9 14 1 0,-9-14-2 16,6 17 0-16,-6-17-1 0,4 17 1 0,-4-17-1 15,2 16 0-15,-2-16-2 0,-2 18 0 0,2-18-4 16,-2 16 5-16,2-16 3 0,-4 16-2 0,4-16 6 0,-7 15-1 15,7-15 1-15,-8 15-2 0,8-15 4 0,-8 13-2 16,8-13-3-16,-9 12 0 0,9-12-3 0,-9 9-3 16,9-9 4-16,0 0-6 0,-12 12 2 0,12-12 1 15,0 0-3-15,-12 12 0 0,12-12-3 0,0 0 3 16,-11 6-2-16,11-6 6 0,0 0-6 0,0 0-2 16,-10 12 2-16,10-12-2 0,0 0 4 0,0 0-6 15,0 0 1-15,0 0 1 0,-10 8 0 0,10-8-1 16,0 0 0-16,0 0 1 0,0 0-3 0,0 0 3 15,0 0-2-15,0 0 1 0,0 0 1 0,0 0-2 16,0 0 4-16,0 0-4 0,10-12 25 0,-10 12-28 16,0 0 4-16,18-10 0 0,-18 10-3 0,17-8-1 15,-17 8-6-15,21-8-2 0,-21 8 1 0,19-5-15 0,-19 5 13 16,23-3 4-16,-23 3 3 0,23-3 1 0,-23 3 3 16,0 0 1-16,33 3 2 0,-33-3 1 0,21 7-2 15,-21-7 4-15,18 7-1 0,-18-7 0 0,16 12-2 16,-16-12 2-16,16 17 2 0,-16-17 1 0,13 15 9 0,-13-15-3 15,10 17 5-15,-10-17-5 0,6 19 4 16,-6-19 6-16,4 18 20 0,-4-18-22 0,2 19 6 16,-2-19-3-16,0 16 2 0,0-16 2 0,-4 15-7 15,4-15 1-15,-8 14-3 0,8-14-1 0,-10 16 1 0,10-16-5 16,-15 11 3-16,15-11-7 0,-14 13 2 0,14-13 0 16,-18 10-2-16,18-10 2 0,-19 12 4 0,19-12-9 15,-18 9 6-15,18-9-4 0,-19 10 1 0,19-10-2 16,-16 9-4-16,16-9 2 0,-15 8-1 0,15-8-2 15,0 0-3-15,-18 4 15 0,18-4-29 0,0 0-13 16,-15 9-9-16,15-9-5 0,0 0-5 0,0 0-4 16,0 0-3-16,0 0 0 0,0 0-12 0,0 0-15 15,0 0-17-15,0 0-23 0,0 0-23 0,0 0-33 0,0 0-71 16,0 0-114-16,0 0 180 0</inkml:trace>
  <inkml:trace contextRef="#ctx0" brushRef="#br0" timeOffset="-198764.431">4577 10631 231 0,'0'0'184'0,"0"0"-30"16,0 0-23-16,0 0-19 0,0 0-8 0,0 0-6 16,0 0-5-16,0 0-5 0,0 0-6 0,-13 7-2 15,13-7-3-15,0 0-5 0,0 0-3 0,0 0-4 16,0 0-4-16,-16 6 1 0,16-6-4 0,0 0-5 15,0 0-3-15,0 0-9 0,0 0-3 0,0 0-6 0,-27-2-3 16,27 2-5-16,0 0-7 0,0 0-7 16,0 0-3-16,-15-8 2 0,15 8-5 0,0 0-3 0,-3-13-6 15,3 13 1-15,0 0-6 0,2-16 6 0,-2 16-1 16,1-15 2-16,-1 15 0 0,7-16 0 0,-7 16-2 16,6-16 2-16,-6 16 0 0,8-14 1 0,-8 14 2 15,8-13-7-15,-8 13 0 0,9-9-1 0,-9 9 1 16,0 0 6-16,14-8-3 0,-14 8 1 0,0 0 1 15,0 0 0-15,21 4 4 0,-21-4-2 0,0 0 2 16,14 10-4-16,-14-10 3 0,8 15 0 0,-8-15 0 16,9 15 1-16,-9-15 0 0,6 17-2 0,-6-17 9 15,6 19-5-15,-6-19 2 0,4 16 1 0,-4-16-1 0,4 16 1 16,-4-16-2-16,4 14 1 0,-4-14 6 0,0 0-5 16,5 15 3-16,-5-15-4 0,0 0 0 0,0 0-2 15,0 0-3-15,0 0-2 0,0 0-4 0,0 0 3 16,0 0-5-16,0 0-4 0,12-8 1 0,-12 8-4 15,3-13-2-15,-3 13 2 0,4-13-2 0,-4 13 0 16,9-16 0-16,-9 16-1 0,8-17-2 0,-8 17-1 16,8-16 2-16,-8 16 3 0,10-14 3 0,-10 14 1 0,11-12 2 15,-11 12 2-15,10-12 3 0,-10 12-3 0,12-8 3 16,-12 8 2-16,0 0 1 0,15-4 2 16,-15 4 3-16,0 0 3 0,0 0 3 0,23 2 4 0,-23-2 2 15,0 0 2-15,14 8-4 0,-14-8 2 0,8 11 2 16,-8-11 4-16,10 12-1 0,-10-12-1 0,8 14 2 15,-8-14-7-15,8 15 2 0,-8-15-6 0,6 17 3 16,-6-17-4-16,9 17-2 0,-9-17-3 0,6 14-2 16,-6-14-1-16,6 12 0 0,-6-12-10 0,4 11-10 15,-4-11-14-15,0 0-17 0,6 14-23 0,-6-14-17 16,0 0-18-16,0 0-22 0,9 12-33 0,-9-12-45 0,0 0-204 16,0 0 130-16</inkml:trace>
  <inkml:trace contextRef="#ctx0" brushRef="#br0" timeOffset="-198247.563">5541 10466 205 0,'0'0'262'16,"0"0"-52"-16,0 0-39 0,0 0-24 0,0 0-21 0,-2-13-15 15,2 13-24-15,0 0-6 0,0 0-5 0,0 0-5 16,0 0-6-16,0 0-9 0,0 0-6 0,0 0-3 16,4 15-6-16,-4-15 4 0,0 0-2 0,4 16-4 15,-4-16 4-15,6 16-4 0,-6-16 0 0,7 16-4 16,-7-16 2-16,6 21-9 0,-2-9 3 0,0 0-5 15,0 1 4-15,2-3-7 0,-2 5 2 0,1-4-4 16,1 3-3-16,-2 0-5 0,0-1-1 0,0-2-4 16,2 2-2-16,-1-1 2 0,-5-12-1 0,6 20-4 15,-6-20 3-15,8 18-4 0,-8-18-7 0,6 18-9 16,-6-18-10-16,4 12-16 0,-4-12-23 0,4 13-21 0,-4-13-24 16,0 0-25-16,7 14-21 0,-7-14-21 0,0 0-38 15,0 0-224-15,0 0 95 0</inkml:trace>
  <inkml:trace contextRef="#ctx0" brushRef="#br0" timeOffset="-197940.776">5545 10660 71 0,'-6'-13'378'15,"6"13"-87"-15,0 0-56 0,0 0-32 0,0 0-37 16,0 0-20-16,0 0-16 0,0 0-5 0,0 0-11 16,0 0-3-16,2-15-13 0,-2 15-10 0,0 0-11 15,0 0-9-15,0 0-7 0,0 0-5 0,21-1-6 16,-21 1-5-16,0 0-5 0,18-5-9 0,-18 5-6 0,0 0-2 16,25-5-5-16,-25 5-5 0,17-5-3 0,-17 5-1 15,18-4-3-15,-18 4-6 0,21-4-9 0,-21 4-10 16,19-5-6-16,-19 5-11 0,23-4-11 0,-23 4-12 15,23-5-11-15,-23 5-16 0,23-4-20 0,-23 4-25 16,20-8-24-16,-20 8-34 0,23-7-44 0,-23 7-245 0,21-6 34 16</inkml:trace>
  <inkml:trace contextRef="#ctx0" brushRef="#br0" timeOffset="-197214.51">6342 10401 1 0,'0'0'232'0,"0"0"-47"0,-8-11-35 16,8 11-25-16,0 0-20 0,0 0-11 0,-13-11-8 15,13 11-6-15,0 0-4 0,-10-9-7 0,10 9-10 16,0 0-4-16,-12-11-6 0,12 11-1 0,0 0-2 15,-13-9 3-15,13 9-2 0,0 0-3 0,0 0 1 16,-16-6-1-16,16 6-8 0,0 0 0 0,0 0-46 16,0 0 44-16,0 0-6 0,-28 2 5 0,28-2-1 15,0 0 5-15,-15 11-5 0,15-11 1 0,-10 13-2 0,10-13 1 16,-8 17-6-16,8-17 3 0,-7 20-5 0,7-20 0 16,-4 19-3-16,4-19-2 0,-2 24-3 0,2-24 2 15,0 24-8-15,0-24 4 0,4 26-25 0,0-14 27 16,1 2-2-16,-1 0 1 0,2-1-3 0,0 2 6 15,2-2 1-15,1 0-1 0,-1 0 0 0,1-1 0 16,4 0-4-16,-3-1 2 0,2 0-6 0,3-2 7 16,-3 0-4-16,3-2 8 0,1-1-1 0,-1 2-3 15,-15-8 1-15,32 5-3 0,-32-5 0 0,31 2-1 16,-31-2-1-16,31-3-2 0,-31 3-3 0,31-4-3 16,-31 4-1-16,29-10 2 0,-29 10-3 0,26-11-7 0,-26 11-18 15,24-9-16-15,-24 9-5 0,19-9-47 0,-19 9-33 16,17-9-39-16,-17 9-49 0,12-7-81 0,-12 7-220 15,0 0-11-15</inkml:trace>
  <inkml:trace contextRef="#ctx0" brushRef="#br0" timeOffset="-152068.52">4021 9656 126 0,'0'0'179'0,"0"0"-37"0,0 0-11 0,0 0-18 16,0 0-6-16,-13 9-11 0,13-9 3 0,0 0-16 16,0 0 4-16,0 0-18 0,0 0 0 0,0 0-14 15,0 0 10-15,-10 9-10 0,10-9 9 0,0 0-16 16,0 0 13-16,0 0-19 0,0 0 15 0,0 0-10 15,0 0-5-15,0 0-7 0,0 0-3 0,0 0-3 16,0 0-3-16,0 0 7 0,0 0-17 0,0 0-4 16,-13 8-1-16,13-8 1 0,0 0-4 0,0 0 2 0,0 0-1 15,0 0 1-15,0 0 1 0,-10 9 3 0,10-9-6 16,0 0 2-16,0 0-6 0,-10 8 7 0,10-8 0 16,0 0 1-16,0 0-4 0,-11 13 4 0,11-13-1 15,0 0 3-15,-10 10-7 0,10-10 3 16,0 0-7-16,-10 11 5 0,10-11-4 0,0 0 2 0,-10 14-3 15,10-14 0-15,-6 10 7 0,6-10-5 0,0 0-4 16,-8 15 4-16,8-15-3 0,0 0 2 0,-8 14-3 16,8-14 4-16,0 0-2 0,-9 15-1 0,9-15-6 15,-4 12 3-15,4-12 1 0,-6 11 1 0,6-11 26 0,0 0-28 16,-6 17 0-16,6-17 1 0,-4 10 1 16,4-10 2-16,-6 14-3 0,6-14 7 0,-5 11-4 0,5-11 3 15,-4 13 0-15,4-13-5 0,-6 12 3 0,6-12 0 16,-4 12 16-16,4-12-23 0,-4 15 1 0,4-15 1 15,-4 11 3-15,4-11-6 0,-4 12 2 0,4-12 0 16,-5 16 2-16,5-16-2 0,-2 11 2 0,2-11-1 16,-4 13-1-16,4-13 0 0,-2 13 4 0,2-13-4 0,0 0 2 15,-2 18 1-15,2-18 0 0,0 0-4 0,0 19 6 16,0-19-4-16,0 0 3 0,-2 18-1 16,2-18 0-16,0 0-2 0,0 17 1 0,0-17-3 0,0 0 4 15,0 17-1-15,0-17 2 0,0 0-4 0,-2 18 5 16,2-18-2-16,0 0 0 0,0 18-13 0,0-18 13 15,0 0 2-15,-2 17 1 0,2-17-5 0,0 0 4 16,0 19-3-16,0-19-3 0,0 0 1 0,-2 18 15 16,2-18-15-16,0 0 2 0,0 18-3 0,0-18 6 15,0 0-5-15,0 17 3 0,0-17-2 0,0 0 3 0,0 19-4 16,0-19 5-16,0 0-1 0,0 19 6 16,0-19-6-16,0 0 2 0,2 18 3 0,-2-18 7 15,0 0-5-15,0 19 1 0,0-19-4 0,0 0-1 0,2 16 0 16,-2-16 1-16,0 0-2 0,2 19 0 0,-2-19-2 15,0 0 1-15,2 18 0 0,-2-18 0 0,0 0-3 16,4 18 2-16,-4-18-1 0,2 14 20 0,-2-14-26 16,0 0 1-16,2 18 3 0,-2-18 0 0,4 11-2 15,-4-11 3-15,3 13 1 0,-3-13-3 0,0 0 4 16,6 18-2-16,-6-18 0 0,2 13 2 0,-2-13-2 16,4 11 2-16,-4-11-2 0,4 13 0 0,-4-13 1 0,6 13 1 15,-6-13-3-15,4 12 2 0,-4-12-1 0,5 12 15 16,-5-12-18-16,6 12 2 0,-6-12 0 0,4 13-1 15,-4-13 3-15,6 12-2 0,-6-12 18 0,6 13-24 16,-6-13 19-16,6 13-17 0,-6-13 3 0,5 15-2 16,-5-15 2-16,6 13 2 0,-6-13-3 0,6 16 4 15,-6-16-3-15,6 13 4 0,-6-13-4 0,4 17 3 16,-4-17-3-16,6 15 2 0,-6-15-3 0,6 17 3 0,-6-17-1 16,6 16 2-16,-6-16-6 0,8 17 4 0,-8-17 0 15,6 18-14-15,-6-18 17 0,11 17 0 0,-11-17-2 16,10 19 2-16,-10-19 0 0,10 16-1 0,-10-16 0 15,11 19-1-15,-11-19-10 0,12 16 14 0,-12-16-4 16,10 18 1-16,-10-18 2 0,11 17-4 0,-11-17 2 16,10 15 2-16,-10-15-2 0,8 17 0 0,-8-17 1 15,9 13 1-15,-9-13-4 0,8 13 3 0,-8-13-3 16,7 13 5-16,-7-13-3 0,8 12 3 0,-8-12-4 16,7 14 4-16,-7-14 2 0,8 13 3 0,-8-13-1 0,10 14 10 15,-10-14 2-15,9 12-9 0,-9-12 0 0,10 13 2 16,-10-13-1-16,10 15 0 0,-10-15 1 0,11 10 0 15,-11-10-6-15,10 11 2 0,-10-11 1 0,10 12 2 16,-10-12 2-16,13 11-1 0,-13-11 2 0,10 9 0 16,-10-9 0-16,12 9-1 0,-12-9-3 0,11 7-3 15,-11-7-3-15,0 0 4 0,15 11-2 0,-15-11-3 16,0 0-1-16,13 9 0 0,-13-9 0 0,0 0 0 0,12 8 1 16,-12-8-6-16,0 0 6 0,0 0-2 15,12 10-5-15,-12-10 4 0,0 0 1 0,0 0-2 0,0 0-19 16,15 7-11-16,-15-7-8 0,0 0-21 0,0 0-9 15,0 0-10-15,0 0-14 0,0 0-16 0,0 0-25 16,0 0-30-16,0 0-44 0,0 0-57 0,0 0-227 16,0 0 18-16</inkml:trace>
  <inkml:trace contextRef="#ctx0" brushRef="#br0" timeOffset="-150455.063">6138 9704 176 0,'-16'-5'218'0,"16"5"-49"0,0 0-24 16,0 0-21-16,0 0-14 0,0 0-14 0,0 0-10 15,0 0-8-15,0 0-9 0,0 0-3 0,0 0 2 16,0 0 1-16,0 0 3 0,0 0 7 0,0 0-3 15,0 0-1-15,0 0-11 0,0 0 0 0,0 0-11 0,0 0 2 16,0 0-9-16,6-12-3 0,-6 12-2 16,0 0-3-16,0 0-10 0,0 0-2 0,0 0-5 15,0 0-5-15,23-1-5 0,-23 1 3 0,0 0-7 0,0 0 2 16,0 0-5-16,25 3 3 0,-25-3-6 0,0 0 5 16,18 4-5-16,-18-4 2 0,0 0-1 0,19 7-1 15,-19-7-1-15,14 7 4 0,-14-7-2 0,13 8-21 16,-13-8 27-16,13 10 2 0,-13-10 0 0,17 11-3 15,-17-11-5-15,14 11 4 0,-14-11-5 0,17 13 4 16,-17-13-4-16,16 12 1 0,-16-12-2 0,17 14 4 16,-17-14-4-16,16 13 1 0,-16-13 0 0,15 14 1 15,-15-14 0-15,16 13-2 0,-16-13-2 0,14 13 2 0,-14-13 0 16,16 12 1-16,-16-12-2 0,15 17 4 0,-15-17-3 16,16 12 0-16,-16-12-1 0,15 16 1 0,-15-16 1 15,16 17-1-15,-16-17 0 0,17 15 2 16,-17-15-3-16,14 15 2 0,-14-15-3 0,17 14-1 0,-9-2 4 15,-8-12-1-15,16 14 4 0,-16-14-6 0,14 17 2 16,-14-17-1-16,12 17 10 0,-3-6-11 0,-9-11 2 16,14 15-1-16,-14-15 0 0,13 16 0 0,-13-16 0 15,14 17 1-15,-8-6 0 0,-6-11 0 0,15 17 2 0,-15-17-1 16,12 20-1-16,-12-20 2 0,15 19-8 0,-15-19 9 16,12 20 0-16,-7-9-2 0,1 0 2 0,1 0 0 15,-1 0-2-15,0 0 0 0,0 0 0 0,-2 0 0 16,2 0 1-16,1 3-1 0,-3-5 0 0,2 4 1 15,-2 0 0-15,0-2-2 0,2 0 1 0,-6-11 1 16,7 22 1-16,-7-22 1 0,6 20-2 0,-6-20 2 16,8 23 0-16,-8-23-3 0,6 20 4 0,-6-20-21 15,4 24 25-15,-4-24-3 0,7 26 4 0,-5-15-2 0,2 3-3 16,-2 1-1-16,0-1-2 0,0 1 5 16,0 2-5-16,2-3 2 0,-2 1-2 0,0 1 2 0,0-1-1 15,-2 0 8-15,3-1-2 0,-1 1 3 0,-2-15 2 16,2 27-4-16,-2-27 3 0,0 25 2 0,0-25-4 15,0 25 0-15,0-25 1 0,0 25-4 0,0-25 0 16,-2 25 4-16,2-25 1 0,-2 22 1 0,2-22 4 16,-5 22-1-16,1-8 0 0,4-14 0 0,-6 22-3 15,6-22 3-15,-6 21-1 0,6-21 3 0,-10 22-1 0,5-11 1 16,-1 2-1-16,0-2-4 0,0 2 1 0,0-2 1 16,-1 1-1-16,1-2 1 0,0 2 0 0,0-3 1 15,-2 2 0-15,1-2 0 0,-1 3-3 0,2-1 3 16,-2-2-2-16,1 2-2 0,7-11 6 0,-13 18-3 15,13-18 1-15,-15 18-10 0,15-18 13 0,-12 16-1 16,12-16 12-16,-12 12-16 0,12-12-2 0,-15 15-1 16,15-15-2-16,-10 12-21 0,10-12 26 0,-10 9 1 15,10-9-1-15,-11 9-2 0,11-9-1 0,0 0-3 16,-10 11 1-16,10-11-2 0,0 0-2 0,-10 9-2 16,10-9-22-16,0 0 23 0,0 0-1 0,-11 9-6 0,11-9-11 15,0 0-23-15,0 0-17 0,0 0-25 0,0 0-16 16,0 0-14-16,0 0-14 0,-6 12-13 0,6-12-15 15,0 0-24-15,0 0-36 0,0 0-28 0,0 0-37 16,0 0-237-16,0 0-8 0</inkml:trace>
  <inkml:trace contextRef="#ctx0" brushRef="#br0" timeOffset="-143803.58">7118 10697 194 0,'0'0'213'0,"0"0"-32"0,0 0-7 15,0 0-2-15,0 0 2 0,0 0-7 0,-6-13-9 0,6 13-13 16,0 0-4-16,0 0-15 0,0 0-7 0,-6-10-7 16,6 10-12-16,0 0-10 0,0 0-9 0,0 0-9 15,0 0-11-15,-11-10-4 0,11 10-11 0,0 0-6 16,0 0-7-16,0 0-5 0,0 0-5 0,-10-9-4 15,10 9-6-15,0 0-1 0,0 0-4 0,0 0 1 16,0 0-3-16,-10-9-1 0,10 9-2 0,0 0 0 16,0 0 4-16,-6-12-4 0,6 12-2 0,0 0-2 15,-7-13 1-15,7 13 1 0,0 0 1 0,-6-16-2 16,6 16-2-16,-4-12 4 0,4 12 0 0,-4-18 1 16,4 18 0-16,-4-17 4 0,4 17 2 0,-4-15 1 0,4 15-1 15,-2-19-2-15,2 19-1 0,-3-17-2 0,3 17 12 16,-2-17-18-16,2 17 13 0,0-18-15 0,0 18 16 15,2-15-17-15,-2 15 12 0,3-17-15 0,-3 17 15 16,4-14-16-16,-4 14 17 0,6-12-16 0,-6 12 15 16,0 0-13-16,12-14 13 0,-12 14-13 0,0 0 15 15,13-12-15-15,-13 12 14 0,0 0-12 0,0 0 11 16,22-4-12-16,-22 4 14 0,0 0-14 0,21 4 13 0,-21-4-13 16,0 0 12-16,18 8-12 0,-18-8 1 0,12 7 2 15,-12-7-1-15,0 0 1 0,17 13 1 0,-17-13 0 16,10 10-1-16,-10-10 4 0,8 11-2 0,-8-11 1 15,8 10-3-15,-8-10 5 0,7 14-5 16,-7-14 2-16,8 13 2 0,-8-13-2 0,4 14 0 0,-4-14 0 16,6 12 0-16,-6-12 3 0,4 12-2 0,-4-12 0 15,2 13 0-15,-2-13-2 0,0 0 0 0,5 18 2 16,-5-18-2-16,0 0-1 0,4 15 4 0,-4-15-1 16,0 0-2-16,0 0 0 0,4 14 0 0,-4-14 2 0,0 0 0 15,0 0-2-15,0 0 2 0,2 12 2 0,-2-12-1 16,0 0-3-16,0 0 0 0,0 0 3 0,0 0-2 15,0 0 0-15,0 0-2 0,0 0 1 0,0 0-1 16,0 0 0-16,0 0 0 0,0 0 2 0,2-16-2 16,-2 16 1-16,0 0-1 0,0-19 0 0,0 19 1 15,2-12 0-15,-2 12-3 0,2-17 2 0,-2 17 0 16,2-17-2-16,-2 17 3 0,2-16 0 0,-2 16-2 0,2-19 12 16,-2 19-9-16,4-18 10 0,-4 18-15 15,3-16 13-15,-3 16-14 0,4-14 11 0,-4 14-12 0,4-13 12 16,-4 13-13-16,5-11 14 0,-5 11-14 0,6-14 14 15,-6 14-15-15,6-10 14 0,-6 10-14 0,0 0 14 16,13-11-14-16,-13 11 16 0,0 0-13 0,16-10 15 16,-16 10-15-16,0 0 13 0,0 0-12 0,25 0 0 15,-25 0 2-15,0 0 0 0,21 4-1 0,-21-4 3 16,14 9 0-16,-14-9-1 0,15 10 0 0,-15-10 5 16,14 13-2-16,-14-13 0 0,13 13-2 0,-13-13 2 0,13 16 1 15,-5-6-1-15,-8-10-1 0,13 21 2 0,-7-9-2 16,0-1 0-16,0 0-3 0,-2 1 5 15,3-2-1-15,-3 3 1 0,0-1-1 0,-4-12 1 0,6 21-1 16,-6-21 2-16,6 20 1 0,-6-20 2 0,4 24 3 16,-4-24-8-16,3 17 14 0,-3-17 3 0,2 21-1 15,-2-21 0-15,2 18 4 0,-2-18 3 0,0 15-1 16,0-15 1-16,0 17 0 0,0-17 0 0,0 0-19 0,-2 16 24 16,2-16-4-16,0 0-5 0,-2 15-3 0,2-15-1 15,0 0-4-15,0 0-3 0,0 13-4 0,0-13-2 16,0 0-1-16,0 0-20 0,0 0 20 0,0 0-8 15,0 0-21-15,0 0-6 0,0 15-21 0,0-15-18 16,0 0-19-16,0 0-25 0,0 0-23 0,0 0-32 16,0 0-32-16,0 0-52 0,0 0-46 0,0 0-247 15,0 0-57-15</inkml:trace>
  <inkml:trace contextRef="#ctx0" brushRef="#br0" timeOffset="-84649.632">17037 2257 16 0,'0'0'185'0,"0"0"-29"0,0 0-33 15,0 0-18-15,0 0-6 0,0 0-14 0,0 0 0 0,0 0-15 16,0 0-7-16,0 0-11 0,0 0 3 16,-4-13-11-16,4 13 8 0,0 0-9 0,0 0 2 0,0 0-10 15,0 0 4-15,0 0-10 0,0 0 5 0,0 0-9 16,0 0 7-16,0 0-15 0,0 0 6 0,-2 13-13 16,2-13 9-16,0 0-13 0,0 14 9 0,0-14-7 15,0 0 13-15,2 18-13 0,-2-18 14 0,2 13-12 0,-2-13 7 16,2 15-4-16,-2-15 12 0,4 16-11 15,-4-16 14-15,4 19-14 0,-4-19 12 0,5 19-9 16,-5-19 15-16,4 20-54 0,-4-20 58 0,6 19-12 0,-6-19 9 16,4 20-12-16,-4-20 16 0,4 18-17 15,-4-18 13-15,4 21-17 0,-4-21 16 0,4 20-21 0,-4-20 18 16,7 18-5-16,-7-18 2 0,4 20-3 0,-4-20-4 16,2 21 0-16,-2-21-2 0,4 19-1 0,-4-19 1 15,2 16-3-15,-2-16-1 0,2 15-3 0,-2-15 1 16,2 13-6-16,-2-13 1 0,0 0 2 0,4 16-3 15,-4-16 0-15,0 0-1 0,2 14 1 0,-2-14-3 16,0 0-2-16,0 0 1 0,0 0 1 0,2 15-1 16,-2-15-4-16,0 0-1 0,0 0-4 0,0 0-14 0,0 0-15 15,0 0-20-15,0 0-35 0,0 0-10 0,7 13-31 16,-7-13-28-16,0 0-48 0,0 0-266 0,0 0 39 16</inkml:trace>
  <inkml:trace contextRef="#ctx0" brushRef="#br0" timeOffset="-83517.06">17066 2302 152 0,'0'0'189'0,"0"0"-36"0,0 0-16 16,0 0-11-16,0 0-20 0,0 0-2 0,0 0-14 15,0 0 0-15,0 0-15 0,0 0 0 0,0 0-15 16,0 0 4-16,0 0-15 0,0 0 6 0,0 0-16 16,0 0 11-16,0 0-19 0,0 0 6 0,0 0-18 15,0 0 10-15,0 0-19 0,0 0 10 0,-8-8-14 0,8 8 9 16,0 0-16-16,0 0 19 0,0 0-18 0,0 0 9 16,0 0-14-16,10-11 14 0,-10 11-16 0,0 0 12 15,0 0-10-15,13-9 11 0,-13 9-9 0,0 0 12 16,0 0-17-16,16-7 14 0,-16 7-11 0,0 0 10 15,0 0-10-15,21-4 12 0,-21 4-13 0,0 0 14 16,16 6-13-16,-16-6 13 0,0 0-15 0,18 5 16 16,-18-5-11-16,14 9 12 0,-14-9-13 0,13 11 13 0,-13-11-15 15,10 13 14-15,-10-13-14 0,10 10 14 16,-10-10-12-16,11 13 13 0,-11-13 1 0,8 15-4 0,-8-15-13 16,4 13 13-16,-4-13-10 0,6 11 11 0,-6-11-12 15,5 13 13-15,-5-13-11 0,0 0 12 16,2 14-14-16,-2-14 12 0,0 0-14 0,-5 16 12 0,5-16-13 15,0 0 14-15,-8 11-14 0,8-11 15 0,0 0-13 16,-10 10 12-16,10-10-6 0,0 0 5 0,-15 12-14 0,15-12 13 16,0 0-13-16,-14 7 13 0,14-7-2 15,0 0 2-15,-15 8-12 0,15-8 14 0,0 0-16 0,0 0 21 16,-14 7-18-16,14-7 14 0,0 0-12 0,0 0 10 16,0 0-13-16,0 0 11 0,-13 7-17 0,13-7 15 15,0 0-13-15,0 0 13 0,0 0-13 0,0 0 16 16,0 0-15-16,0 0 14 0,0 0-11 0,0 0 12 15,4-11-12-15,-4 11 10 0,0 0-11 0,9-9 14 16,-9 9-15-16,0 0 16 0,17-9-16 0,-17 9 14 16,0 0-15-16,22-7 17 0,-22 7-13 0,0 0 13 0,25-5-13 15,-25 5 11-15,0 0-10 0,27 2 13 0,-27-2-14 16,0 0 13-16,27 4-11 0,-27-4 12 16,16 6-15-16,-16-6 15 0,14 7-15 0,-14-7 28 0,14 8-29 15,-14-8 12-15,15 7-11 0,-15-7 13 0,12 9-13 16,-12-9 15-16,8 12-14 0,-8-12-6 0,9 8 10 15,-9-8 18-15,6 11-10 0,-6-11 7 0,0 0-13 16,4 19 12-16,-4-19-11 0,-2 13 18 0,2-13-12 16,-6 15 15-16,6-15-18 0,-11 15 13 0,11-15-14 15,-14 16 16-15,14-16 1 0,-17 15 0 0,17-15 2 16,-20 17-10-16,20-17 3 0,-20 15-3 0,20-15-2 0,-21 13 0 16,21-13-3-16,-18 9-2 0,18-9 1 0,-19 9-3 15,19-9 0-15,-18 7-1 0,18-7-23 0,-19 6 29 16,19-6-2-16,-17 6-3 0,17-6 0 0,0 0-2 15,-23 1-1-15,23-1 2 0,0 0 3 0,0 0-3 16,-27 0-1-16,27 0 1 0,0 0-4 0,0 0 4 16,0 0-7-16,-25-1 5 0,25 1-5 0,0 0 2 15,0 0-7-15,0 0-29 0,-17-8-2 0,17 8-22 0,0 0-20 16,0 0-25-16,0 0-24 0,0 0-32 0,0 0-44 16,9-11-204-16,-9 11 128 0</inkml:trace>
  <inkml:trace contextRef="#ctx0" brushRef="#br0" timeOffset="-82753.137">17633 2094 164 0,'0'0'185'0,"0"0"-33"16,0 0-2-16,0 0-21 0,0 0 2 0,0 0-12 16,0 0 3-16,0 0-17 0,0 0-1 0,0 0-17 0,0 0 5 15,0 0-12-15,0 0-6 0,0 0-9 0,0 0-11 16,0 0 3-16,0 0-6 0,0 0-6 0,-7 11-6 16,7-11-3-16,0 0 3 0,-4 14-10 0,4-14 0 15,-4 15-6-15,4-15 3 0,-4 15-4 16,4-15-2-16,-4 18 1 0,4-18 0 0,-4 21 1 0,4-21-2 15,-2 24-1-15,0-11-1 0,-1 0 4 0,3 1-5 16,-2 1 2-16,0 0-1 0,2-1 1 0,-2 3-1 16,2 0 0-16,-2-1-4 0,2 0-3 0,-2 0 1 15,2 1 5-15,0 0-4 0,0-2-6 0,0 3-2 0,0 0 1 16,2-4-4-16,-2 4 4 0,0-1-4 0,2-2 6 16,0 3-5-16,0-4 2 0,-2 3-7 0,5-2 5 15,-3 0-3-15,0-1 4 0,0 1-2 0,0 0-4 16,2 2 4-16,-2-5 1 0,2 1-4 0,0 1 1 15,0-3-2-15,1 1 2 0,-5-12-4 0,8 21 6 16,-8-21-1-16,8 19-4 0,-8-19 13 0,10 16-12 16,-10-16-6-16,11 15 12 0,-11-15-6 0,10 13 1 0,-10-13 2 15,10 11 1-15,-10-11-10 0,11 8-15 16,-11-8-22-16,0 0-17 0,14 10-27 0,-14-10-28 16,0 0-35-16,0 0-26 0,15 10-28 0,-15-10-37 0,0 0-221 15,0 0 53-15</inkml:trace>
  <inkml:trace contextRef="#ctx0" brushRef="#br0" timeOffset="-81825.055">17826 2635 82 0,'0'0'190'0,"0"0"-31"16,0 0-15-16,0 0-19 0,0 0-4 0,0 0-15 16,0 0-2-16,0 0-14 0,0 0 3 0,0 0-19 15,0 0-1-15,0 0-24 0,0 0 1 0,0 0-29 16,0 0 23-16,-8-9-14 0,8 9 9 0,0 0-19 0,0 0 8 16,0 0-16-16,-5-17 11 0,5 17-16 0,0 0 8 15,-2-13-10-15,2 13 9 0,0 0-13 16,2-14 14-16,-2 14-14 0,0 0 13 0,2-17-14 0,-2 17 16 15,3-15-14-15,-3 15 12 0,4-12-13 0,-4 12 10 16,4-14-4-16,-4 14 2 0,6-15-13 0,-6 15 12 16,6-13-15-16,-6 13 12 0,8-11-14 0,-8 11 16 15,0 0-14-15,11-11 12 0,-11 11-10 0,0 0 13 0,0 0-12 16,16-7 14-16,-16 7-14 0,0 0 18 16,0 0-14-16,16 6 13 0,-16-6-13 0,0 0 15 15,14 10-13-15,-14-10 13 0,0 0-13 0,11 13 16 16,-11-13-14-16,6 11 13 0,-6-11-33 0,6 12 43 15,-6-12-23-15,4 13 16 0,-4-13-17 0,6 13 15 0,-6-13-16 16,0 0 14-16,5 20-18 0,-5-20 14 0,0 0-15 16,4 14 11-16,-4-14 3 0,0 0-4 0,4 16-13 15,-4-16 12-15,0 0-12 0,0 0 12 0,4 12-12 16,-4-12 14-16,0 0-16 0,0 0 16 0,0 0-17 16,0 0 12-16,0 0-17 0,0 0 15 0,0 0-18 0,0 0 10 15,0 0-13-15,0 0 14 0,0 0-13 16,0 0 13-16,8-12-16 0,-8 12 16 0,0 0-12 0,6-16 15 15,-6 16-12-15,5-10 15 0,-5 10-12 0,4-13 13 16,-4 13-14-16,6-15 16 0,-6 15-11 0,8-15 12 16,-8 15-14-16,8-14 13 0,-8 14-10 0,11-16 11 15,-11 16-13-15,12-13 13 0,-12 13-15 0,9-10 16 16,-9 10-13-16,11-10 12 0,-11 10-15 0,0 0 25 16,16-9-23-16,-16 9 13 0,0 0-9 0,15-6 16 15,-15 6-14-15,0 0 19 0,0 0-13 0,23 6 15 0,-23-6-13 16,0 0 17-16,14 11-12 0,-14-11 15 15,8 11-12-15,-8-11 15 0,9 15-12 0,-9-15 15 16,8 15-16-16,-8-15 13 0,6 18-16 0,-6-18 14 0,6 15-12 16,-6-15 7-16,6 18-15 0,-6-18 15 0,5 17-12 15,-5-17 10-15,4 15 1 0,-4-15 1 0,4 15-2 16,-4-15-8-16,0 0 2 0,2 16-7 0,-2-16 3 16,0 0 0-16,3 15-5 0,-3-15 5 0,0 0-4 0,0 0 0 15,2 15-14-15,-2-15-8 0,0 0-13 0,0 0-27 16,0 0-4-16,0 0-30 0,2 13-6 15,-2-13-25-15,0 0-8 0,0 0-14 0,0 0-12 0,0 0-12 16,0 0-33-16,0 0-119 0,0 0 221 0</inkml:trace>
  <inkml:trace contextRef="#ctx0" brushRef="#br0" timeOffset="-81302.656">18398 2360 28 0,'0'0'283'0,"0"0"-50"16,0 0-44-16,0 0-20 0,2-14-25 0,-2 14-2 16,0 0-66-16,0 0 42 0,0 0-23 0,0 0 1 15,0 0-22-15,0 0 2 0,0 0-27 0,0 0 13 16,0 0-18-16,0 0 18 0,0 0-20 0,0 0 13 15,5 14-23-15,-5-14 15 0,0 0-20 0,2 16 20 0,-2-16-19 16,2 13 17-16,-2-13-2 0,4 17-8 0,-4-17-3 16,4 18-3-16,-4-18 3 0,4 21-4 0,-4-21 12 15,4 22-18-15,-4-22 2 0,4 21-5 0,-4-21-2 16,7 21 13-16,-7-21-15 0,4 23-3 0,-4-23 1 16,4 20-2-16,-4-20-3 0,6 21 3 0,-6-21-5 15,4 16 1-15,-4-16-2 0,4 17-6 0,-4-17 0 0,3 13 2 16,-3-13 4-16,3 13-3 0,-3-13-8 15,0 0-10-15,4 14-12 0,-4-14-15 0,0 0-18 0,4 11-35 16,-4-11 11-16,0 0-37 0,0 0-15 0,0 0-27 16,0 0-14-16,4 14-18 0,-4-14-34 0,0 0-197 15,0 0 109-15</inkml:trace>
  <inkml:trace contextRef="#ctx0" brushRef="#br0" timeOffset="-80982.069">18369 2557 123 0,'0'0'290'0,"0"0"-52"0,0 0-49 16,-10-9-8-16,10 9-32 0,0 0-10 0,0 0-31 15,0 0-2-15,0 0-26 0,0 0 6 0,0 0-14 0,0 0 18 16,0 0-16-16,0 0 14 0,0 0-29 15,0 0 14-15,10-9-8 0,-10 9-7 0,0 0-10 16,0 0-10-16,0 0 14 0,19-6-26 0,-19 6-6 0,0 0-3 16,0 0-5-16,25-1-1 0,-25 1 2 0,0 0-5 15,0 0 0-15,29 0-3 0,-29 0 0 0,0 0-4 16,0 0-9-16,30 0-10 0,-30 0-5 0,0 0-12 16,0 0-29-16,25-3 3 0,-25 3-35 0,0 0-10 15,0 0-33-15,22-2-16 0,-22 2-31 0,0 0-38 16,0 0-223-16,0 0 78 0</inkml:trace>
  <inkml:trace contextRef="#ctx0" brushRef="#br0" timeOffset="-80475.123">18675 2569 34 0,'0'0'223'0,"0"0"-33"0,0 0-33 0,0 0-11 15,0 0-23-15,0 0 0 0,0 0-19 0,0 0 1 16,0 0-25-16,0 0-5 0,0 0-24 0,17-10 1 16,-17 10-24-16,0 0 7 0,0 0-18 0,4-14 8 15,-4 14-13-15,2-16 3 0,-2 16-9 0,0-12 8 16,0 12-15-16,0-16 10 0,0 16-8 0,-2-16 7 15,2 16-9-15,0-14 6 0,0 14-7 0,-2-15 9 16,2 15-12-16,0 0 11 0,-2-18-5 0,2 18 5 16,0 0-9-16,0 0 7 0,-2-15-5 0,2 15 11 15,0 0-8-15,0 0 13 0,0-15-11 0,0 15 16 0,0 0-6 16,0 0 22-16,0 0-5 0,0 0 18 0,0 0-7 16,0 0 18-16,0 0-14 0,0 0 14 0,4 15-14 15,-4-15 12-15,2 12-7 0,-2-12-1 0,2 16-29 16,-2-16 22-16,4 18-8 0,-4-18-1 0,2 16-3 15,-2-16 3-15,4 19-1 0,-4-19-3 0,3 20 2 16,-3-20-2-16,4 17-6 0,-4-17 1 0,4 18-2 16,-4-18-7-16,4 17 0 0,-4-17-4 0,4 15-4 0,-4-15 3 15,2 15-5-15,-2-15 0 0,4 11 2 16,-4-11-6-16,0 0 0 0,4 16-1 0,-4-16 3 0,0 0-2 16,5 13-7-16,-5-13-10 0,0 0-15 0,0 0-18 15,4 11-19-15,-4-11-28 0,0 0-38 0,0 0-28 16,0 0-41-16,0 0-39 0,0 0-39 0,0 0-179 15,0 0 64-15</inkml:trace>
  <inkml:trace contextRef="#ctx0" brushRef="#br0" timeOffset="-79791.469">18774 2099 117 0,'0'0'203'0,"0"0"-43"16,0 0-31-16,0 0-14 0,0 0-28 0,0 0-2 0,0 0-12 15,10 11-3-15,-10-11-12 0,0 0-4 0,10 7-8 16,-10-7 4-16,0 0-5 0,13 13 6 15,-13-13-3-15,10 9 7 0,-10-9-8 0,10 12 18 0,-10-12-14 16,11 13 11-16,-11-13-2 0,10 14-5 0,-10-14-21 16,10 18 18-16,-10-18-23 0,11 20 13 0,-11-20-15 15,12 22 15-15,-8-11-17 0,2 2 12 0,-1-2-12 16,0 4 11-16,-1-2-16 0,0 1 11 0,0-1-7 0,0 3 3 16,-2-2-2-16,2 1 1 0,-1 1-1 15,1-1-1-15,-2 0-1 0,0 1-1 0,0 1-3 16,-2-2-1-16,2 1 4 0,-2-16 2 0,0 29-2 15,0-15 2-15,0 1-2 0,0 0 11 0,-2 2-17 16,2-2 1-16,-2-1-4 0,0 1 5 0,0 0-2 0,0-1 2 16,-3 1-7-16,3-2 3 0,-2 2-2 0,2-2-3 15,-2 4 1-15,4-17 2 0,-6 20-2 0,6-20 5 16,-6 20-3-16,6-20 4 0,-8 18-3 0,8-18 3 16,-6 15 1-16,6-15-4 0,-4 13 2 0,4-13-2 15,-6 14-1-15,6-14 0 0,0 0-4 0,-6 13-2 16,6-13 0-16,0 0-4 0,0 0 2 0,-4 12-5 15,4-12 4-15,0 0-4 0,0 0-4 0,0 0-3 0,0 0-10 16,-7 13-18-16,7-13-15 0,0 0-9 0,0 0-20 16,0 0-17-16,0 0-15 0,0 0-20 0,0 0-49 15,0 0-30-15,0 0-43 0,0 0-271 0,0 0-27 16</inkml:trace>
  <inkml:trace contextRef="#ctx0" brushRef="#br0" timeOffset="-78581.412">18942 1916 176 0,'0'0'214'0,"0"0"-51"0,0 0-10 15,0 0-23-15,0 0-3 0,0 0-13 0,0 0 4 16,0 0-18-16,0 0 8 0,0 0-4 0,-21-3 2 16,21 3-7-16,0 0 2 0,0 0-2 0,0 0-3 15,0 0-5-15,0 0-4 0,0 0-11 0,0 0-8 0,0 0-11 16,0 0-10-16,0 0-6 0,0 0-11 0,0 0-11 16,0 0 2-16,0 0-4 0,0 0-4 0,0 0-2 15,0 0-7-15,0 0 3 0,0 0-6 0,0 0-1 16,0 0-5-16,0 0 4 0,0 0 0 0,0 0 3 15,0 0-1-15,0 0 2 0,0 0-4 0,0 0 2 16,0 0-3-16,0 0 6 0,0 0-5 0,0 0 6 16,0 0-8-16,0 0 4 0,13-8-7 0,-13 8 8 0,0 0-4 15,0 0 19-15,0 0-22 0,20-3-1 0,-20 3 0 16,0 0 1-16,0 0-3 0,0 0-3 0,0 0 3 16,29 0-1-16,-29 0 3 0,0 0-3 0,0 0 17 15,0 0-16-15,21 3-1 0,-21-3 6 0,0 0 0 16,0 0 1-16,0 0 0 0,17 8 0 0,-17-8 1 15,0 0 4-15,0 0-1 0,8 12 0 0,-8-12-1 16,0 0 1-16,2 15-1 0,-2-15-1 0,0 0 0 16,-2 17 2-16,2-17 13 0,-2 10-13 0,2-10-4 15,-4 14 0-15,4-14 2 0,-7 14-1 0,7-14 1 0,-6 13-1 16,6-13-1-16,-6 13 3 0,6-13-1 0,-8 13-1 16,8-13-1-16,-6 11 2 0,6-11 2 0,0 0-4 15,-11 15 2-15,11-15-5 0,0 0-5 0,-6 11 1 16,6-11 2-16,0 0-5 0,0 0-1 0,-6 11 6 15,6-11-2-15,0 0 3 0,0 0-2 0,0 0-2 16,0 0 3-16,-6 12 1 0,6-12-5 0,0 0 2 16,0 0 5-16,0 0 2 0,0 0-1 0,0 0 1 0,0 0-3 15,0 0 2-15,4 13 5 0,-4-13-6 0,0 0 2 16,0 0 4-16,0 0-2 0,0 0-1 0,18 6 1 16,-18-6 1-16,0 0-2 0,0 0-1 0,19 4 0 15,-19-4 6-15,0 0-3 0,0 0 1 0,23 4-2 16,-23-4 0-16,0 0 2 0,0 0-2 0,24 0 3 15,-24 0-2-15,0 0 2 0,0 0 0 0,24 2 5 16,-24-2 6-16,0 0-3 0,0 0 1 0,0 0 1 16,25 0-1-16,-25 0-1 0,0 0 2 0,0 0-1 15,0 0-2-15,0 0 6 0,0 0-3 0,0 0 5 0,0 0 0 16,25 0 3-16,-25 0-5 0,0 0 12 0,0 0-14 16,0 0-2-16,0 0-5 0,0 0-1 0,0 0 3 15,0 0-5-15,0 0-1 0,0 0-4 0,0 0-8 16,0 0-15-16,0 0-17 0,0 0-22 0,0 0-38 15,0 0-19-15,0 0-51 0,0 0-50 0,0 0-69 16,0 0-230-16,0 0-20 0</inkml:trace>
  <inkml:trace contextRef="#ctx0" brushRef="#br0" timeOffset="-69921.142">2072 4538 93 0,'0'0'135'0,"0"0"-10"0,0 0-24 15,0 0-8-15,0 0-12 0,0 0-11 0,13 8-8 16,-13-8-7-16,0 0-7 0,0 0-9 0,0 0-5 16,0 0-9-16,0 0-9 0,0 0-1 0,0 0-4 15,0 0-3-15,0 0-4 0,0 0 1 0,0 0-1 0,0 0 1 16,0 0-2-16,0 0-3 0,0 0 4 0,0 0-1 16,0 0-1-16,0 0 0 0,0 0 3 0,0 0-3 15,27-4 0-15,-27 4 3 0,0 0 0 0,0 0-1 16,14-8 2-16,-14 8-4 0,0 0 0 0,15-8 2 0,-15 8-2 15,0 0-1-15,16-9-1 0,-16 9 1 16,0 0-1-16,21-4 2 0,-21 4-2 0,0 0-1 0,19-6 1 16,-19 6-1-16,0 0 0 0,21-4 2 0,-21 4 0 15,0 0 1-15,23-1 2 0,-23 1-2 0,0 0 2 16,20-2-1-16,-20 2 3 0,0 0-1 0,0 0 4 16,27 0-1-16,-27 0 2 0,0 0-3 0,0 0 3 15,25 5-2-15,-25-5-1 0,0 0 2 0,16 6-1 16,-16-6 0-16,0 0-1 0,16 6-3 0,-16-6 3 0,0 0-3 15,15 12 1-15,-15-12-2 0,0 0-1 16,16 11 2-16,-16-11-3 0,13 8-1 0,-13-8 1 0,0 0 1 16,18 9-3-16,-18-9 5 0,0 0-3 0,21 6 0 15,-21-6 1-15,0 0-1 0,25 1 0 0,-25-1 1 16,0 0 0-16,25-1 0 0,-25 1-2 0,0 0 0 16,27-6 0-16,-27 6 0 0,19-8 2 0,-19 8-4 15,19-7 2-15,-19 7 2 0,16-7-3 0,-16 7 8 0,17-6-8 16,-17 6 6-16,16-6-7 0,-16 6 8 0,15-6-10 15,-15 6 9-15,0 0-8 0,19-4 7 0,-19 4-9 16,0 0 8-16,21-4-6 0,-21 4 7 0,0 0-8 16,0 0 7-16,25 0-7 0,-25 0 8 0,0 0-8 15,0 0 8-15,22 4-6 0,-22-4 6 0,0 0-8 16,19 4 9-16,-19-4-8 0,0 0 1 0,19 11 0 16,-19-11 8-16,14 7-9 0,-14-7 11 0,13 7-13 0,-13-7 3 15,11 11 2-15,-11-11-1 0,12 7 0 0,-12-7 1 16,11 13-1-16,-11-13 2 0,12 8-2 0,-12-8 9 15,12 11-9-15,-12-11 0 0,13 7 0 0,-13-7 1 16,12 10-1-16,-12-10 2 0,15 7-1 0,-15-7 0 16,0 0 7-16,18 10-8 0,-18-10 7 0,0 0-7 15,23 3 6-15,-23-3-8 0,0 0 9 0,0 0-8 16,30-1 8-16,-30 1-9 0,0 0 10 0,27-6-10 16,-27 6 7-16,16-5-8 0,-16 5 6 0,19-4-17 15,-19 4 19-15,0 0-5 0,23-8 5 0,-23 8-7 0,0 0 7 16,20-4-9-16,-20 4 10 0,0 0-9 0,0 0 7 15,24-3-7-15,-24 3 7 0,0 0-5 0,0 0 5 16,0 0-4-16,27 0 8 0,-27 0-12 0,0 0 9 16,0 0-8-16,0 0 9 0,27 0-11 0,-27 0 12 0,0 0-11 15,0 0 10-15,23 1-9 0,-23-1 11 16,0 0-10-16,0 0 6 0,22 6-6 0,-22-6 8 0,0 0-5 16,17 9 12-16,-17-9-4 0,0 0 11 0,14 12-7 15,-14-12 4-15,9 10-11 0,-9-10 8 0,7 12-9 16,-7-12 5-16,6 9-8 0,-6-9 8 0,8 10-11 15,-8-10 8-15,9 12-9 0,-9-12 8 0,8 9-7 0,-8-9 8 16,0 0-10-16,12 11 10 0,-12-11-10 16,0 0 9-16,17 8-7 0,-17-8 6 0,0 0-7 0,23-2 10 15,-23 2-10-15,16-7 18 0,-16 7-21 16,19-10 11-16,-19 10-14 0,21-12 13 0,-21 12-9 0,21-17 8 16,-21 17-8-16,21-13 8 0,-21 13-8 0,18-11 9 15,-18 11-10-15,15-7 8 0,-15 7-6 0,14-8 8 16,-14 8-10-16,0 0 10 0,21-6-8 0,-21 6 10 15,0 0-4-15,0 0 15 0,21-5-12 0,-21 5 8 0,0 0-11 16,0 0 8-16,0 0-9 0,19 5 6 0,-19-5-9 16,0 0 10-16,0 0-11 0,21 6 12 0,-21-6-12 15,0 0 9-15,17 9-8 0,-17-9 8 0,0 0-10 16,18 7 11-16,-18-7-15 0,17 6 14 0,-17-6-8 16,16 6 10-16,-16-6-10 0,17 3 9 0,-17-3-8 15,20 4 14-15,-20-4-11 0,0 0 6 0,30 0-6 16,-30 0 12-16,0 0-13 0,34-2 9 0,-34 2-10 0,0 0 8 15,31-4-8-15,-31 4 10 0,0 0-12 16,24-1 11-16,-24 1-18 0,0 0 21 0,0 0 1 0,25-4-1 16,-25 4-33-16,0 0-26 0,0 0-50 0,0 0-45 15,0 0-72-15,0 0-129 0,0 0 197 0</inkml:trace>
  <inkml:trace contextRef="#ctx0" brushRef="#br0" timeOffset="-64874.057">1927 12275 131 0,'0'0'294'0,"0"0"-79"0,0 0-28 16,0 0-34-16,0 0-1 0,0 0-27 0,0 0-2 16,0 0-24-16,0 0 10 0,0 0-8 0,0 0-4 15,0 0-3-15,0 0-4 0,0 0-6 0,-15 8-5 16,15-8-8-16,0 0 1 0,-6 14-12 0,6-14-23 0,-6 13 11 15,6-13-10-15,-4 15-4 0,4-15-7 16,-5 18-3-16,5-18-8 0,-2 21-2 0,2-21 5 0,0 25-12 16,0-25 2-16,2 21-3 0,-2-21-2 0,5 24 1 15,-1-11 0-15,0 0-3 0,0-2-1 0,0 2-2 16,2-2 2-16,-6-11-3 0,13 20 1 0,-13-20-1 16,14 18 2-16,-14-18 11 0,15 12-13 0,-15-12-2 15,18 8 2-15,-18-8 1 0,0 0 1 0,27 1-4 16,-27-1-1-16,17-6-2 0,-17 6-7 0,17-15-9 15,-17 15-4-15,15-23-4 0,-11 10-11 0,2-1-2 0,-2-3-5 16,-2 0-4-16,0 1-4 0,0-2-8 0,-2-2 25 16,-2 2-8-16,0-1 19 0,-2 2-11 0,0 1 21 15,0-1-18-15,-2 2 21 0,-1 3-15 0,-1-5 18 16,1 6-12-16,-1-1 16 0,-1 4-12 0,9 8 19 16,-16-14-10-16,16 14 8 0,-17-9-12 0,17 9 15 15,0 0-13-15,-22-5 16 0,22 5-15 0,0 0 15 16,-19 7-15-16,19-7 16 0,-10 9-12 0,10-9 13 0,-5 19-11 15,5-19 14-15,-6 22 0 0,6-9 3 16,-2 2-1-16,2 2-19 0,2-2 29 0,-2 2-1 16,2-2 10-16,0 3-8 0,0-1-1 0,3 0 2 0,-1-2 1 15,0 0 0-15,0 0 1 0,2-1-3 0,-2-2-7 16,3-2 0-16,-1 0-3 0,-6-10-2 0,12 17 1 16,-12-17-4-16,13 8 2 0,-13-8-1 0,0 0-1 15,20 5 1-15,-20-5-3 0,13-11 2 0,-13 11-3 16,12-18-2-16,-7 7-14 0,1 1-1 0,1-5 6 15,-1 2-9-15,-2 0 1 0,0-2-11 0,2 4 15 0,-6 11-8 16,6-20 17-16,-6 20-11 0,5-15 20 0,-5 15-7 16,6-13 22-16,-6 13 2 0,0 0 6 15,0 0 1-15,6-11 0 0,-6 11 5 0,0 0 0 0,0 0-1 16,0 0 1-16,6 14-2 0,-6-14 0 0,4 12-2 16,-4-12-6-16,7 14-3 0,-7-14 3 0,10 17-9 15,-2-6 4-15,-2-2-3 0,3 3-3 0,1-3-1 16,-2 2-2-16,3-2-4 0,-2 0 1 0,3 0-2 0,-12-9 0 15,21 16 1-15,-21-16-1 0,21 12 7 0,-21-12-12 16,20 6 2-16,-20-6 11 0,0 0-4 16,25-2 4-16,-25 2-1 0,17-7-1 0,-17 7-1 0,12-14-4 15,-12 14-1-15,12-20-13 0,-12 20-16 0,8-22-17 16,-8 22-30-16,6-20-23 0,-6 20-22 0,4-22-39 16,-4 22-11-16,2-19-42 0,-2 19-49 0,0-14-207 15,0 14 55-15</inkml:trace>
  <inkml:trace contextRef="#ctx0" brushRef="#br0" timeOffset="-64272.32">2628 12569 116 0,'0'0'326'0,"0"0"-63"15,0 0-46-15,0 0-27 0,0 0-23 0,0 0-23 16,0 0-17-16,0 0-5 0,0 0-8 0,0 0-10 16,0 0-7-16,-2-15-10 0,2 15-10 0,0 0-17 15,-4-15-7-15,4 15-11 0,0 0-11 0,-4-17-7 16,4 17-1-16,-2-12-8 0,2 12-2 0,0 0-5 15,2-20 3-15,-2 20-6 0,2-13-2 0,-2 13-1 16,4-12 5-16,-4 12-5 0,0 0 0 0,11-16-3 0,-11 16 2 16,0 0-2-16,12-9 4 0,-12 9-4 0,0 0 2 15,0 0 0-15,19 3 2 0,-19-3 0 0,0 0 5 16,16 13-2-16,-16-13-1 0,8 10-1 0,-8-10 4 16,9 17-7-16,-9-17 6 0,8 15-7 0,-8-15 0 15,8 18-3-15,-8-18-7 0,6 15-5 0,-6-15-2 16,7 12-7-16,-7-12 2 0,0 0 3 0,6 13-1 15,-6-13 5-15,0 0 0 0,0 0 1 0,0 0 0 0,0 0 3 16,0 0 1-16,0 0 4 0,12-9-31 16,-12 9 35-16,2-14-5 0,-2 14 2 0,4-17-4 0,-4 17-1 15,9-15-2-15,-9 15 3 0,5-15 1 0,-5 15 0 16,8-15 2-16,-8 15-2 0,10-11 3 16,-10 11 7-16,0 0 11 0,15-11 8 0,-15 11 3 0,0 0 12 15,0 0 5-15,21 2-2 0,-21-2 0 0,10 9 6 16,-10-9-5-16,8 11 1 0,-8-11-4 0,8 13 1 15,-8-13-13-15,9 13-4 0,-9-13-3 0,6 15-3 16,-6-15-4-16,6 13 0 0,-6-13-3 0,0 0-2 0,4 12 1 16,-4-12-11-16,0 0-9 0,0 0-19 0,4 14-23 15,-4-14-18-15,0 0-34 0,0 0-33 0,0 0-51 16,0 0-44-16,0 0-67 0,-12 7-184 0,12-7 28 16</inkml:trace>
  <inkml:trace contextRef="#ctx0" brushRef="#br0" timeOffset="-63827.445">2746 11861 128 0,'0'0'280'0,"0"0"-64"0,0 0-21 0,0 0-30 0,0-15-1 0,0 15-24 16,0 0 5-16,0 0-18 0,0 0 14 0,0 0-7 15,0 0-7-15,0 0-7 0,0 0-11 0,0 0-15 16,0 0-10-16,-2-13-12 0,2 13-7 0,0 0-12 15,0 0-2-15,0 0-7 0,-8 11-5 0,8-11-3 16,0 0-2-16,-8 14-6 0,8-14 1 0,-5 14-3 16,5-14-4-16,-2 17-4 0,2-17-2 0,-4 20-3 0,4-20-2 15,-2 22-3-15,2-22-2 0,0 26-2 0,2-13 0 16,-2 1-2-16,2 2 0 0,0-2-3 0,0 0 2 16,0-1-4-16,3 3-10 0,-5-16-11 0,6 21-11 15,-6-21-17-15,6 21 3 0,-6-21-6 0,10 15-3 16,-10-15-10-16,9 14-16 0,-9-14-12 0,11 11-19 15,-11-11-18-15,12 7-24 0,-12-7-12 0,0 0-34 16,17 7-31-16,-17-7-209 0,0 0 83 0</inkml:trace>
  <inkml:trace contextRef="#ctx0" brushRef="#br0" timeOffset="-63545.248">2894 11964 72 0,'-2'-17'398'0,"2"17"-79"16,0 0-59-16,0 0-40 0,0 0-44 0,0 0-25 0,0 0-22 15,0 0-17-15,0 0-15 0,0 0-5 0,-2 17-14 16,2-17-9-16,2 12-10 0,-2-12-3 0,2 15-12 16,-2-15-3-16,6 20-3 0,-6-20-4 0,6 20-4 15,-6-20 3-15,8 24-3 0,-4-11-6 0,0-3 1 16,2 3-6-16,-2 1-3 0,0-1 0 0,3-3-7 15,-7-10 3-15,8 18-7 0,-8-18 0 0,8 16-8 16,-8-16-14-16,6 13-16 0,-6-13-15 0,0 0-24 0,9 15-22 16,-9-15-31-16,0 0-45 0,0 0-49 15,0 0-51-15,0 0-237 0,0 0-3 0</inkml:trace>
  <inkml:trace contextRef="#ctx0" brushRef="#br0" timeOffset="-63141.709">2861 11916 150 0,'0'0'383'0,"0"0"-102"16,0 0-37-16,-8-11-52 0,8 11-23 0,0 0-28 16,0 0-23-16,0 0-21 0,0 0-15 0,-7-11-18 15,7 11-14-15,0 0-8 0,0 0-10 0,0 0-8 16,0 0 1-16,-2-15-3 0,2 15-3 0,0 0-1 15,0 0-4-15,4-15-2 0,-4 15 3 0,0 0-11 16,9-11 11-16,-9 11-2 0,0 0 1 0,10-13-6 0,-10 13 3 16,0 0 3-16,15-9-2 0,-15 9 12 0,0 0-4 15,0 0 5-15,20-3-3 0,-20 3 0 0,0 0-1 16,16 5-2-16,-16-5-1 0,0 0-2 0,12 11-2 16,-12-11 0-16,0 0-1 0,8 14-4 0,-8-14 4 15,0 0-5-15,5 17 0 0,-5-17 3 0,0 0 3 16,0 19 0-16,0-19 12 0,-5 13-10 0,5-13-3 15,-6 11 0-15,6-11-1 0,-8 11-5 0,8-11-3 0,-8 10 3 16,8-10-3-16,0 0 0 0,-14 12-3 0,14-12-7 16,0 0-8-16,-10 10-12 0,10-10-12 15,0 0-15-15,0 0-13 0,-10 9-20 0,10-9-21 16,0 0-36-16,0 0-9 0,0 0-26 0,0 0-17 16,0 0-31-16,0 0-218 0,0 0 82 0</inkml:trace>
  <inkml:trace contextRef="#ctx0" brushRef="#br0" timeOffset="-62770.76">2932 11701 365 0,'0'0'292'0,"0"0"-59"0,0 0-39 0,0 0-27 0,0 0-27 16,-6-8-9-16,6 8-3 0,0 0-10 16,0 0-4-16,0 0-9 0,0 0-10 0,0 0-7 15,23 4-8-15,-23-4-7 0,12 6-16 0,-12-6-5 0,17 12-5 16,-17-12-4-16,20 13-7 0,-9-4-2 16,-1 0-4-16,0 1-8 0,3 1 0 0,-3 3 0 0,1-1-3 15,0 2 0-15,1-1-2 0,-1 4 1 0,-3 0-4 16,0-2-3-16,0 3 1 0,-1-4 1 0,-1 2-4 15,-2 1 4-15,0-1-6 0,-2-2 2 0,2 0 1 16,-4 2 3-16,2-2-7 0,-2-15 5 0,0 26-3 0,0-26 0 16,-2 20-4-16,2-20-8 0,-2 21-14 0,2-21-16 15,-4 15-21-15,4-15-27 0,-2 14-37 0,2-14-38 16,0 0-63-16,-6 15-89 0,6-15-290 0,0 0-112 16</inkml:trace>
  <inkml:trace contextRef="#ctx0" brushRef="#br0" timeOffset="-62160.82">3741 12519 290 0,'0'0'300'16,"0"0"-52"-16,0 0-31 0,0 0-39 0,0 0 3 16,-18-4-11-16,18 4-8 0,0 0-16 0,0 0-11 0,0 0-7 15,0 0-12-15,0 0-16 0,0 0-18 0,0 0-8 16,0 0-15-16,0 0-3 0,0 0-2 0,0 0 4 16,0 0-1-16,0 0-3 0,0 0-5 0,0 0-6 15,8-12-6-15,-8 12-9 0,0 0-4 0,23-5-3 16,-23 5-5-16,0 0-4 0,28-1-18 0,-28 1 15 15,0 0-23-15,35-4-26 0,-35 4-19 0,23-3-23 16,-23 3-7-16,22-4-18 0,-22 4-19 0,21-3-11 0,-21 3-28 16,0 0-26-16,27-6-19 0,-27 6-25 15,0 0-63-15,0 0-128 0,20-5 108 0</inkml:trace>
  <inkml:trace contextRef="#ctx0" brushRef="#br0" timeOffset="-61936.164">3784 12416 369 0,'-16'-2'422'0,"16"2"-72"0,0 0-57 0,0 0-38 15,0 0-36-15,0 0-28 0,-20-4-21 0,20 4-30 16,0 0-9-16,0 0-15 0,0 0-5 16,0 0-26-16,0 0 2 0,0 0-15 0,0 0-13 0,12 9-9 15,-12-9-9-15,0 0-8 0,20 6-7 0,-20-6-7 16,0 0-2-16,27 0-28 0,-27 0-32 0,0 0-39 15,33-3-42-15,-33 3-56 0,27-1-55 0,-27 1-65 16,24-2-115-16,-24 2-169 0,29-3-97 0</inkml:trace>
  <inkml:trace contextRef="#ctx0" brushRef="#br0" timeOffset="-60708.149">4322 12171 27 0,'0'0'314'0,"0"0"-75"0,0 0-36 0,-6-14-26 16,6 14-17-16,0 0-18 0,0 0-17 0,0 0-12 15,0 0-15-15,-4-13-9 0,4 13-12 0,0 0-6 0,0 0-9 16,0 0-5-16,0 0 7 0,0 0-4 0,0 0 4 15,0 0-2-15,-4 16 2 0,4-16-3 0,0 13-1 16,0-13-8-16,2 18-4 0,-2-18-6 0,2 23 2 16,-2-23-3-16,2 26-2 0,0-11-6 0,0-1-4 15,0 1-6-15,2 2-1 0,-2-2-8 0,1-3-2 16,1 5-2-16,-2-4 11 0,2 1-17 0,0 0 14 16,-4-14-22-16,4 20 4 0,-4-20-21 0,6 16 6 15,-6-16-17-15,4 15-5 0,-4-15-7 0,0 0-10 0,4 17-12 16,-4-17-18-16,0 0-14 0,0 0-26 0,0 0-29 15,0 0-23-15,0 0-22 0,0 0-33 0,0 0-242 16,0 0 43-16</inkml:trace>
  <inkml:trace contextRef="#ctx0" brushRef="#br0" timeOffset="-60070.762">4289 12181 105 0,'0'0'347'0,"0"0"-89"0,0 0-48 0,-8-12-24 16,8 12-22-16,0 0-24 0,0 0-14 0,0 0-12 16,0 0-10-16,0 0-17 0,0 0-10 0,0 0-7 15,0 0-4-15,0 0-10 0,0 0-6 0,0 0-11 16,0 0-5-16,0 0-7 0,0 0-5 0,-2-12 7 16,2 12 1-16,0 0-7 0,0 0 0 0,8-10-6 15,-8 10-2-15,0 0-6 0,13-13 2 0,-13 13-6 16,12-9 3-16,-12 9-4 0,12-7 1 0,-12 7-3 0,15-8 2 15,-15 8-3-15,0 0 1 0,22-3 1 0,-22 3 2 16,0 0-3-16,22 3 3 0,-22-3-3 0,13 8 6 16,-13-8 2-16,10 9 4 0,-10-9-3 0,10 13-2 15,-10-13-2-15,7 18 0 0,-7-18 1 0,6 19-4 16,-6-19 1-16,2 19 0 0,-2-19-2 0,0 18 0 16,0-18 10-16,0 19-10 0,0-19-2 0,-4 14 1 15,4-14 1-15,-4 15 15 0,4-15-15 0,0 0 0 16,-7 13 0-16,7-13 0 0,0 0 0 0,-8 12-5 15,8-12 0-15,0 0-3 0,0 0-3 0,0 0 4 0,0 0 0 16,0 0 0-16,0 0 2 0,0 0-4 0,0 0 4 16,0 0-2-16,0 0-1 0,-6-12-1 0,6 12 2 15,0 0-4-15,12-13 1 0,-12 13 3 0,0 0 1 16,19-9-3-16,-19 9-15 0,0 0 21 0,25-6 1 16,-25 6-3-16,0 0 3 0,27-1-1 0,-27 1 3 15,0 0-5-15,23 1 3 0,-23-1 1 0,0 0 8 16,25 10 2-16,-25-10 4 0,15 9 0 0,-15-9 2 0,12 11-2 15,-12-11 3-15,10 16-1 0,-10-16 1 0,9 15-5 16,-9-15 0-16,4 19-1 0,-4-19-1 0,2 18-2 16,-2-18 4-16,0 19 3 0,0-19 0 0,-4 17 2 15,4-17 22-15,-9 18-24 0,9-18 19 0,-10 17-16 16,10-17 19-16,-14 17-20 0,14-17 15 0,-17 10-15 16,17-10 8-16,-16 11-21 0,16-11 13 0,-18 6-17 15,18-6 12-15,-17 6-18 0,17-6 14 0,0 0-27 16,-20 9-3-16,20-9-39 0,0 0-20 0,0 0-18 15,-21 2-16-15,21-2-16 0,0 0-15 0,0 0-28 16,0 0-39-16,0 0-33 0,0 0-40 0,0 0-199 0,6-12 30 16</inkml:trace>
  <inkml:trace contextRef="#ctx0" brushRef="#br0" timeOffset="-59379.277">4825 12318 338 0,'0'0'283'0,"0"0"-51"0,0 0-28 15,0 0-19-15,0 0-27 0,0 0-17 0,0 0-6 0,0 0-16 16,0 0-6-16,0 0-13 0,0 0-8 15,0 0-11-15,-19 4-12 0,19-4-4 0,0 0-9 16,0 0-10-16,0 0 0 0,0 0-4 0,-18-4-1 0,18 4-3 16,0 0-4-16,0 0-5 0,-14-10-5 0,14 10-5 15,0 0-4-15,-12-11-4 0,12 11-4 0,0 0-1 16,-9-14-3-16,9 14 1 0,0 0-2 0,-4-19 0 16,4 19-1-16,0-15 0 0,0 15-2 0,2-16 7 15,-2 16-8-15,6-17 1 0,-6 17-2 0,9-15 3 16,-9 15-2-16,8-17 1 0,-8 17 1 0,12-13-2 15,-12 13 2-15,12-9-4 0,-12 9 2 0,0 0-1 0,18-7 4 16,-18 7 0-16,0 0 0 0,23 3 2 0,-23-3 0 16,15 6-3-16,-15-6 3 0,12 9 3 0,-12-9 1 15,12 14 3-15,-12-14 1 0,13 14-3 0,-13-14-1 16,10 13-1-16,-10-13 1 0,8 17 0 0,-8-17-28 16,9 10 30-16,-9-10 1 0,6 12-2 0,-6-12 0 15,0 0-1-15,6 13 1 0,-6-13-3 0,0 0-3 16,0 0-11-16,0 0-6 0,0 0-11 0,0 0 8 15,0 0 0-15,0 0 1 0,0 0-2 0,0 0-2 16,14-9-1-16,-14 9-3 0,0 0-2 0,6-16 7 0,-6 16 1 16,0 0 0-16,8-14 5 0,-8 14 0 15,0 0 20-15,10-13-39 0,-10 13 28 0,0 0 2 0,15-9-3 16,-15 9 6-16,0 0 6 0,0 0 10 0,23-4 7 16,-23 4 6-16,0 0 2 0,16 6 4 0,-16-6 0 15,12 7-4-15,-12-7-2 0,11 11-4 0,-11-11-2 16,10 15-1-16,-10-15-3 0,8 13 0 0,-8-13-1 15,9 15-1-15,-9-15-5 0,8 16-1 0,-8-16-1 0,4 13-3 16,-4-13 1-16,5 11-3 0,-5-11-4 0,0 0 3 16,6 14 4-16,-6-14-3 0,0 0-9 0,3 15-7 15,-3-15-14-15,0 0-6 0,0 0-14 0,0 0-13 16,0 0-20-16,-3 12-14 0,3-12-31 0,0 0-27 16,0 0-44-16,0 0-37 0,0 0-40 0,0 0-241 15,-13-8-11-15</inkml:trace>
  <inkml:trace contextRef="#ctx0" brushRef="#br0" timeOffset="-58840.658">5120 12058 108 0,'0'0'369'0,"0"0"-84"0,0 0-35 0,-6-11-21 15,6 11-29-15,0 0-14 0,0 0-18 0,0 0-9 0,0 0-15 16,-8-8-17-16,8 8-19 0,0 0-20 0,0 0-16 16,0 0-11-16,0 0-14 0,0 0-5 15,0 0-13-15,0 0-5 0,0 0-4 0,0 0-2 0,0-16-3 16,0 16-5-16,0 0-2 0,0 0-1 16,12-9-1-16,-12 9 1 0,0 0-2 0,15-7-3 0,-15 7 0 15,0 0 2-15,20-7-3 0,-20 7-1 0,0 0 1 16,19-3 2-16,-19 3-1 0,0 0 5 0,0 0 2 15,23 0 6-15,-23 0 5 0,0 0 1 0,16 10-1 16,-16-10 0-16,0 0-1 0,11 11-6 0,-11-11 0 16,4 13-4-16,-4-13-1 0,2 16-16 0,-2-16 17 0,2 15-1 15,-2-15-2-15,-2 16-1 0,2-16-1 0,0 16-1 16,0-16 0-16,-2 14 0 0,2-14-2 0,-2 11-3 16,2-11 3-16,0 0-4 0,-2 18 1 0,2-18-1 15,0 0-1-15,0 0-2 0,-3 14 1 0,3-14 0 16,0 0 2-16,0 0-1 0,5 13 2 0,-5-13-2 15,0 0 3-15,0 0 1 0,0 0-1 0,11 9 1 16,-11-9 0-16,0 0 0 0,0 0 1 0,0 0-1 16,21 5 0-16,-21-5-1 0,0 0 3 0,0 0-2 15,0 0 2-15,27 0-2 0,-27 0 0 0,0 0 2 0,0 0-2 16,0 0-1-16,24 0-5 0,-24 0-8 0,0 0-11 16,0 0-14-16,0 0-8 0,23 3-15 15,-23-3-15-15,0 0-19 0,0 0-25 0,0 0-26 0,25 0-36 16,-25 0-30-16,0 0-32 0,0 0-49 15,0 0-150-15,0 0 82 0</inkml:trace>
  <inkml:trace contextRef="#ctx0" brushRef="#br0" timeOffset="-58455.678">5597 12146 369 0,'0'0'294'15,"2"-18"-41"-15,-2 18-21 0,0 0-26 0,0-16-17 0,0 16-15 16,0 0-11-16,0-15-16 0,0 15-16 0,0 0-11 16,0 0-19-16,0 0-15 0,0-14-13 0,0 14-16 15,0 0 3-15,0 0 4 0,0 0-1 0,0 0 2 16,0 0-6-16,0 0-8 0,14 8-6 0,-14-8-2 15,6 12-2-15,-6-12-1 0,9 16-22 0,-9-16 27 16,10 22 2-16,-4-10 3 0,0 1 2 0,3 2-1 16,-3 0 10-16,-1-1-23 0,3 1-1 0,-1 0-16 15,-1 0 8-15,0-1-8 0,2 1-2 0,-2 2 10 16,1-4-18-16,-1 0 10 0,0 0-18 0,0 0 12 16,0-2-28-16,1 0-4 0,-7-11-38 0,8 18-5 0,-8-18-32 15,8 13 1-15,-8-13-25 0,6 13 4 0,-6-13-18 16,7 12 1-16,-7-12-26 0,0 0-26 0,0 0-24 15,4 10-41-15,-4-10-29 0,0 0-56 0,0 0-138 16,0 0 53-16</inkml:trace>
  <inkml:trace contextRef="#ctx0" brushRef="#br0" timeOffset="-58224.93">5668 12334 234 0,'0'0'354'16,"0"0"-67"-16,-11-9-40 0,11 9-26 0,0 0-35 15,0 0-15-15,0 0-18 0,0 0-11 0,0 0-11 16,0 0-4-16,0 0-13 0,0 0-11 0,0 0-4 16,0 0-8-16,0 0-4 0,0 0-10 0,0 0-5 15,0 0-11-15,0 0-13 0,0 0-7 0,19 8-6 0,-19-8-6 16,0 0-4-16,0 0-2 0,27 1-8 16,-27-1-3-16,0 0-1 0,25 0-44 0,-25 0-21 0,0 0-30 15,27-6-32-15,-27 6-28 0,18-3-29 0,-18 3-42 16,19-4-61-16,-19 4-71 0,19-5-201 0,-19 5-57 15</inkml:trace>
  <inkml:trace contextRef="#ctx0" brushRef="#br0" timeOffset="-57756.169">6090 12203 242 0,'0'0'242'0,"0"0"-55"0,0 0-34 16,0-14-18-16,0 14-10 0,0 0-10 16,-2-16-12-16,2 16-12 0,0 0-7 0,-4-13-4 0,4 13-2 15,0 0-22-15,-7-16 37 0,7 16-4 0,-8-11-2 16,8 11 4-16,-6-10 1 0,6 10-8 0,-10-11-1 15,10 11-11-15,-11-7-5 0,11 7-4 0,0 0-4 16,-16-9-8-16,16 9-6 0,0 0-4 0,-19-6-4 16,19 6-6-16,0 0-5 0,0 0-6 0,-21 1-5 15,21-1-4-15,0 0-2 0,-14 12 0 0,14-12-5 16,-4 11 1-16,4-11 0 0,-4 14 0 16,4-14-2-16,0 18 4 0,0-18 1 0,2 20 2 0,-2-20 2 15,6 21-1-15,-6-21 6 0,6 21-2 0,-6-21 5 16,10 23-2-16,-1-13 2 0,-3 2 2 0,2-3 3 0,0 0-2 15,-8-9 3-15,19 16-2 0,-19-16 2 16,21 14-3-16,-21-14-2 0,20 7-3 0,-20-7-1 0,23 6-4 16,-23-6-2-16,22 2 0 0,-22-2-4 0,0 0 2 15,35 0-4-15,-35 0-22 0,21-2-26 0,-21 2-23 0,20-7-24 16,-20 7-20-16,19-4-36 0,-19 4-31 16,16-7-43-16,-16 7-49 0,15-7-66 0,-15 7-238 15,0 0-87-15</inkml:trace>
  <inkml:trace contextRef="#ctx0" brushRef="#br0" timeOffset="-57043.534">6531 12345 45 0,'0'0'306'0,"0"0"-73"0,0 0-40 16,0 0-24-16,11-6-18 0,-11 6-16 0,0 0-21 15,0 0-2-15,0 0-8 0,0 0 1 0,0 0 0 16,0 0 7-16,9-12 0 0,-9 12-3 0,0 0 0 0,0 0-6 16,0 0-12-16,0 0-8 0,-4-13-6 15,4 13-9-15,0 0-9 0,0 0-7 0,-7-10-8 0,7 10-8 16,0 0-7-16,-5-11-8 0,5 11-4 0,0 0-6 15,-6-12-4-15,6 12 0 0,0 0-2 16,0-17-3-16,0 17 0 0,0 0-1 0,-2-18-2 0,2 18 2 16,4-13-1-16,-4 13-4 0,0 0 4 0,4-19 2 15,-4 19-3-15,0 0 2 0,10-13-5 0,-10 13 2 16,0 0 1-16,10-11 1 0,-10 11 2 0,0 0-2 16,0 0 5-16,18-6 3 0,-18 6 3 0,0 0-1 0,0 0-2 15,21 7-2-15,-21-7 1 0,13 10 1 0,-13-10-4 16,10 11 0-16,-10-11-3 0,10 15 3 0,-10-15-2 15,11 14-1-15,-11-14-1 0,8 16 2 16,-8-16-1-16,6 15-3 0,-6-15-2 0,6 15-8 0,-6-15-1 16,6 10-5-16,-6-10-1 0,0 0-2 0,7 15-5 15,-7-15 0-15,0 0-2 0,0 0 2 0,6 10-2 16,-6-10 0-16,0 0 1 0,0 0-3 0,0 0-1 16,0 0-2-16,9-14-4 0,-9 14-1 0,0 0 0 15,6-15 4-15,-6 15 7 0,7-10 3 0,-7 10 7 0,8-12-1 16,-8 12 6-16,8-9 1 0,-8 9 2 0,10-9 2 15,-10 9 12-15,0 0 10 0,17-12 11 16,-17 12 11-16,0 0 5 0,0 0-2 0,27 0 4 0,-27 0 3 16,0 0 1-16,23 10-5 0,-23-10 1 0,14 7-3 15,-14-7-3-15,14 10-2 0,-14-10-1 0,12 13-3 16,-12-13-3-16,14 12 14 0,-14-12-18 0,13 19 12 16,-13-19-19-16,10 15 21 0,-10-15-19 0,8 14 20 0,-8-14-24 15,9 13 29-15,-9-13-15 0,4 11 10 0,-4-11-18 16,6 13 9-16,-6-13-19 0,0 0 11 15,4 13-16-15,-4-13 9 0,0 0-32 0,0 0 0 16,4 13-33-16,-4-13-5 0,0 0-30 0,0 0-6 16,0 0-26-16,0 0-19 0,0 0-29 0,-2 12-30 0,2-12-50 15,0 0-75-15,0 0-292 0,0 0-122 0</inkml:trace>
  <inkml:trace contextRef="#ctx0" brushRef="#br0" timeOffset="-55363.377">1795 14071 186 0,'0'0'297'0,"0"0"-75"16,0 0-31-16,0 0-37 0,0 0-5 0,0 0-39 15,0 0-4-15,-6 15-26 0,6-15 7 0,0 0-23 16,0 0 11-16,2 16-16 0,-2-16 13 0,4 14-16 15,-4-14 12-15,2 17-10 0,-2-17 15 0,7 17-2 16,-7-17-5-16,6 21 2 0,-2-8-14 0,0 0 1 0,0-1-9 16,0 1-5-16,3 1-10 0,-1-2-4 0,0 1-8 15,-2-2-1-15,4 0-5 0,-1 0-2 0,-1-2 0 16,-6-9-3-16,14 19-3 0,-14-19 1 0,12 11-2 16,-12-11-1-16,14 8-2 0,-14-8 5 0,0 0-1 15,0 0-7-15,29-6-3 0,-29 6-11 0,10-13-11 16,-10 13-11-16,9-24-9 0,-7 9 1 0,0 1-5 15,0-3-13-15,-2-2 24 0,0 5-8 0,0-5 23 16,-2 5 4-16,0-1 2 0,-3-2 3 0,1 2 3 16,0 4 5-16,-2-2 3 0,0 0 0 0,0 2 1 0,6 11 0 15,-15-19 1-15,15 19 2 0,-14-14 0 0,14 14 2 16,-16-11 4-16,16 11-1 0,-16-8 3 0,16 8-3 16,0 0 2-16,-23-6-20 0,23 6 21 0,0 0-17 15,-21 4 14-15,21-4-11 0,-12 8 14 0,12-8-13 16,-11 11 17-16,11-11-11 0,-8 16 20 0,8-16-19 15,-6 25 19-15,6-25-15 0,-2 25 18 0,2-25-18 0,-2 28 19 16,4-14-19-16,-2 2 7 0,2-3 1 16,0 2-1-16,2-2-2 0,0-1-5 0,-4-12 1 15,11 23 0-15,-11-23-3 0,12 16 0 0,-12-16-1 0,13 10 2 16,-13-10-2-16,16 5-10 0,-16-5 1 16,0 0-20-16,27-4 12 0,-27 4-22 0,15-9 7 0,-15 9-43 15,19-15 42-15,-9 6-17 0,-10 9 15 0,15-20-14 16,-15 20 19-16,12-19-4 0,-12 19 15 0,8-18-7 15,-8 18 19-15,5-15-7 0,-5 15 23 0,4-14-4 16,-4 14 22-16,0 0-12 0,0 0 14 0,0 0-16 16,2-14 13-16,-2 14-12 0,0 0 17 0,0 0-15 15,0 0 13-15,-2 14-11 0,2-14 20 0,0 0-6 0,2 20 2 16,-2-20-5-16,4 16-5 0,-4-16 4 0,6 21-1 16,-6-21 1-16,11 20-1 0,-5-9-4 0,0 1 1 15,2-2 0-15,-2-1-4 0,3 1-4 0,-1-1-2 16,-8-9 1-16,15 14-2 0,-15-14-2 0,15 12 0 15,-15-12 3-15,16 7 7 0,-16-7 7 0,0 0 4 16,0 0 0-16,29-2 1 0,-29 2-1 0,13-6-3 16,-13 6-8-16,10-13-1 0,-10 13-5 0,6-17-4 15,-6 17-1-15,7-20-4 0,-7 20 1 0,4-21-10 0,-4 21-16 16,2-20-6-16,-2 20-21 0,0-17-15 16,0 17-20-16,2-19-26 0,-2 19-35 0,0-13-21 0,0 13-57 15,0 0-37-15,0-16-46 0,0 16-189 0,0 0 18 16</inkml:trace>
  <inkml:trace contextRef="#ctx0" brushRef="#br0" timeOffset="-54699.204">2351 14476 58 0,'0'0'362'0,"0"0"-94"0,0 0-36 15,0 0-35-15,0 0-11 0,0 0-43 0,0 0-4 16,0 0-35-16,0 0-3 0,-6-11-34 0,6 11-1 15,0 0-25-15,-6-15 7 0,6 15-22 0,-6-13 9 16,6 13-18-16,-2-13 12 0,2 13-19 0,0-16 14 16,0 16-22-16,-2-14 14 0,2 14-18 0,0 0 17 0,2-20-19 15,-2 20 11-15,0 0 17 0,2-16-12 0,-2 16-8 16,0 0 16-16,0 0-9 0,10-11 21 0,-10 11-7 16,0 0 3-16,0 0-3 0,0 0 2 0,0 0-6 15,23 5 0-15,-23-5 13 0,0 0-21 0,14 12-10 16,-14-12 8-16,9 12-3 0,-9-12-4 0,8 13 0 15,-8-13 1-15,6 13-2 0,-6-13 0 0,8 13 1 16,-8-13-3-16,4 11-1 0,-4-11 0 0,0 0-2 16,9 13 0-16,-9-13-3 0,0 0 3 0,0 0-5 15,6 11-3-15,-6-11 0 0,0 0-4 0,0 0-1 0,0 0-1 16,0 0 21-16,0 0-32 0,6-11-16 0,-6 11 9 16,0 0-11-16,4-17 41 0,-4 17-33 0,4-14 22 15,-4 14-14-15,7-14 19 0,-7 14-13 0,6-16 22 16,-6 16-17-16,6-13 14 0,-6 13-8 0,7-12 13 15,-7 12-9-15,0 0 27 0,13-12-3 0,-13 12 24 16,0 0 10-16,0 0 0 0,18-4-1 0,-18 4 2 16,0 0 2-16,15 7-3 0,-15-7-2 0,10 9-5 15,-10-9-4-15,10 12-4 0,-10-12-7 0,9 11-6 0,-9-11-5 16,8 11 1-16,-8-11-8 0,8 11 3 16,-8-11-3-16,0 0 2 0,8 13 1 0,-8-13 6 0,0 0 2 15,0 0-3-15,7 11-4 0,-7-11-4 0,0 0-9 16,0 0-16-16,0 0-13 0,0 0-15 0,0 0-21 15,0 0-23-15,-15 6-25 0,15-6-40 0,0 0-36 16,0 0-60-16,0 0-49 0,0 0-228 0,0 0-27 16</inkml:trace>
  <inkml:trace contextRef="#ctx0" brushRef="#br0" timeOffset="-54192.939">2728 14248 242 0,'0'0'315'0,"0"0"-52"0,0 0-54 16,0 0-7-16,0 0-48 0,6-11-2 0,-6 11-31 0,0 0 1 15,0 0-11-15,0 0 1 0,0 0-23 0,0 0-6 16,0 0-2-16,0 0-5 0,0 0-9 0,0 0 0 15,0 0-5-15,6-9-2 0,-6 9-5 0,0 0-2 16,0 0-4-16,0 0-4 0,0 0-1 0,0 0-3 16,0 0-2-16,8 9-6 0,-8-9-5 0,0 0-5 15,9 15-5-15,-9-15-2 0,4 12-3 0,-4-12 0 16,0 0-5-16,5 16-1 0,-5-16 1 0,0 0 0 0,6 14-1 16,-6-14 7-16,0 0-5 0,6 12 2 0,-6-12-12 15,0 0 13-15,0 0 1 0,6 15 1 16,-6-15-1-16,0 0 10 0,0 0-15 0,7 12-2 0,-7-12 0 15,0 0-2-15,4 14-1 0,-4-14 1 0,0 0-2 16,6 14-1-16,-6-14-1 0,0 0 0 0,4 15 0 16,-4-15 2-16,4 11-2 0,-4-11-1 0,4 11 2 15,-4-11 0-15,7 16-1 0,-7-16 0 0,4 12 3 16,-4-12 22-16,6 13-30 0,-6-13 3 0,4 14-2 16,-4-14 2-16,4 12-3 0,-4-12-3 0,0 0-2 15,6 18-9-15,-6-18-7 0,0 0-6 0,4 13-10 0,-4-13-4 16,0 0-10-16,5 13-9 0,-5-13-7 0,0 0-9 15,0 0-13-15,0 0-20 0,4 12-21 0,-4-12-37 16,0 0-27-16,0 0-33 0,0 0-46 0,0 0-215 16,0 0 17-16</inkml:trace>
  <inkml:trace contextRef="#ctx0" brushRef="#br0" timeOffset="-53940.369">2713 14403 449 0,'0'0'356'0,"-14"-5"-80"0,14 5-28 16,0 0-44-16,0 0-24 0,0 0-16 0,0 0-12 15,0 0-14-15,0 0-20 0,0 0-17 0,0 0-16 16,0 0-10-16,0 0-11 0,0 0-2 0,0 0-4 16,0 0-5-16,0 0-7 0,0 0-7 0,22-2-5 0,-22 2-7 15,0 0-5-15,0 0-6 0,27-2 0 0,-27 2-2 16,0 0-7-16,22-7 1 0,-22 7-9 0,19-5-26 15,-19 5-31-15,20-8-34 0,-20 8-38 0,21-8-35 16,-21 8-48-16,21-7-51 0,-21 7-44 0,18-7-240 16,-18 7-57-16</inkml:trace>
  <inkml:trace contextRef="#ctx0" brushRef="#br0" timeOffset="-53577.95">3029 14371 333 0,'0'0'367'0,"0"0"-87"0,0 0-51 0,0 0-51 16,0 0-30-16,2-16-29 0,-2 16-20 0,0 0-17 0,0 0-18 16,5-14-15-16,-5 14-6 0,2-14-12 0,-2 14-4 15,4-16-8-15,-4 16-9 0,2-18-3 0,-2 18-4 16,2-15-1-16,-2 15-2 0,4-14 2 15,-4 14 0-15,2-14-3 0,-2 14-2 0,0 0 1 0,1-14 1 16,-1 14 5-16,0 0 11 0,0 0 13 0,0 0 8 16,8-9 10-16,-8 9-2 0,0 0 5 0,0 0 2 15,11 9-3-15,-11-9 3 0,0 0-3 0,10 12-4 16,-10-12-2-16,8 13-3 0,-8-13-3 0,9 11-5 16,-9-11-3-16,8 17-5 0,-8-17-8 0,8 13 0 0,-8-13-2 15,10 14-2-15,-10-14-4 0,9 17-11 0,-9-17-18 16,6 11-16-16,-6-11-27 0,6 14-19 0,-6-14-20 15,0 0-23-15,6 14-49 0,-6-14-45 0,0 0-38 16,0 0-276-16,0 0-40 0</inkml:trace>
  <inkml:trace contextRef="#ctx0" brushRef="#br0" timeOffset="-52895.779">2401 13640 24 0,'0'0'399'0,"0"0"-96"0,-8-13-40 16,8 13-28-16,0 0-33 0,0 0-15 0,0 0-16 15,-9-9-17-15,9 9-16 0,0 0-20 0,0 0-17 16,0 0-17-16,0 0-13 0,0 0-5 0,0 0-6 0,0 0-7 16,-14 9-7-16,14-9-5 0,0 0-4 15,0 17-3-15,0-17-5 0,0 16-2 0,0-16-4 0,4 23-4 16,-2-10-5-16,2 1 1 0,0 1-5 0,1 1-4 15,1 0 2-15,-2-1-4 0,2 3 1 0,0-4-5 16,3 3-4-16,-3-4-9 0,2 4-10 0,-2-4-9 16,3 1-10-16,-1-1-9 0,0 0-19 0,-1-2-13 0,2-2-18 15,-9-9-8-15,14 17-28 0,-14-17-14 0,14 11-31 16,-14-11-18-16,0 0-35 0,21 6-241 0,-21-6 39 16</inkml:trace>
  <inkml:trace contextRef="#ctx0" brushRef="#br0" timeOffset="-52656.662">2596 13824 32 0,'0'0'414'16,"0"0"-106"-16,0 0-55 0,0 0-36 0,0 0-40 15,0 0-23-15,-4 15-20 0,4-15-15 0,0 0-10 16,2 15-14-16,-2-15-16 0,2 15-8 0,-2-15-8 0,7 17-10 15,-7-17-5-15,6 18-11 0,-6-18-4 0,6 18-8 16,-6-18-7-16,5 18 0 0,-5-18-8 0,6 16-11 16,-6-16-24-16,9 15-16 0,-9-15-17 0,6 13-20 0,-6-13-32 15,0 0-9-15,8 13-29 0,-8-13-27 0,0 0-33 16,0 0-265-16,0 0 43 0</inkml:trace>
  <inkml:trace contextRef="#ctx0" brushRef="#br0" timeOffset="-52285.219">2559 13780 132 0,'0'0'369'0,"0"0"-84"0,0 0-54 0,-8-11-39 0,8 11-41 16,0 0-31-16,0 0-23 0,0 0-10 0,0 0-6 15,0-14-3-15,0 14-9 0,0 0-9 0,0 0-10 16,10-12-2-16,-10 12-11 0,10-7 1 0,-10 7-5 0,13-11-5 15,-13 11-4-15,16-9-1 0,-16 9-10 0,15-11 1 16,-15 11-5-16,15-9 2 0,-15 9 1 0,15-6 11 16,-15 6 1-16,14-7 6 0,-14 7 3 0,0 0 9 15,19-5 2-15,-19 5 3 0,0 0 0 0,0 0 0 16,19 5-10-16,-19-5-4 0,0 0-2 0,6 13-2 0,-6-13-4 16,4 12-1-16,-4-12-5 0,0 13 2 0,0-13-8 15,-4 15-2-15,4-15-2 0,-6 15-5 0,6-15 3 16,-9 17-1-16,9-17-5 0,-10 12-1 0,10-12-2 15,-12 11-3-15,12-11-3 0,-13 11-8 0,13-11-1 0,-16 10-11 16,16-10-3-16,-13 9-19 0,13-9-8 16,-11 9-12-16,11-9-13 0,0 0-16 0,-17 11-27 0,17-11-39 15,0 0-7-15,-12 8-19 0,12-8-9 0,0 0-14 16,0 0-217-16,0 0 99 0</inkml:trace>
  <inkml:trace contextRef="#ctx0" brushRef="#br0" timeOffset="-51907.072">2684 13566 80 0,'0'0'310'0,"0"0"-68"0,0 0-17 16,0 0-20-16,0 0-15 0,0 0-25 0,0 0-16 0,10-9-12 16,-10 9-18-16,0 0-12 0,0 0-15 0,23 1-8 15,-23-1-6-15,0 0-13 0,21 10-1 0,-21-10-11 16,16 7-2-16,-16-7-1 0,18 14-8 0,-18-14 2 16,19 14-1-16,-11-5-2 0,2 0 0 0,-2 3-2 15,1-1 2-15,-1 2-2 0,0-1-1 0,-2 2 0 0,1 2-2 16,-1-3 0-16,0 3-6 0,-2-3-9 0,0 3 3 15,0-2-2-15,-1 1-5 0,1 0-3 0,-4-15-1 16,2 23-8-16,-2-23-8 0,0 23-20 0,0-23-20 16,0 22-18-16,0-22-23 0,-4 20-29 0,4-20-33 0,-5 15-43 15,5-15-67-15,-4 11-77 0,4-11-242 0,0 0-88 16</inkml:trace>
  <inkml:trace contextRef="#ctx0" brushRef="#br0" timeOffset="-51341.58">3827 14416 304 0,'0'0'334'16,"0"0"-71"-16,0 0-13 0,0 0-70 0,0 0 12 15,0 0-22-15,0 0-19 0,0 0-10 0,0 0-15 16,0 0-12-16,0 0-13 0,0 0-8 0,0 0-2 16,0 0-2-16,0 0 4 0,0 0-6 0,0 0-9 0,0 0-9 15,0 0-7-15,0 0-11 0,0 0-7 16,17 8-11-16,-17-8-5 0,0 0-3 0,0 0-7 0,31 0-1 16,-31 0-9-16,0 0-23 0,31 0-29 0,-31 0-26 15,0 0-36-15,26 0-20 0,-26 0-23 0,0 0-35 16,24 0-52-16,-24 0-51 0,0 0-341 0,0 0-138 15</inkml:trace>
  <inkml:trace contextRef="#ctx0" brushRef="#br0" timeOffset="-51148.673">3842 14364 447 0,'0'0'438'16,"0"0"-70"-16,0 0-72 0,0 0-36 0,-11-9-34 15,11 9-28-15,0 0-20 0,0 0-17 0,0 0-17 16,2-12-23-16,-2 12-23 0,0 0-19 0,13-10-15 16,-13 10-12-16,0 0-11 0,23-9-7 0,-23 9-13 15,18-3-55-15,-18 3-49 0,23-5-52 0,-23 5-76 16,30-1-91-16,-30 1-138 0,29-4-196 0,-29 4-148 0</inkml:trace>
  <inkml:trace contextRef="#ctx0" brushRef="#br0" timeOffset="-50356.103">4381 13986 319 0,'0'0'324'0,"0"0"-60"0,-14-8-29 0,14 8-33 16,0 0-40-16,0 0-20 0,0 0-20 0,0 0-15 15,0 0-10-15,0 0-13 0,-20 5-7 0,20-5-6 16,0 0-6-16,0 0 0 0,0 18 0 0,0-18-3 0,2 15 4 15,-2-15-3-15,4 20-2 0,-4-20 2 0,7 22-5 16,-4-9-8-16,-1 2-9 0,2-3-3 0,0 4-6 16,0 0-7-16,0-3-12 0,-2 2 4 0,2-1-5 15,1 1-1-15,-1-2-13 0,-2 1-17 0,-2-14-20 16,6 19-11-16,-6-19-18 0,4 20-11 0,-4-20-15 16,4 18-6-16,-4-18-4 0,4 12-16 0,-4-12-23 15,0 0-23-15,0 0-17 0,0 17-18 0,0-17-17 16,0 0-31-16,0 0-125 0,-10-9 171 0</inkml:trace>
  <inkml:trace contextRef="#ctx0" brushRef="#br0" timeOffset="-49740.532">4298 14006 47 0,'0'0'373'0,"0"0"-84"0,-7-9-46 15,7 9-32-15,0 0-30 0,0 0-25 0,0 0-2 0,-6-11-32 16,6 11-12-16,0 0-16 0,0 0-10 16,0 0-12-16,-4-15-9 0,4 15-3 0,0 0-9 0,0 0-12 15,-2-15-2-15,2 15-8 0,0 0-2 0,2-16-7 16,-2 16-1-16,2-16-7 0,-2 16 1 0,6-12-4 16,-6 12-2-16,6-13 0 0,-6 13-4 0,11-15 0 15,-11 15 1-15,12-10-3 0,-12 10 4 0,15-6-3 16,-15 6 0-16,0 0 2 0,22-4-2 0,-22 4 4 15,14 7 1-15,-14-7 2 0,16 9-2 0,-16-9 1 16,15 15-3-16,-15-15-1 0,10 19 4 0,-10-19-3 0,13 20 2 16,-13-20-5-16,8 20 3 0,-8-20-4 0,4 20-4 15,-4-20 0-15,2 21-4 0,-2-21 0 16,0 17 2-16,0-17-6 0,-2 15 10 0,2-15-7 0,-4 10 2 16,4-10 0-16,0 0 0 0,-8 14 2 0,8-14-16 15,0 0 16-15,0 0-1 0,-15 7-11 0,15-7 5 16,0 0-5-16,0 0-1 0,0 0-4 0,0 0 4 15,0 0-5-15,0 0 6 0,-16-4-1 0,16 4 6 0,0 0-4 16,0 0 4-16,0 0-1 0,6-13 2 16,-6 13 12-16,0 0-14 0,14-8-1 0,-14 8 7 15,0 0-3-15,25-6 5 0,-25 6-2 0,0 0 4 0,25-3-1 16,-25 3 10-16,0 0 10 0,25 3 7 16,-25-3-1-16,16 6 4 0,-16-6 1 0,12 8 0 0,-12-8-4 15,12 11-4-15,-12-11-2 0,8 14 0 0,-8-14-6 16,6 17 3-16,-6-17 1 0,3 14 8 0,-3-14 5 15,-3 15 3-15,3-15 7 0,-8 16 4 0,8-16 3 16,-12 13 6-16,12-13-7 0,-18 15-2 0,18-15-1 16,-18 10-7-16,18-10-6 0,-19 8-4 0,19-8-6 15,-17 8-6-15,17-8-2 0,0 0-7 0,-20 9-6 16,20-9-29-16,0 0-13 0,-15 4-39 0,15-4-28 0,0 0-11 16,0 0-10-16,0 0-4 0,0 0-15 0,0 0-26 15,0 0-22-15,0 0-24 0,0 0-67 0,0 0-144 16,0 0 94-16</inkml:trace>
  <inkml:trace contextRef="#ctx0" brushRef="#br0" timeOffset="-49230.125">4802 13702 117 0,'0'0'363'0,"0"0"-67"0,-4-12-38 16,4 12-26-16,0 0-38 0,0 0-26 0,-5-12-18 0,5 12-16 16,0 0-6-16,0 0-12 0,0 0-7 0,0 0-12 15,-17 12-12-15,17-12 0 0,-8 12 0 0,8-12-8 16,-6 20-3-16,-1-6-8 0,5 2-1 0,0 1-5 15,-2 0-4-15,2 1 1 0,2 5-3 0,-2-3-2 16,2 4-4-16,2 2-9 0,-2 1-6 0,2 1-6 16,2-2-5-16,0 2-4 0,3 0-4 0,-3 0-4 15,2-1-2-15,2-1-1 0,-2 0-5 0,3-1-4 16,-2 0-16-16,-1-5-16 0,2 2-18 0,1-3-17 16,-1 1-11-16,0-5-21 0,-2 0-13 0,1-1-21 0,1 0-24 15,-2-3-26-15,0 0-29 0,-6-11-38 0,11 16-18 16,-11-16-43-16,10 14-132 0,-10-14 83 0</inkml:trace>
  <inkml:trace contextRef="#ctx0" brushRef="#br0" timeOffset="-48577.683">4960 14209 208 0,'0'0'259'0,"0"0"-53"16,0 0-34-16,0 0-16 0,0 0-12 16,0 0-15-16,0 0-21 0,0 0-17 0,0 0-7 0,0 0-18 15,0 0-1-15,-12-9-16 0,12 9 3 0,0 0-2 16,0 0 5-16,-12-11-4 0,12 11-5 0,0 0-8 15,-8-12-9-15,8 12-5 0,-6-13-8 0,6 13 1 16,-6-14-5-16,6 14 1 0,-5-14-4 0,5 14 0 16,-4-17 2-16,4 17-7 0,0-15-5 0,0 15 4 15,2-17 0-15,-2 17-3 0,2-13 0 0,-2 13-2 16,7-12 1-16,-7 12 5 0,0 0 4 0,12-11-1 0,-12 11 9 16,0 0 22-16,0 0-18 0,20-4 4 0,-20 4 1 15,0 0-6-15,18 5 4 0,-18-5 5 16,13 10-6-16,-13-10 0 0,14 12-6 0,-14-12-3 0,13 15-3 15,-13-15 0-15,12 19 1 0,-12-19-7 0,10 19 1 16,-10-19-1-16,9 16-2 0,-9-16-4 0,10 16-6 16,-10-16-4-16,6 12-1 0,-6-12-7 0,6 11-5 15,-6-11-1-15,0 0-4 0,7 11-6 0,-7-11-1 16,0 0 4-16,0 0 24 0,0 0-21 0,0 0 7 16,4-13-1-16,-4 13-3 0,0 0 1 0,0-19 1 15,0 19 0-15,2-16 6 0,-2 16 3 0,2-17 3 0,-2 17 1 16,4-19 3-16,-4 19 2 0,6-14-3 0,-6 14 1 15,5-15 7-15,-5 15 5 0,9-11-30 0,-9 11 60 16,0 0 9-16,14-10 7 0,-14 10 5 0,0 0 4 16,0 0-3-16,0 0-2 0,29 5-5 0,-29-5-1 0,10 8-2 15,-10-8 1-15,13 15-9 0,-13-15-4 16,10 15-3-16,-10-15-6 0,10 19-3 0,-3-7-3 16,-3-2-3-16,0 1-2 0,-4-11-3 0,8 20-4 0,-8-20 0 15,6 21-4-15,-6-21-8 0,7 16-4 0,-7-16-6 16,4 13-11-16,-4-13-14 0,0 0-12 0,4 17-28 15,-4-17-21-15,0 0-36 0,0 0-33 0,0 0-39 16,0 0-39-16,0 0-252 0,0 0 8 0</inkml:trace>
  <inkml:trace contextRef="#ctx0" brushRef="#br0" timeOffset="-48277.104">5351 14004 290 0,'0'0'408'16,"0"0"-72"-16,6-11-37 0,-6 11-40 0,0 0-32 15,0 0-26-15,0 0-33 0,0 0-32 0,0 0-30 16,0 0-21-16,0 0-7 0,0 0-18 0,0 0-8 16,6 13-1-16,-6-13-4 0,4 13-3 0,-4-13-4 0,4 17 10 15,-4-17-19-15,5 18-4 0,-5-18-3 0,5 20-3 16,-5-20-3-16,8 21-4 0,-8-21-3 15,8 21-3-15,-2-9 1 0,-1-1-3 0,-5-11-1 0,10 19-3 16,-10-19-14-16,10 16-17 0,-10-16-16 16,9 15-14-16,-9-15-17 0,10 15-17 0,-10-15-19 0,6 11-15 15,-6-11-16-15,6 12-14 0,-6-12-15 0,0 0-22 16,6 12-44-16,-6-12-280 0,0 0-19 0</inkml:trace>
  <inkml:trace contextRef="#ctx0" brushRef="#br0" timeOffset="-48058.485">5301 14197 270 0,'0'0'433'0,"0"0"-94"15,0 0-62-15,0 0-54 0,-10-8-20 0,10 8-15 16,0 0-14-16,0 0-13 0,0 0-21 0,0 0-20 16,0 0-23-16,0 0-17 0,27-2-15 0,-27 2-14 15,0 0-9-15,0 0-9 0,33 0-7 0,-33 0-4 0,20-3-17 16,-20 3-23-16,22-4-21 0,-22 4-20 15,23-6-10-15,-23 6-19 0,25-5-14 0,-25 5-20 0,22-8-24 16,-22 8-36-16,23-7-31 0,-23 7-36 16,21-4-271-16,-21 4-21 0</inkml:trace>
  <inkml:trace contextRef="#ctx0" brushRef="#br0" timeOffset="-47672.329">5632 14137 157 0,'0'0'495'0,"0"0"-111"15,0 0-62-15,0 0-55 0,0 0-39 0,0 0-35 16,0 0-29-16,0 0-30 0,8-10-33 0,-8 10-21 16,0 0-15-16,0-15-13 0,0 15-21 0,0 0-27 15,2-21-24-15,-2 21-20 0,0-14-18 0,0 14 16 16,-2-19-30-16,2 19 9 0,0-17 5 0,0 17 16 15,0-14 5-15,0 14 10 0,0 0 4 0,0-17 18 16,0 17 5-16,0 0 16 0,0 0 3 0,0 0 9 0,0 0 4 16,0 0 9-16,0 0 1 0,0 0 4 0,0 0-2 15,0 0 4-15,15 12-5 0,-15-12 1 0,8 15-2 16,-8-15-2-16,7 19-1 0,-1-9-2 0,1 2-3 16,-1 1 0-16,0-2-1 0,2 3 2 0,-2 0 3 15,1-1-1-15,1 2 1 0,-2-2-4 0,0 0-1 16,0 1-4-16,1-1-5 0,-1-3-6 0,-6-10-2 0,8 20-4 15,-8-20-1-15,8 15-14 0,-8-15-15 0,7 15-17 16,-7-15-12-16,0 0-21 0,6 12-24 16,-6-12-38-16,0 0-40 0,0 0-41 0,0 0-63 0,0 0-67 15,0 0-216-15,0 0-73 0</inkml:trace>
  <inkml:trace contextRef="#ctx0" brushRef="#br0" timeOffset="-47316.075">5718 13927 105 0,'0'0'450'0,"0"0"-100"0,0 0-48 16,0 0-50-16,0 0-24 0,0 0-20 0,0 0-23 15,0 0-17-15,0 0-21 0,0 0-25 0,0 0-22 16,14 9-17-16,-14-9-13 0,13 15-12 0,-13-15-11 15,16 18-9-15,-6-9-7 0,1 3-7 0,1-1-6 0,1 2-2 16,0 0-3-16,1-1 4 0,1 3 4 0,-1-3 7 16,1 6-3-16,-1-4 2 0,1 2 3 0,-3 0 3 15,3 1 0-15,-3 0-7 0,0-1 1 0,0 2-7 16,-2-2 0-16,1 2-3 0,-5-3-2 0,2-1 5 16,-2-1-11-16,0 2-6 0,-1-4-6 0,-5-11-16 15,6 22-5-15,-6-22-9 0,2 19-11 0,-2-19-10 16,0 14-5-16,0-14-8 0,-6 13-6 0,6-13-8 0,0 0-17 15,-9 15-15-15,9-15-23 0,0 0-19 16,-14 8-33-16,14-8-37 0,0 0-38 0,0 0-284 0,0 0-56 16</inkml:trace>
  <inkml:trace contextRef="#ctx0" brushRef="#br0" timeOffset="-46700.026">5868 13722 201 0,'0'0'373'0,"0"0"-77"0,-13-6-42 0,13 6-35 16,0 0-33-16,0 0-24 0,0 0-37 0,-18-6 4 16,18 6-4-16,0 0-22 0,0 0-5 0,0 0-24 0,0 0-2 15,0 0-20-15,0 0 0 0,-17-5-22 16,17 5 4-16,0 0-18 0,0 0 4 0,0 0-13 0,0 0 8 16,0 0-6-16,0 0 11 0,0 0-9 0,2-14 12 15,-2 14-18-15,0 0 13 0,12-7-14 0,-12 7 9 16,0 0-11-16,15-7 10 0,-15 7-12 0,0 0 11 15,19-8-14-15,-19 8 11 0,0 0-8 0,20-5-3 16,-20 5 3-16,0 0 0 0,21-4 4 0,-21 4 11 0,0 0 8 16,0 0 8-16,0 0 24 0,29 0-9 15,-29 0 21-15,0 0-11 0,0 0 16 0,16 9-21 0,-16-9 5 16,0 0-21-16,10 11-5 0,-10-11-5 0,4 11-8 16,-4-11-1-16,2 16 6 0,-2-16-15 0,2 14-4 15,-2-14 10-15,0 19-9 0,0-19-4 0,-2 17 1 16,2-17 2-16,0 15-5 0,0-15 0 0,0 17 2 0,0-17-2 15,0 0-1-15,0 15 0 0,0-15 2 16,0 0-1-16,0 0 0 0,0 18 0 0,0-18-1 16,0 0 2-16,0 0-2 0,0 0 3 0,6 12 0 15,-6-12 2-15,0 0-1 0,0 0 1 0,0 0 0 0,0 0-2 16,0 0 3-16,23-4-3 0,-23 4 1 0,0 0-14 16,16-8-20-16,-16 8-17 0,0 0-12 0,17-8-10 15,-17 8-11-15,0 0-6 0,18-7-18 0,-18 7-15 16,0 0-15-16,19-6-17 0,-19 6-30 0,0 0-40 15,0 0-38-15,25 0-52 0,-25 0-159 0,0 0 43 16</inkml:trace>
  <inkml:trace contextRef="#ctx0" brushRef="#br0" timeOffset="-46299.945">6419 13998 224 0,'0'0'267'0,"0"0"-45"0,-2-15-21 16,2 15-9-16,0 0-8 0,-2-18-17 0,2 18 5 15,0 0-16-15,-2-13-7 0,2 13-5 0,0 0-9 16,0 0-9-16,0 0-10 0,0-15-2 0,0 15 8 0,0 0-4 16,0 0-10-16,0 0-12 0,9 12-14 15,-9-12-8-15,6 16-13 0,-6-16-3 0,8 26-10 16,-2-11-8-16,0 1-7 0,3 3-4 0,-3 2-10 0,2 1-2 16,0 0-5-16,3 0 1 0,-3 0-5 0,0 0 10 15,3 1-14-15,-3-2-1 0,0 2-14 0,1-4 15 16,0 0-4-16,-3-3-5 0,2-3-14 0,-2 2-15 15,-1-4-12-15,-5-11-5 0,10 18-9 0,-10-18-10 16,6 14-16-16,-6-14-16 0,0 0-25 0,8 10-27 16,-8-10-25-16,0 0-35 0,0 0-62 0,0 0-69 15,0 0-204-15,-10-15-58 0</inkml:trace>
  <inkml:trace contextRef="#ctx0" brushRef="#br0" timeOffset="-46105.949">6446 14228 12 0,'0'0'464'0,"0"0"-105"0,0 0-57 16,-14-7-47-16,14 7-44 0,0 0-21 0,0 0-26 16,0 0-15-16,0 0 0 0,0 0 1 0,0 0 4 15,-4-13-1-15,4 13-2 0,0 0-6 0,0 0-6 16,18-6 2-16,-18 6-28 0,0 0-23 0,25-2-23 0,-25 2-4 16,0 0-13-16,31-5-10 0,-31 5-10 0,23-2-62 15,-23 2-55-15,24-6-57 0,-24 6-57 0,24-5-80 16,-24 5-106-16,27-10-437 0,-12 4-360 0</inkml:trace>
  <inkml:trace contextRef="#ctx0" brushRef="#br0" timeOffset="-45432.102">7083 13952 224 0,'0'0'254'15,"-10"-12"-44"-15,10 12-24 0,0 0-12 0,-9-12-13 0,9 12-21 16,-10-9-13-16,10 9-14 0,0 0-8 0,-14-13-9 16,14 13-4-16,-13-9-4 0,13 9-9 0,-12-6-8 15,12 6-11-15,0 0-6 0,-21-7-5 0,21 7-5 16,0 0-5-16,-20-6-7 0,20 6 5 0,0 0-20 15,-20 6 2-15,20-6-4 0,-13 7 2 0,13-7 2 16,-14 13 4-16,14-13 1 0,-10 18 3 0,3-6 4 16,3 1 0-16,0 0 3 0,0 1 1 0,2 2-2 15,0-2-2-15,2-2-4 0,0 5 3 0,0-3-5 16,2 1-4-16,2 0-4 0,0-5-1 0,2 3-5 0,1 1 0 16,-1-6 0-16,4 3-2 0,-2-3-2 0,-8-8 0 15,23 11 0-15,-23-11 2 0,22 6-2 0,-22-6 3 16,25 1-2-16,-25-1-1 0,27-1 1 0,-27 1-1 15,26-8-1-15,-26 8-11 0,25-7-16 0,-25 7-35 16,21-6-40-16,-21 6-46 0,17-7-55 0,-17 7-56 0,15-9-82 16,-15 9-276-16,0 0-124 0</inkml:trace>
  <inkml:trace contextRef="#ctx0" brushRef="#br0" timeOffset="-44985.923">7385 14062 279 0,'0'0'329'0,"0"0"-54"0,0 0-28 0,0 0-23 0,0 0-23 16,-15-8-19-16,15 8-19 0,0 0-20 0,0 0-13 15,0 0-15-15,0 0-20 0,-16 5-11 0,16-5-18 16,0 0-2-16,0 0-8 0,-8 15-8 0,8-15-7 15,0 0-2-15,-3 15-2 0,3-15-7 0,0 0-9 16,3 19-3-16,-3-19-4 0,4 11-16 0,-4-11 12 16,0 0-1-16,8 15-2 0,-8-15-3 0,0 0 2 15,10 7-3-15,-10-7 3 0,0 0-2 0,0 0 1 16,0 0-6-16,0 0-3 0,17-7-7 0,-17 7-14 16,0 0-4-16,2-13-12 0,-2 13-12 0,0 0-11 0,0-13-26 15,0 13-19-15,0 0-36 0,0 0-50 0,-4-17-72 16,4 17-335-16,0 0-114 0</inkml:trace>
  <inkml:trace contextRef="#ctx0" brushRef="#br0" timeOffset="-44398.968">7678 13566 315 0,'0'0'336'0,"0"0"-70"0,0 0-39 0,-18-5-31 16,18 5-31-16,0 0-20 0,0 0-18 0,-17 7-12 15,17-7-8-15,0 0-2 0,-10 16-5 0,10-16-2 0,-6 18 2 16,6-18-13-16,-9 19 9 0,5-6-12 16,2 2-4-16,-2 0 1 0,2 4 3 0,0-1 1 15,0 2-1-15,2 0 2 0,-2 3-4 0,4 3-20 0,-2-2 11 16,4 3-10-16,0 0-15 0,0 0-8 0,5-1-9 15,-1 2-7-15,2 0-5 0,0-4-14 0,3-1-25 16,-3-2-21-16,3-1-18 0,-1-1-16 0,-1-3-13 16,4-1-13-16,-5-2-6 0,3-2-17 0,-1 0-18 15,-2-3-18-15,-10-8-15 0,21 11-23 0,-21-11-37 16,19 5-33-16,-19-5-302 0,0 0-82 0</inkml:trace>
  <inkml:trace contextRef="#ctx0" brushRef="#br0" timeOffset="-43795.256">7856 14037 256 0,'0'0'310'0,"0"0"-63"0,0 0-37 0,0 0-27 15,0 0-27-15,0 0-21 0,0 0-9 0,0 0-10 16,0 0-2-16,0 0-9 0,0 0 0 0,0 0-8 16,0 0-2-16,0 0-11 0,0 0-12 0,0 0-14 15,0 0-12-15,0 0-12 0,-7-9-8 0,7 9-6 16,0 0-5-16,0 0-3 0,-6-14-4 0,6 14 0 16,0 0-4-16,-2-19 2 0,2 19-2 0,0-15-3 0,0 15 2 15,0-15-1-15,0 15-4 0,2-13 1 0,-2 13 1 16,4-15 0-16,-4 15-1 0,5-10 1 0,-5 10-2 15,8-11 3-15,-8 11 7 0,0 0 3 0,15-8 5 16,-15 8 3-16,0 0 4 0,0 0 1 0,27 2 0 16,-27-2 2-16,0 0 4 0,20 9-1 0,-20-9-2 15,13 14 5-15,-13-14-5 0,12 12-1 0,-12-12-3 16,12 15-8-16,-12-15-2 0,13 17-3 0,-13-17-6 16,8 14-11-16,-8-14-13 0,8 13-10 0,-8-13-15 15,0 0-3-15,10 12-5 0,-10-12-8 0,0 0-9 16,0 0 1-16,0 0 4 0,0 0 8 0,0 0-4 0,10-12 6 15,-10 12 0-15,2-14 6 0,-2 14 4 0,2-18 10 16,-2 18 4-16,2-16 8 0,-2 16 3 0,2-16 7 16,-2 16 0-16,4-16 17 0,-4 16 14 0,0 0 17 15,7-12 18-15,-7 12 7 0,0 0 13 0,14-8 0 16,-14 8 8-16,0 0-3 0,0 0 1 0,17 4-3 16,-17-4-3-16,10 8-3 0,-10-8 4 0,12 17-6 15,-12-17-5-15,11 14-6 0,-11-14-1 0,14 18-8 16,-14-18-3-16,13 22-6 0,-7-11-6 0,-6-11-7 15,12 21-5-15,-12-21-5 0,9 18-5 0,-9-18-18 0,9 15-26 16,-9-15-23-16,8 14-16 0,-8-14-14 0,6 12-20 16,-6-12-20-16,0 0-36 0,0 0-39 0,0 0-42 15,0 0-75-15,0 0-324 0,0 0-150 0</inkml:trace>
  <inkml:trace contextRef="#ctx0" brushRef="#br0" timeOffset="-43479.488">8320 13824 285 0,'0'0'432'0,"0"0"-111"0,0 0-64 0,0 0-55 0,0 0-34 15,0 0-29-15,0 0-24 0,0 0-21 0,-2 16-9 16,2-16-7-16,0 0-7 0,0 0 0 0,4 14-5 15,-4-14 2-15,0 0 3 0,4 14 3 0,-4-14 5 16,4 15 3-16,-4-15 4 0,5 12 5 0,-5-12-15 16,6 20-4-16,-6-20-2 0,6 21-1 0,0-10-5 15,-2 0-5-15,3 0-8 0,-3 0-9 0,-4-11-10 16,10 21-6-16,-10-21-6 0,10 15-6 0,-10-15-23 16,9 17-24-16,-9-17-21 0,8 12-23 0,-8-12-25 15,0 0-22-15,8 13-35 0,-8-13-33 0,0 0-37 16,0 0-41-16,0 0-63 0,0 0-279 0,0 0-123 0</inkml:trace>
  <inkml:trace contextRef="#ctx0" brushRef="#br0" timeOffset="-43251.103">8272 13977 318 0,'0'0'491'0,"0"0"-117"16,0 0-83-16,0 0-51 0,0 0-37 0,0 0-19 15,0 0-16-15,0 0-14 0,0 0-11 0,0 0-12 0,0 0-19 16,17-5-13-16,-17 5-16 0,0 0-13 0,23 2-6 16,-23-2-11-16,0 0-10 0,25 0-9 0,-25 0-7 15,0 0-3-15,29-3-5 0,-29 3-6 0,0 0-19 16,29-5-25-16,-29 5-34 0,18-2-23 0,-18 2-23 16,0 0-43-16,26-6-44 0,-26 6-52 0,17-6-74 15,-17 6-343-15,0 0-176 0</inkml:trace>
  <inkml:trace contextRef="#ctx0" brushRef="#br0" timeOffset="-42864.618">8538 13962 76 0,'0'0'477'0,"0"0"-125"16,0 0-61-16,0 0-48 0,0 0-26 0,0 0-16 15,6-10-17-15,-6 10-20 0,0 0-27 0,7-12-29 16,-7 12-23-16,0 0-4 0,6-16-27 0,-6 16-3 16,0 0-34-16,4-20-14 0,-4 20-28 0,2-13-3 15,-2 13-20-15,2-17-6 0,-2 17 0 0,2-12 7 16,-2 12 9-16,0-15 8 0,0 15 13 0,0 0 17 16,2-13 16-16,-2 13 19 0,0 0 7 0,0 0 20 15,0 0-3-15,0 0 19 0,0 0-6 0,0 0 24 16,0 0-15-16,7 11 12 0,-7-11-18 0,5 13-6 0,-5-13-11 15,4 16-8-15,-4-16-9 0,8 21-6 0,-8-21-8 16,8 20-3-16,-2-8-3 0,1-2-6 16,-1 2-4-16,2-1-1 0,-8-11-3 0,10 20 0 0,-10-20-3 15,15 18 0-15,-15-18-4 0,12 18-15 0,-12-18-15 16,11 14-26-16,-11-14-28 0,8 13-19 0,-8-13-29 16,8 11-35-16,-8-11-40 0,0 0-59 0,9 11-78 15,-9-11-316-15,0 0-167 0</inkml:trace>
  <inkml:trace contextRef="#ctx0" brushRef="#br0" timeOffset="-42467.942">8616 13610 426 0,'0'0'361'15,"0"0"-85"-15,0 0-59 0,0 0-40 0,0-14-9 16,0 14-7-16,0 0-5 0,0 0 4 0,0 0-23 16,0 0-3-16,25-2-31 0,-25 2 0 0,0 0-27 15,26 5 8-15,-26-5-25 0,23 9 20 0,-8-3-14 16,-1-1 10-16,0 6-15 0,2 0 21 0,1 5-14 0,-1-4 9 15,1 8-13-15,1 1-1 0,-1 2-7 16,-1 1 1-16,0 3-3 0,-2 1-1 0,-1 1-9 0,-1 1-9 16,-2 1-4-16,1 0-7 0,-3 0-5 0,0 0-7 15,-4-4-8-15,1 2-18 0,-3-2-14 0,-2 3-13 16,0-4-8-16,-2 1-17 0,-3 3-18 0,-1-6-2 16,0 2-20-16,-2-2-9 0,2 0-14 0,-3-2-20 15,1-1-14-15,2-3-29 0,-2-3-25 0,1 2-43 16,-1-5-34-16,2 2-265 0,1-4-74 0</inkml:trace>
  <inkml:trace contextRef="#ctx0" brushRef="#br0" timeOffset="-36286.45">2879 2763 21 0,'0'0'188'0,"0"0"-28"15,0 0-46-15,0 0-6 0,0 0-9 0,0 0-18 16,0 0-7-16,0 0-9 0,0 0-8 0,0 0-7 16,0 0-4-16,0 0-3 0,0 0-2 0,0 0-1 15,0 0-3-15,0 0-4 0,0 0-5 0,5 13-2 16,-5-13-4-16,0 0 1 0,0 0 7 0,0 0 6 15,0 0 0-15,0 0 1 0,0 0-3 0,0 0-3 0,0 0-3 16,22-2-5-16,-22 2-2 0,0 0-4 0,20-7-2 16,-20 7-2-16,19-8-2 0,-19 8-3 0,24-11 2 15,-11 5-3-15,-13 6-3 0,29-13 2 0,-15 8 0 16,1 0-4-16,-2-3-1 0,-13 8 0 0,29-9-1 16,-29 9 0-16,27-10 8 0,-27 10-9 0,25-7 0 15,-25 7 1-15,22-6-1 0,-22 6-1 0,0 0 1 0,31-2 0 16,-31 2 5-16,0 0-3 0,28 0 5 0,-28 0 0 15,19 6 1-15,-19-6 3 0,19 6 0 0,-19-6-3 16,18 7-4-16,-18-7 1 0,19 11 2 0,-19-11-3 16,16 10 0-16,-16-10 0 0,19 10-2 0,-19-10 1 15,20 14-1-15,-20-14 1 0,20 12-3 0,-20-12 18 16,21 14-19-16,-21-14 15 0,23 12-16 0,-23-12 14 16,20 10-15-16,-20-10 15 0,21 11-15 0,-21-11 14 15,21 7-15-15,-21-7 15 0,21 6-16 0,-21-6 16 16,23 1-16-16,-23-1 14 0,27 0-14 0,-27 0 4 15,33-7 0-15,-33 7 2 0,33-9 0 0,-16 3 0 0,0-1-2 16,0 1 0-16,1-2 6 0,1 4-9 0,-2-2 4 16,1 1-1-16,-1-1-1 0,-17 6 11 0,32-8-11 15,-32 8 3-15,31-4-1 0,-31 4-3 0,27-3 4 16,-27 3-3-16,26 0 3 0,-26 0-3 0,25 3 2 0,-25-3 1 16,23 3-3-16,-23-3 3 0,24 3 0 15,-24-3 0-15,23 8 14 0,-23-8-18 0,22 7 15 0,-22-7-15 16,23 5 14-16,-23-5-14 0,23 7 14 0,-23-7-14 15,25 6 15-15,-25-6-16 0,23 5 16 0,-23-5-18 16,27 1 17-16,-27-1-16 0,29 2 13 0,-29-2-12 16,31-2 14-16,-31 2-16 0,33-4 22 0,-33 4-28 15,32-8 22-15,-32 8-14 0,35-8 14 0,-35 8-18 0,33-7 16 16,-33 7-14-16,31-8 13 0,-31 8-14 16,27-4 13-16,-27 4-14 0,24-2 16 0,-24 2-13 0,25 2 14 15,-25-2-13-15,23 4 19 0,-23-4-12 16,20 8 16-16,-20-8-17 0,23 11 16 0,-23-11-15 15,21 12 20-15,-21-12-25 0,21 12 14 0,-21-12-17 0,21 14 17 16,-21-14-16-16,25 14 16 0,-25-14-16 0,27 10 15 16,-27-10-15-16,29 12 14 0,-29-12 8 0,29 7-9 15,-29-7-17-15,32 4 14 0,-32-4-12 0,35 1 16 16,-35-1-15-16,35-3 13 0,-35 3-15 0,37-4 16 0,-37 4-15 16,34-5 14-16,-13-1-13 0,-2 3 13 15,-1-2-15-15,-18 5 14 0,37-7-16 0,-37 7 20 0,35-6-17 16,-35 6 15-16,35-5-15 0,-35 5 15 0,33-6-16 15,-33 6 16-15,33-3-15 0,-33 3 14 0,33-6-2 16,-33 6 0-16,32-3-13 0,-32 3 14 0,33-2-14 16,-33 2 13-16,31 0-8 0,-31 0 9 0,33 2-18 15,-33-2 19-15,32 3-15 0,-32-3 13 0,33 6-12 0,-33-6 16 16,33 3-17-16,-33-3 19 0,33 6-19 16,-33-6 16-16,31 5-16 0,-31-5 16 0,32 6-18 15,-32-6 22-15,31 0-17 0,-31 0 13 0,31 0-13 16,-31 0 10-16,36-6-10 0,-36 6 17 0,32-9-17 15,-14 4 13-15,1-1-12 0,-1-3 14 0,3 1-18 0,-2 0 15 16,1-2-13-16,-1 1 13 0,-1 1-13 0,-2 1 16 16,1-1-18-16,-1 2 14 0,-16 6-14 0,29-6 17 15,-29 6-13-15,27-6 21 0,-27 6-10 0,0 0 22 16,32 0-13-16,-32 0 22 0,17 6-16 0,-17-6 16 16,18 9-18-16,-18-9 33 0,15 14-42 0,-15-14 16 15,14 14-23-15,-14-14 11 0,17 15-16 0,-9-6 19 0,-8-9-21 16,16 15-3-16,-16-15 8 0,23 11 15 0,-23-11-18 15,24 7 14-15,-24-7-13 0,31 4 14 0,-31-4-15 16,35-2 12-16,-14-2-17 0,-1 0 16 0,3 1-31 16,-1-3-4-16,3 0-54 0,-3-3-36 0,-1 1-74 15,0 4-79-15,-3-4-267 0,-18 8-42 0</inkml:trace>
  <inkml:trace contextRef="#ctx0" brushRef="#br0" timeOffset="-33433.868">1471 15047 176 0,'0'0'162'0,"0"0"-41"0,6 11-12 16,-6-11-7-16,0 0-12 0,0 0-19 0,10 10-6 15,-10-10-13-15,0 0 2 0,0 0-13 0,15 9 10 16,-15-9-9-16,0 0 3 0,0 0-9 0,20 7 7 16,-20-7-10-16,0 0 9 0,19 3-16 0,-19-3 9 15,0 0-14-15,23 3 7 0,-23-3-13 0,0 0 17 0,25 0-19 16,-25 0 11-16,0 0-16 0,30 0 11 0,-30 0-28 15,24-3 25-15,-24 3-12 0,27-3 8 0,-27 3-11 16,33-3 11-16,-33 3-10 0,38-4 9 16,-38 4-15-16,36-5 14 0,-18 1-15 0,3 2 13 0,0 0-11 15,-21 2 10-15,39-6-11 0,-19 5 9 0,-20 1-9 16,41-3 10-16,-41 3-9 0,41-2 10 0,-41 2-11 16,42 0 12-16,-42 0-12 0,40 2 16 0,-40-2-9 15,39 3 11-15,-18 1-10 0,0-1 10 0,-1 1-10 16,-1 0 10-16,0 1-13 0,4 2 11 0,-2-1-10 15,-1 1 8-15,3-2-11 0,-2 1 10 0,1 2-7 16,0-5 15-16,1 5-14 0,-2-6 12 0,1 2-12 0,1-1 12 16,-23-3-13-16,47 0 14 0,-18-2-9 0,0-2 15 15,0 3-12-15,0-1 11 0,0-4-9 0,2 3 14 16,0-3-12-16,0 1 12 0,1-3-7 0,0 2 5 16,-1 0-2-16,0 2-4 0,0-2 1 0,1 1-1 0,-1 1-3 15,0-2 0-15,0 2-3 0,0 3-6 16,1-1 3-16,-1-1-1 0,0 0-1 0,0 3 2 15,0 0 4-15,-3 0 6 0,3 0 1 0,0 3-3 0,-2 0 3 16,1-1-1-16,-2-1-6 0,1 3 2 0,0 0-2 16,0-2-2-16,0 3-5 0,-1-1 2 0,1 2-1 15,0-2 5-15,0 0-9 0,0 2-1 0,-3 2-5 16,3-3 5-16,0 3-2 0,0-3 2 0,-3 1 1 16,2 2 1-16,-1 1-29 0,0-1 33 0,0 0-1 15,2 1-1-15,-5 0-2 0,3 1-3 0,-3-1 3 16,3 0 0-16,-2 1-2 0,-2-1 3 0,1-2-3 15,-2 0-2-15,3 1 2 0,-2-2-1 0,0-1 2 16,-3-2-2-16,0 2-1 0,-20-5 3 0,43 1 1 0,-43-1-4 16,50-1 4-16,-23-5-4 0,-1 2 3 0,3-3-2 15,-1-1 0-15,6-1 0 0,-1 0 1 0,1-2 0 16,-1-1-2-16,2 1 0 0,-2 0 1 0,1 0 0 16,1 0 1-16,-2 0-3 0,0 0 21 0,3 0-24 15,-4 0 0-15,1 2 1 0,0-3 2 0,0 3-2 16,-3 2 7-16,-1-2-6 0,0 2 2 0,0 1 0 15,2 0 1-15,-3 0 1 0,0 0-3 0,1 3 2 0,0-2 1 16,0 3-3-16,-1-2-1 0,3 1 4 0,-2 1-4 16,0 0 7-16,0 2 1 0,1-2 2 0,-1 2 0 15,2 0 0-15,0 0-3 0,-2 0-4 0,1 0 7 16,1 0-4-16,0 2 3 0,0-2-1 0,2 4-6 16,-3-2 3-16,1 1-4 0,0-1 5 0,0 4-3 15,-1-3 3-15,1 2-2 0,0 1 0 0,-2-1-1 16,2 0 1-16,-5 2-4 0,3 1 6 0,-2-3 0 0,-1 4 2 15,1-4 2-15,0 6 0 0,-3-5 2 16,1 4 1-16,0-1-2 0,-1 0-1 0,-1 1-3 0,2-1 3 16,-3 0-2-16,-2 2-2 0,3-2 0 0,0 0 1 15,-3 0-2-15,1 1-1 0,1-1 16 0,-2-1-19 16,-1-4 2-16,0 0 1 0,-19-4-2 0,39 3 0 16,-39-3 4-16,41-6-5 0,-19 1 0 0,3-5 1 15,0 1-1-15,-1-2 2 0,5-2-1 0,-3-2-3 0,3 1 4 16,0-2-1-16,0 2 13 0,0-1-16 15,-1 0-1-15,-1 2-3 0,0-2 8 0,-3 4-1 0,1 0 1 16,0 0 0-16,-3 2 1 0,3-2 0 0,-1 3-2 16,1-1 0-16,0 1 1 0,2 1 1 0,-3-2-1 15,2 4-1-15,1-1 0 0,0-1 0 0,2 2-1 16,-3-1 2-16,1 1-5 0,0 0 5 0,2 3 0 16,-2 1 0-16,-1-3 0 0,-26 4 3 0,49 2-2 15,-22 0 5-15,0 1 0 0,-2 2 5 0,-1 3-2 16,0 0 7-16,-1 1-3 0,0 2-1 0,-1-1-3 15,-1 7 0-15,2-5-1 0,-4-1 1 0,2 3-3 16,0 2-4-16,-3-5 2 0,3 2-1 0,-2-1-2 16,-1 0 1-16,3-1 1 0,-4-2 2 0,2 0-5 0,-2-3 1 15,1 1 3-15,-1-3-3 0,1 2 4 0,-18-6-5 16,38 1 1-16,-38-1-1 0,38 4 0 0,-38-4 1 16,37 0-4-16,-37 0-7 0,35 4-2 0,-35-4 2 15,35 2-5-15,-35-2 3 0,32 1 1 0,-32-1 3 16,29 0-9-16,-29 0 7 0,29 2-3 0,-29-2 1 15,27 0-2-15,-27 0 5 0,27-2-1 0,-27 2-2 16,28-7 5-16,-28 7 3 0,27-7-3 0,-13 1 5 0,-14 6-1 16,27-12 2-16,-27 12-2 0,27-10 0 15,-27 10 0-15,25-11 1 0,-25 11 0 0,23-9-1 0,-23 9-1 16,21-10 3-16,-21 10-2 0,23-7 2 0,-23 7 0 16,21-6 0-16,-21 6-3 0,22-7-12 0,-22 7 17 15,25-8 1-15,-25 8-1 0,26-7-4 0,-26 7 4 16,29-7 0-16,-29 7 0 0,29-8 1 0,-29 8-6 15,29-7 2-15,-29 7 1 0,27-4 2 0,-27 4-2 16,23-2 5-16,-23 2 0 0,25 0 7 0,-25 0 0 16,23 2 5-16,-23-2-1 0,23 7 3 0,-23-7 2 0,25 11-2 15,-25-11 0-15,22 14 3 0,-9-7-8 0,-4 2-2 16,3 3-1-16,-1-3 1 0,1 2-3 0,-2-2 0 16,1 2-2-16,1-1-1 0,-2-2-4 0,3 0 3 15,-3-1 0-15,-10-7-2 0,25 14 1 0,-25-14 2 16,26 8 2-16,-26-8 1 0,23 5-1 0,-23-5-2 15,26-3 0-15,-26 3-1 0,31-6 2 0,-31 6-3 16,32-10 2-16,-16 2-4 0,-3 1-1 0,4-1 3 0,0 0-2 16,-1-2 0-16,3-1 0 0,-3 2-1 0,-1 0 3 15,-1-1-6-15,1 0 2 0,-2 2 2 16,-1 1-2-16,3-3 2 0,-5 0-2 0,5 1 1 0,-3-1 1 16,1 2-2-16,-3-1 0 0,2 0 0 0,-1 1 0 15,-11 8 0-15,22-13 0 0,-22 13-1 0,18-13-2 16,-18 13 2-16,14-9 0 0,-14 9 2 0,17-9-3 15,-17 9-4-15,0 0-5 0,21-9-10 0,-21 9-6 16,0 0-15-16,0 0-17 0,18-5-37 0,-18 5-62 16,0 0-106-16,0 0-150 0,0 0-163 0,0 0-91 15</inkml:trace>
  <inkml:trace contextRef="#ctx0" brushRef="#br0" timeOffset="-31148.69">1321 16177 156 0,'0'0'222'0,"0"0"-57"0,0 0-26 0,0 0-21 16,-10 8-17-16,10-8-8 0,0 0-9 0,-8 13-7 15,8-13-6-15,0 0-3 0,-8 17-2 0,8-17 2 0,-6 14 4 16,6-14-2-16,-6 15 3 0,6-15-2 16,-4 17-3-16,4-17-2 0,-5 18-2 0,5-18 25 0,-2 14-41 15,2-14 0-15,-2 19-1 0,2-19-4 0,0 21-6 16,0-21-4-16,0 21-8 0,0-21-4 0,2 18-5 16,-2-18-3-16,7 18-5 0,-7-18-1 0,4 14-4 15,-4-14 5-15,8 12-2 0,-8-12-1 0,0 0 0 16,0 0 2-16,14 7 0 0,-14-7 13 0,0 0-29 15,12-12 10-15,-12 12-24 0,6-19 11 0,-2 6-27 16,0-4 9-16,-2 3-20 0,0-3 12 0,0-2-20 0,-2-1 10 16,2 1-13-16,-4 0 25 0,2 2-7 0,-2 0 20 15,0-1-10-15,0 4 17 0,-2 0-16 16,0 1 17-16,4 13-11 0,-8-18 14 0,8 18-9 0,-10-16 13 16,10 16-10-16,-12-7 14 0,12 7-9 0,0 0 15 15,0 0-14-15,-27 3 3 0,27-3 3 0,-12 8 1 16,12-8 6-16,-15 15 2 0,15-15 2 0,-12 21 1 15,6-9 5-15,2 1 0 0,-1 1 1 0,-1 0 0 16,4 1 4-16,-2-1 0 0,2-1 1 0,2-13-2 16,-2 25-3-16,2-25 2 0,-2 22-4 0,2-22 4 15,2 20-5-15,-2-20 2 0,2 13-3 0,-2-13 2 0,6 12-5 16,-6-12 2-16,0 0 2 0,0 0-3 0,17 5 1 16,-17-5-1-16,12-8-1 0,-12 8 0 0,12-13-1 15,-12 13-2-15,11-16 0 0,-11 16 10 0,10-17-18 16,-10 17 0-16,8-15 2 0,-8 15 0 0,9-11 1 15,-9 11 2-15,4-11 1 0,-4 11 0 0,0 0-2 16,0 0 0-16,8-12-3 0,-8 12 3 0,0 0-3 16,0 0 4-16,0 0 1 0,2 14 3 0,-2-14 6 0,4 15 6 15,-4-15 8-15,2 20 0 0,-2-20 7 16,2 21-1-16,-2-21 0 0,6 23-7 0,-6-23 0 16,6 21 1-16,-6-21 3 0,8 18-3 0,-8-18-30 15,6 16 32-15,-6-16-5 0,8 10-3 0,-8-10 11 0,0 0 17 16,0 0-21-16,0 0 17 0,25-2-25 0,-25 2 14 15,11-14-25-15,-11 14 18 0,8-19-23 0,-8 19 19 16,8-20-26-16,-8 20 7 0,4-21-31 0,-4 21 1 16,4-18-31-16,-4 18-3 0,5-16-43 0,-5 16-28 15,0 0-33-15,2-19-28 0,-2 19-40 0,0 0-230 0,0 0 52 16</inkml:trace>
  <inkml:trace contextRef="#ctx0" brushRef="#br0" timeOffset="-30530.753">1543 16522 105 0,'0'0'314'0,"0"0"-64"0,0 0-44 0,0 0-19 16,0 0-25-16,0 0-19 0,0 0-13 0,0 0-13 15,0 0-17-15,0 0-14 0,0 0-14 0,0 0-12 0,0 0-12 16,0 0-11-16,0 0-3 0,0 0-13 0,0 0 1 16,0 0-5-16,0 0-2 0,0 0-4 0,-4-17 1 15,4 17-6-15,-2-15-1 0,2 15 2 0,-2-15-5 16,2 15 0-16,-2-19 1 0,2 19-6 0,-2-16 0 15,2 16 21-15,0-15-20 0,0 15 11 0,0 0-17 16,0-16 0-16,0 16 3 0,0 0 2 0,0 0 3 16,4-13 20-16,-4 13-18 0,0 0 2 0,0 0 7 0,0 0 17 15,0 0-17-15,14 8 20 0,-14-8-23 0,7 10 11 16,-7-10-11-16,8 11 12 0,-8-11-19 0,6 17-1 16,-6-17-1-16,6 13 2 0,-6-13-4 0,6 15 4 15,-6-15-2-15,7 13 2 0,-7-13-2 16,0 0-29-16,6 13 27 0,-6-13-9 0,0 0 6 0,0 0-6 15,7 9 0-15,-7-9-1 0,0 0 2 0,0 0 4 16,10-12-5-16,-10 12 2 0,7-16 3 0,-7 16 17 16,6-16-19-16,-6 16 12 0,8-19-11 0,-8 19 16 15,6-19-21-15,-6 19 21 0,8-12-18 0,-8 12 15 0,9-12-13 16,-9 12 18-16,0 0-14 0,12-9 17 0,-12 9-8 16,0 0 20-16,0 0-15 0,17 6 17 0,-17-6-17 15,8 13 18-15,-8-13-18 0,6 14 15 0,-6-14-19 16,8 19 18-16,-8-19-20 0,9 19 18 0,-9-19-21 15,6 16 14-15,-6-16-19 0,6 16 20 0,-6-16-23 16,4 12 23-16,-4-12-16 0,0 0 16 0,6 17-20 16,-6-17 14-16,0 0-40 0,0 0-7 0,0 0-44 0,0 0-37 15,0 0-44-15,0 0-57 0,0 0-56 16,-14-8-207-16,14 8 33 0</inkml:trace>
  <inkml:trace contextRef="#ctx0" brushRef="#br0" timeOffset="-30088.716">1589 15823 228 0,'0'0'260'0,"0"0"-44"0,0 0-28 16,0 0-15-16,-2-17-15 0,2 17-23 0,0 0 0 16,0 0-27-16,0 0 6 0,0 0-27 0,0 0 9 15,0 0-23-15,0 0 9 0,0 0-21 0,0 0 13 16,0 0-23-16,0 0 18 0,0 0-30 0,0 0 17 15,-15 6-24-15,15-6 18 0,-4 15-24 0,4-15 20 16,-4 20-27-16,4-20 18 0,-4 26-25 0,2-10 20 16,0 0-7-16,-1 3-4 0,1 0-4 0,2-1-21 15,0-2 17-15,0 3-20 0,0 2 19 0,2-5-23 0,-2 0 23 16,3 2-26-16,1-6 16 0,-2 3-26 0,-2-15-2 16,4 23-28-16,-4-23 14 0,6 16-8 0,-6-16 15 15,6 13-24-15,-6-13 4 0,0 0-37 0,15 9-16 16,-15-9-48-16,0 0-38 0,0 0-39 0,0 0-57 15,23-3-133-15,-23 3 116 0</inkml:trace>
  <inkml:trace contextRef="#ctx0" brushRef="#br0" timeOffset="-29816.272">1693 15956 167 0,'0'0'300'0,"0"0"-66"16,0 0-22-16,0 0-34 0,0 0-4 0,-6 17-36 15,6-17 3-15,0 0-20 0,0 16 2 0,0-16-28 0,0 16 10 16,0-16-30-16,2 19 2 0,-2-19-27 0,2 19 15 16,-2-19-30-16,2 16 11 0,-2-16-26 0,4 18 18 15,-4-18-25-15,4 16 12 0,-4-16-4 0,4 12-3 16,-4-12-24-16,0 0 18 0,5 15-23 0,-5-15 6 15,0 0-29-15,4 13 0 0,-4-13-38 0,0 0-13 16,0 0-46-16,4 13-23 0,-4-13-46 0,0 0-48 16,0 0-225-16,0 0 44 0</inkml:trace>
  <inkml:trace contextRef="#ctx0" brushRef="#br0" timeOffset="-29449.179">1647 15937 116 0,'0'0'318'0,"0"0"-66"0,0 0-40 15,-6-11-36-15,6 11-35 0,0 0-11 0,0 0-34 16,0 0 0-16,0 0-22 0,0 0 15 0,2-14-20 0,-2 14 10 16,0 0-18-16,7-10 14 0,-7 10-26 0,8-9 6 15,-8 9-20-15,10-12 5 0,-10 12-22 0,11-10 11 16,-11 10-24-16,12-10 19 0,-12 10-22 0,10-9 16 15,-10 9-14-15,0 0 13 0,19-5-16 0,-19 5 19 16,0 0-21-16,0 0 19 0,21 3-17 0,-21-3 15 16,0 0-17-16,9 12 17 0,-9-12-12 0,0 0 17 15,6 18-17-15,-6-18 14 0,0 0-17 0,0 18 17 16,0-18-19-16,-2 14 18 0,2-14-19 0,-4 12 24 16,4-12 0-16,-7 11-18 0,7-11 18 0,-9 11-5 0,9-11-3 15,-8 10-6-15,8-10-4 0,-10 11-2 0,10-11-12 16,-9 9-26-16,9-9 3 0,0 0-29 0,-12 11 19 15,12-11-56-15,0 0-8 0,-12 9-38 0,12-9-25 16,0 0-37-16,0 0-39 0,0 0-192 0,-11 9 90 16</inkml:trace>
  <inkml:trace contextRef="#ctx0" brushRef="#br0" timeOffset="-29121.691">1744 15771 396 0,'0'0'295'0,"0"0"-46"0,0 0-54 16,0 0-9-16,0 0-39 0,0 0 8 16,0 0-29-16,0 0 5 0,6 10-34 0,-6-10 5 0,0 0-31 15,10 17 10-15,-10-17-33 0,8 13 10 0,-8-13-32 16,11 19 17-16,-11-19-6 0,14 18-7 0,-8-7-2 15,1 1-4-15,-1-2 0 0,2 2-2 0,-2-1 4 16,1 2-2-16,-1 0-5 0,0 1-1 0,-2-2 2 16,0 5-6-16,0-5-1 0,-2 1-1 0,0 1-4 15,1 0-1-15,-3-14-5 0,0 26-9 0,0-26-13 16,0 24-18-16,0-24-27 0,-5 22 11 0,5-22-30 0,-8 20-4 16,8-20-36-16,-8 15-16 0,8-15-40 15,-10 15-26-15,10-15-26 0,-11 8-239 0,11-8 47 0</inkml:trace>
  <inkml:trace contextRef="#ctx0" brushRef="#br0" timeOffset="-28587.704">2097 16431 224 0,'0'0'267'0,"-8"11"-37"0,8-11-19 15,0 0-19-15,0 0-16 0,0 0-10 0,0 0 9 16,-6 12-26-16,6-12 6 0,0 0-27 0,0 0 14 16,0 0-27-16,0 0 7 0,0 0-30 0,0 0 7 15,0 0-21-15,0 0 5 0,0 0-23 0,0 0 10 0,4 12-23 16,-4-12 9-16,0 0-23 0,0 0 6 0,0 0-20 16,25 0 10-16,-25 0-22 0,0 0 2 0,24-4-42 15,-24 4-5-15,19-7-45 0,-19 7 0 0,21-4-44 16,-21 4-13-16,21-8-38 0,-21 8-28 0,25-3-42 15,-25 3-41-15,21-6-257 0,-21 6-55 0</inkml:trace>
  <inkml:trace contextRef="#ctx0" brushRef="#br0" timeOffset="-27765.735">2522 16226 12 0,'0'0'375'0,"0"0"-71"16,-4-14-60-16,4 14-12 0,0 0-44 15,0 0-3-15,-4-10-31 0,4 10 0 0,0 0-27 0,0 0 2 16,0 0-24-16,0 0-5 0,0 0-23 0,0 0-5 16,0 0-4-16,-15 7-22 0,15-7 16 0,-2 15-22 15,2-15 17-15,-4 18-26 0,4-18 14 0,-2 23-21 16,2-23 17-16,0 25-23 0,0-25 14 0,2 24-20 16,0-9 9-16,0-2-18 0,2 0 14 0,0-2-21 15,-4-11 17-15,9 20-24 0,-9-20 20 0,10 15-25 16,-10-15 24-16,14 8-23 0,-14-8 16 0,0 0-24 0,21-5 15 15,-21 5-27-15,15-12 7 0,-7 1-34 16,-2-2 14-16,0-1-20 0,0-2 7 0,1 0-22 16,-3-2 14-16,1-1-16 0,-3 2 22 0,0-2-5 0,0 1 23 15,0 4 0-15,-2-4 22 0,0 4-6 0,0 14 21 16,-4-26-5-16,2 15 21 0,2 11-6 0,-7-21 17 16,7 21-12-16,-11-15 17 0,11 15-13 0,-12-10 21 15,12 10-19-15,-17-6 21 0,17 6-44 0,0 0 50 0,0 0-4 16,-28 2-7-16,28-2-21 0,-17 13 13 15,17-13-15-15,-14 16 13 0,7-5-19 0,1 3 16 16,0-1-19-16,2-1 16 0,0 3-19 0,0-1 15 16,1 0-18-16,3-14 20 0,-4 24-22 0,4-24 15 0,0 24-20 15,0-24 8-15,2 20-21 0,-2-20 8 0,5 13-13 16,-5-13 11-16,0 0-20 0,12 11 12 0,-12-11-23 16,0 0 5-16,16-6-26 0,-16 6 9 0,13-14-13 15,-5 5 11-15,0-1-8 0,1-1 15 0,-3 0 5 16,2 2 20-16,-8 9 2 0,10-15 22 15,-10 15 17-15,11-10 32 0,-11 10 9 0,0 0 39 0,12-12-11 16,-12 12 28-16,0 0-23 0,0 0 8 0,11 12-17 16,-11-12 17-16,4 12-31 0,-4-12 14 0,6 19-32 0,-6-19 15 15,3 17-24-15,-3-17 16 0,6 20-20 0,-6-20 16 16,6 21-26-16,-6-21 21 0,9 20-24 0,-9-20 21 16,8 16-16-16,-8-16 21 0,10 17-19 0,-10-17 20 15,11 13-18-15,-11-13 18 0,12 9-23 0,-12-9 17 16,0 0-22-16,17 5 18 0,-17-5-17 0,0 0 14 15,0 0-18-15,24 0 12 0,-24 0-17 0,0 0 15 16,19-11-18-16,-19 11 12 0,10-13-14 0,-10 13-18 0,11-16-18 16,-11 16-12-16,7-19-21 0,-7 19-16 0,8-18-32 15,-8 18 2-15,6-19-26 0,-6 19-13 0,4-14-38 16,-4 14-21-16,0 0-53 0,0 0-220 0,3-15 23 16</inkml:trace>
  <inkml:trace contextRef="#ctx0" brushRef="#br0" timeOffset="-27175.766">2934 16516 373 0,'0'0'308'0,"0"0"-32"16,0 0-46-16,0 0-28 0,0 0-41 0,0 0-3 15,0 0-31-15,0 0 2 0,0 0-29 0,0 0 9 16,0 0-35-16,0 0 12 0,0 0-33 0,6-12 20 16,-6 12-37-16,0 0 13 0,0-20-27 0,0 20 16 15,0-12-26-15,0 12 17 0,3-17-27 0,-3 17 21 0,2-15-26 16,-2 15 19-16,2-17-2 0,-2 17-6 0,4-14 2 15,-4 14-4-15,6-16 0 0,-6 16-4 0,6-10-2 16,-6 10 1-16,0 0-1 0,11-10 4 0,-11 10-2 16,0 0 2-16,0 0-1 0,0 0 1 0,20 2-21 15,-20-2 23-15,8 11-19 0,-8-11 25 0,7 18-26 16,-7-18 23-16,6 16-20 0,-6-16 19 0,6 20-19 16,-6-20 18-16,6 16-28 0,-6-16 9 0,6 19-40 0,-6-19 28 15,7 12-21-15,-7-12 11 0,4 14-20 0,-4-14 20 16,0 0-5-16,0 0 43 0,8 7-35 0,-8-7 17 15,0 0-9-15,0 0 17 0,9-12-15 0,-9 12 10 16,7-17-1-16,-7 17 0 0,6-18-17 0,-6 18 16 16,8-23-13-16,-4 12 19 0,-4 11-13 0,11-18 17 0,-11 18-14 15,8-17 19-15,-8 17-4 0,8-11 22 0,-8 11-6 16,10-9 28-16,-10 9-12 0,0 0 22 0,0 0-19 16,0 0 11-16,21 3-12 0,-21-3 18 0,6 13-29 15,-6-13 17-15,9 16-28 0,-9-16 18 0,4 19-24 16,-4-19 16-16,4 19-22 0,-4-19 21 0,4 19-27 15,-4-19 17-15,2 16-29 0,-2-16 30 0,2 15-48 16,-2-15 10-16,4 13-28 0,-4-13 0 0,0 0-36 16,2 13-13-16,-2-13-49 0,0 0-42 0,0 0-51 15,0 0-267-15,0 0-12 0</inkml:trace>
  <inkml:trace contextRef="#ctx0" brushRef="#br0" timeOffset="-24503.174">2978 15743 202 0,'0'0'373'0,"0"0"-98"16,0 0-26-16,0 0-61 0,0 0-12 0,0 0-30 16,0 0 2-16,0 0-29 0,-13 11 9 0,13-11-11 0,0 14-8 15,0-14-6-15,-2 15-9 0,2-15-5 0,-2 21-7 16,2-21-4-16,-2 26-2 0,2-13-4 0,0 3-1 15,0 1-7-15,0 0-3 0,0 1-11 0,0 0-7 16,0-3-8-16,2 6-10 0,0-3-5 0,0-1-4 16,0 0-3-16,2 1-18 0,-1-4-19 0,1 4-21 15,0-4-14-15,2-1-9 0,-2-1-10 0,2 0-17 16,-6-12-13-16,11 17-26 0,-11-17-1 0,12 11-32 16,-12-11-24-16,0 0-33 0,15 9-33 0,-15-9-254 0,0 0-9 15</inkml:trace>
  <inkml:trace contextRef="#ctx0" brushRef="#br0" timeOffset="-24223.721">3072 15976 397 0,'0'0'312'0,"0"0"-44"0,0 0-51 15,0 0-22-15,0 0-31 0,0 0-5 0,0 0-9 16,0 0-15-16,0 0-16 0,0 0-10 0,0 0-13 16,0 0-18-16,2 13-2 0,-2-13-16 0,0 0-8 0,6 15-11 15,-6-15-7-15,6 13-6 0,-6-13-8 0,6 12-3 16,-6-12-4-16,7 15 0 0,-7-15-4 16,6 12-6-16,-6-12-10 0,6 18-14 0,-6-18-17 0,4 13-17 15,-4-13-21-15,6 12-19 0,-6-12-34 0,4 12-11 16,-4-12-31-16,0 0-37 0,0 0-43 0,5 15-243 15,-5-15 15-15</inkml:trace>
  <inkml:trace contextRef="#ctx0" brushRef="#br0" timeOffset="-23869.715">3052 15926 87 0,'0'0'386'0,"0"0"-90"0,-8-11-23 0,8 11-49 15,0 0-25-15,0 0-45 0,-4-11-13 0,4 11-32 16,0 0 2-16,0 0-19 0,-7-15-9 0,7 15-11 0,0 0-13 16,0-16-8-16,0 16-13 0,0-14-5 0,0 14-9 15,3-15-4-15,-3 15-8 0,4-13 0 0,-4 13-4 16,4-15-1-16,-4 15-3 0,6-12 2 0,-6 12 7 16,0 0 1-16,9-11 3 0,-9 11 2 15,0 0 3-15,0 0-1 0,0 0-3 0,25 4 1 0,-25-4-3 16,10 9-2-16,-10-9 2 0,9 15-2 0,-9-15-3 15,10 14 3-15,-10-14-5 0,6 19-4 0,-6-19 3 0,6 19-4 16,-6-19 3-16,5 20-4 0,-5-20 1 0,2 15 0 16,-2-15-2-16,0 16 2 0,0-16-2 0,-2 15 0 15,2-15-1-15,-5 13-5 0,5-13-3 0,-8 10-9 16,8-10-7-16,0 0-15 0,-12 12-18 0,12-12-18 16,0 0-20-16,0 0-39 0,0 0-20 0,0 0-32 15,0 0-23-15,0 0-27 0,-23-6-255 0,23 6 23 0</inkml:trace>
  <inkml:trace contextRef="#ctx0" brushRef="#br0" timeOffset="-23508.318">3115 15661 233 0,'0'0'320'0,"0"0"-69"16,0 0-18-16,0 0-43 0,0 0-19 15,0 0-36-15,0 0-4 0,13 12-32 0,-13-12-4 0,10 8-24 16,-10-8 3-16,14 10-20 0,-14-10 14 0,17 11-16 16,-17-11-5-16,21 16 28 0,-12-5-2 0,1-3 6 15,1 2 0-15,-1 2 0 0,2 0 6 0,-1 6 8 16,-1-5-3-16,0 3 1 0,1 5-5 0,-1-2-5 15,-2 2-8-15,0 0-9 0,1 0-9 0,-3 1-11 16,0-3-8-16,0 2-7 0,-4-2-8 0,2 0-2 0,0-3-12 16,-2 1-15-16,0-4-17 0,-2-13-15 0,2 23-18 15,-2-23-17-15,0 22-15 0,0-22-12 0,0 17-21 16,0-17-53-16,-4 15-25 0,4-15-54 0,0 0-74 16,-7 12-301-16,7-12-140 0</inkml:trace>
  <inkml:trace contextRef="#ctx0" brushRef="#br0" timeOffset="-22780.105">4033 16536 320 0,'0'0'386'0,"0"0"-60"0,0 0-62 0,0 0-31 16,0 0-52-16,0 0-13 0,0 0-44 0,0 0 0 0,0 0-30 15,0 0 12-15,0 0-34 0,0 0 21 16,6-13-32-16,-6 13 17 0,0 0-27 0,0 0 15 0,21-5-32 15,-21 5 12-15,0 0-23 0,19-2 12 0,-19 2-24 16,0 0 15-16,23-4-20 0,-23 4 15 0,0 0-29 16,21-6 0-16,-21 6-45 0,0 0-5 0,21-2-49 15,-21 2-15-15,0 0-43 0,16-6-30 0,-16 6-46 16,0 0-53-16,0 0-237 0,15-11-35 0</inkml:trace>
  <inkml:trace contextRef="#ctx0" brushRef="#br0" timeOffset="-22568.732">4039 16442 198 0,'0'0'442'0,"0"0"-79"0,0 0-70 0,0 0-31 16,-8-11-49-16,8 11 3 0,0 0-15 0,0 0-23 16,0 0-25-16,2-15-27 0,-2 15-22 0,0 0-24 0,0 0-12 15,10-11-16-15,-10 11-9 0,0 0-9 16,17-9-19-16,-17 9-29 0,0 0-30 0,19-6-32 15,-19 6-42-15,0 0-54 0,27-6-35 0,-27 6-62 0,19-1-66 16,-19 1-228-16,21-4-79 0</inkml:trace>
  <inkml:trace contextRef="#ctx0" brushRef="#br0" timeOffset="-22105.126">4693 16059 67 0,'0'0'351'0,"0"0"-69"16,0 0-55-16,0 0-42 0,0 0-35 0,0 0-32 16,0 0-21-16,0 0-14 0,0 0-11 0,0 0-3 15,0 0-2-15,-12 9-8 0,12-9 11 0,0 0 3 0,-2 15 23 16,2-15-20-16,0 0 7 0,2 19 0 0,-2-19-9 15,0 16-2-15,0-16-7 0,4 20-7 0,-4-20-2 16,4 21-1-16,-2-6-8 0,0-1-5 0,3 0-5 0,-3 2-2 16,2-3-8-16,0 4-4 0,0-4-2 15,-2-1-6-15,2 3-4 0,0-2-4 0,-4-13 2 0,7 21 2 16,-7-21-7-16,6 18-4 0,-6-18-7 0,4 16-8 16,-4-16-7-16,4 14-12 0,-4-14-14 0,0 0-18 0,4 14-38 15,-4-14-15-15,0 0-47 0,0 0-38 0,-2 15-57 16,2-15-58-16,0 0-186 0,0 0-1 0</inkml:trace>
  <inkml:trace contextRef="#ctx0" brushRef="#br0" timeOffset="-21487.893">4651 16109 190 0,'0'0'370'0,"0"0"-83"0,0 0-43 15,-10-11-36-15,10 11-31 0,0 0-23 0,0 0-18 0,0 0-12 16,0 0-25-16,0 0-15 0,0 0-11 16,-9-10-11-16,9 10-13 0,0 0-4 0,0 0-8 0,0 0-5 15,0 0-6-15,0 0-2 0,0 0-9 0,0 0 1 16,0 0-1-16,2-12-1 0,-2 12 0 0,0 0 0 15,7-15-4-15,-7 15-1 0,6-12-1 0,-6 12 0 16,0 0 1-16,11-12-9 0,-11 12 1 0,0 0 1 0,17-6 1 16,-17 6 0-16,0 0 0 0,0 0-1 0,23 6 1 15,-23-6-2-15,12 9 2 0,-12-9-1 0,10 10-2 16,-10-10 3-16,9 14 2 0,-9-14-4 16,6 17 2-16,-6-17 1 0,2 17-1 0,-2-17-2 0,2 16 0 15,-2-16 0-15,0 18 1 0,0-18 3 0,-4 16-4 0,4-16 1 16,-4 14 0-16,4-14-2 0,-7 11 0 0,7-11-1 15,-6 11-4-15,6-11-5 0,0 0-7 0,-6 12-3 16,6-12-8-16,0 0-2 0,0 0 0 0,0 0-4 0,0 0 4 16,0 0-4-16,0 0 14 0,0 0 2 15,0 0-1-15,8-10 1 0,-8 10-7 0,0 0 1 0,17-13 2 16,-17 13 3-16,16-5 1 0,-16 5 8 0,17-6-4 16,-17 6 5-16,0 0 4 0,26 0 12 0,-26 0 9 15,0 0 7-15,25 6 11 0,-25-6 7 0,14 9 8 16,-14-9-2-16,12 15 3 0,-12-15-3 0,9 14-2 0,-9-14-6 15,6 23-3-15,-6-23-2 0,2 21 6 0,-2-21-7 16,-4 25 1-16,2-13-2 0,-4 4-1 0,6-16 3 16,-11 20 1-16,3-7-4 0,0-1-2 0,-3-4-6 15,3 3 2-15,0-1-3 0,8-10-5 0,-18 15-4 0,18-15-2 16,-16 13-4-16,16-13-13 0,-13 7-22 0,13-7-18 16,-12 7-24-16,12-7-34 0,0 0-49 0,0 0-26 15,-19 8-55-15,19-8-52 0,0 0-60 0,0 0-151 16,0 0 12-16</inkml:trace>
  <inkml:trace contextRef="#ctx0" brushRef="#br0" timeOffset="-17352.536">1787 16355 27 0,'0'0'334'16,"0"0"-77"-16,0 0-42 0,0 0-26 0,0 0-22 15,-8-9-9-15,8 9-36 0,0 0 3 0,0 0-33 0,0 0 8 16,0 0-26-16,0 0 11 0,0 0-20 0,0 0 19 15,0 0-22-15,-6 15 20 0,6-15-25 0,0 0 16 16,2 12-29-16,-2-12 21 0,0 0-29 0,4 17 13 16,-4-17-23-16,4 11 13 0,-4-11-30 0,4 13 22 0,-4-13-25 15,6 15 19-15,-6-15-26 0,6 14 18 0,-6-14-19 16,7 18 18-16,-7-18-19 0,8 16 15 0,-8-16-31 16,6 19 5-16,-6-19-37 0,6 16-3 0,-6-16-42 15,7 15-13-15,-7-15-49 0,6 13-43 0,-6-13-30 16,0 0-38-16,4 16-214 0,-4-16 32 0</inkml:trace>
  <inkml:trace contextRef="#ctx0" brushRef="#br0" timeOffset="-17125.634">1741 16525 161 0,'0'0'319'0,"0"0"-64"15,0 0-31-15,0 0-10 0,0 0-23 0,0 0 3 16,0 0-32-16,-7-11 0 0,7 11-36 0,0 0-5 0,0 0-41 16,12-10 2-16,-12 10-34 0,0 0 6 15,12-14-28-15,-12 14 11 0,10-9-22 0,-10 9-3 0,11-11-43 16,-11 11-13-16,10-14-47 0,-10 14-22 16,12-10-43-16,-12 10-26 0,11-10-22 0,-11 10-19 0,10-9-31 15,-10 9-122-15,0 0 168 0</inkml:trace>
  <inkml:trace contextRef="#ctx0" brushRef="#br0" timeOffset="-16755.155">1872 16420 149 0,'0'0'375'0,"0"0"-73"0,0 0-74 15,0 0-27-15,0 0-58 0,0 0-6 16,4-15-34-16,-4 15 0 0,0 0-35 0,0 0 1 0,4-15-26 16,-4 15 5-16,0 0-25 0,4-17 12 0,-4 17-24 15,4-11 17-15,-4 11-22 0,0 0 22 0,1-19-11 16,-1 19 24-16,0 0-9 0,4-12 23 0,-4 12-16 16,0 0 18-16,0 0-26 0,3-13 20 0,-3 13-23 0,0 0 15 15,0 0-22-15,0 0 22 0,0 0-25 0,0 0 24 16,0 0-20-16,12 13 20 0,-12-13-24 0,6 12 14 15,-6-12-21-15,6 18 23 0,-6-18-21 0,7 18 16 0,-7-18-22 16,10 17 20-16,-10-17-18 0,8 18 16 0,-8-18-21 16,8 17 16-16,-8-17-20 0,7 12 16 0,-7-12-20 15,8 12 18-15,-8-12-22 0,4 11 8 0,-4-11-39 0,0 0 6 16,6 15-57-16,-6-15 9 0,0 0-46 16,0 0-34-16,6 11-66 0,-6-11-75 0,0 0-283 0,0 0-98 15</inkml:trace>
  <inkml:trace contextRef="#ctx0" brushRef="#br0" timeOffset="-8712.115">5087 15943 296 0,'0'0'258'0,"0"0"-37"0,0 0-42 16,0-14-6-16,0 14-33 0,0 0-4 0,0 0-27 16,0 0-4-16,0 0-23 0,0 0 1 0,0 0-17 15,0 0-11-15,0 0-10 0,0 0 1 0,0 0 0 16,0 0 5-16,0 0 1 0,0 0 2 0,-17 8-6 16,17-8-3-16,-7 11-5 0,7-11-2 0,-6 17-2 0,6-17 1 15,-8 20 1-15,4-9 2 0,0 4-7 0,2 0 1 16,-3 2-5-16,3-1 1 0,0 2-4 0,0 3 0 15,2-1 0-15,0 0-4 0,0 7 2 0,2-4-1 16,0 6-4-16,3-6 1 0,-1 5-3 0,2-3 0 16,0 4-3-16,0-5-3 0,0 2-3 0,3-5-1 0,-1 2 0 15,-1-1 1-15,2-4-3 0,-3 3 0 0,2-5 1 16,-2-3 0-16,0 3-4 0,1-5 2 0,-7-11-1 16,10 22-3-16,-10-22 3 0,8 14-4 0,-8-14-6 15,11 15-15-15,-11-15-12 0,8 14-18 0,-8-14-22 0,8 8-35 16,-8-8-8-16,0 0-36 0,12 10-21 0,-12-10-55 15,0 0-42-15,0 0-264 0,0 0-40 0</inkml:trace>
  <inkml:trace contextRef="#ctx0" brushRef="#br0" timeOffset="-7949.083">5289 16390 215 0,'0'0'274'0,"0"0"-44"0,0 0-47 0,0 0-11 16,0 0-33-16,0 0-12 0,0 0-27 0,0 0-1 15,0 0-27-15,-17-7 4 0,17 7-26 0,0 0 3 0,0 0-24 16,0 0 5-16,0 0-21 0,-6-10 12 0,6 10-21 16,0 0 13-16,0 0-18 0,-4-14-1 0,4 14 3 15,0 0 13-15,0-16-19 0,0 16 16 0,0 0-16 0,2-16 13 16,-2 16-14-16,2-13 12 0,-2 13-4 15,0 0 2-15,4-18-14 0,-4 18 15 0,2-13-16 0,-2 13 15 16,0 0-4-16,8-15 3 0,-8 15-12 0,0 0 13 16,9-12-13-16,-9 12 16 0,0 0-13 0,0 0 18 15,14-7-10-15,-14 7 16 0,0 0-8 0,0 0 15 16,17 6-13-16,-17-6 12 0,8 10-14 0,-8-10 11 16,6 12-16-16,-6-12 13 0,8 15-13 0,-8-15 27 0,7 17-32 15,-7-17 15-15,6 14-16 0,-6-14 17 0,4 15-19 16,-4-15 11-16,6 13-11 0,-6-13 15 0,0 0-17 15,6 15 15-15,-6-15-17 0,0 0 17 0,0 0-16 0,7 11 16 16,-7-11-19-16,0 0 17 0,0 0-18 0,0 0 15 16,0 0-14-16,5-13 10 0,-5 13-20 0,4-13 20 15,-4 13-3-15,4-18-5 0,-4 18-2 0,4-19-3 16,-4 19-2-16,6-16 4 0,-6 16 1 0,7-17 0 0,-7 17 0 16,6-16 4-16,-6 16-4 0,6-14 2 0,-6 14 4 15,8-9-1-15,-8 9 4 0,0 0 0 0,13-9 9 16,-13 9 4-16,0 0 5 0,0 0 6 0,20 5-1 15,-20-5 1-15,9 10-6 0,-9-10 5 0,10 13-4 16,-10-13 4-16,8 12-5 0,-8-12 1 0,6 17-1 0,-6-17-1 16,9 19-2-16,-9-19-1 0,6 14 4 0,-6-14-1 15,6 15 2-15,-6-15 1 0,4 11 1 0,-4-11 3 16,0 0 1-16,5 17-5 0,-5-17 0 0,0 0-2 16,5 15-4-16,-5-15-1 0,0 0-5 0,2 12-1 0,-2-12-1 15,0 0-3-15,0 0 10 0,2 19-23 0,-2-19-9 16,0 0-15-16,0 0-11 0,0 13-28 0,0-13 0 15,0 0-34-15,0 0-10 0,0 0-33 0,0 0-24 0,0 0-31 16,0 0-29-16,0 0-193 0,0 0 109 0</inkml:trace>
  <inkml:trace contextRef="#ctx0" brushRef="#br0" timeOffset="-7566.106">5672 16217 183 0,'0'0'259'0,"0"0"-45"16,4-15-32-16,-4 15-12 0,0 0-13 0,0 0-9 15,0 0-12-15,0 0-12 0,0 0-3 0,4-12-10 16,-4 12-11-16,0 0-10 0,0 0-14 0,0 0-12 0,0 0-11 16,0 0-8-16,0 0-2 0,0 0-6 15,5 15-5-15,-5-15-2 0,2 15-3 0,-2-15-2 0,4 18-2 16,-4-18-1-16,6 23 2 0,-2-12-2 0,0 2-3 16,-2 1 0-16,2-1 2 0,1 1-1 0,-1 0-1 15,-4-14-7-15,6 22-2 0,-6-22-6 0,6 22 6 0,-6-22-3 16,6 21-2-16,-6-21-9 0,7 17-11 0,-7-17-12 15,4 12-16-15,-4-12-18 0,0 0-13 0,4 20-36 16,-4-20-29-16,0 0-47 0,0 0-35 0,0 0-43 16,0 0-214-16,0 0 37 0</inkml:trace>
  <inkml:trace contextRef="#ctx0" brushRef="#br0" timeOffset="-7346.693">5634 16377 123 0,'0'0'309'0,"0"0"-63"16,0 0-21-16,0 0-17 0,0 0-11 0,0 0-38 16,0 0 2-16,0 0-20 0,0 0-16 0,0 0-16 15,0 0-19-15,0 0-14 0,21-4-16 0,-21 4-13 0,0 0-6 16,0 0-12-16,25-1-4 0,-25 1-12 0,0 0-23 16,23-6-30-16,-23 6-26 0,0 0-38 0,23-5-41 15,-23 5-49-15,14-7-43 0,-14 7-261 0,15-6 9 0</inkml:trace>
  <inkml:trace contextRef="#ctx0" brushRef="#br0" timeOffset="-6993.627">5919 16342 15 0,'0'-16'373'0,"0"16"-100"15,0 0-56-15,0 0-33 0,-4-14-23 0,4 14-29 16,0 0-21-16,-4-14-20 0,4 14-18 0,-2-15-17 16,2 15-10-16,-2-13-8 0,2 13-8 0,-2-14-28 0,2 14 19 15,-2-16-3-15,2 16-8 0,-2-13 3 16,2 13-2-16,0 0-4 0,-5-16-1 0,5 16 0 0,0 0-4 16,0 0 2-16,-2-13 2 0,2 13 3 0,0 0 8 15,0 0 5-15,0 0 5 0,0 0 9 0,0 0 1 16,0 0 8-16,0 0-1 0,5 11-1 0,-5-11 4 15,2 11 2-15,-2-11-6 0,4 15-8 0,-4-15 0 16,6 16-4-16,-6-16-5 0,4 17 1 0,-4-17-4 0,6 17-4 16,-6-17 2-16,6 16-6 0,-6-16-1 0,5 17-3 15,-5-17-1-15,6 13-1 0,-6-13-10 0,4 11 6 0,-4-11-5 16,0 0-9-16,6 17-12 0,-6-17-19 16,0 0-17-16,4 11-23 0,-4-11-26 0,0 0-44 0,0 0-18 15,0 0-32-15,6 13-33 0,-6-13-251 0,0 0 28 16</inkml:trace>
  <inkml:trace contextRef="#ctx0" brushRef="#br0" timeOffset="-6611.919">5936 16087 201 0,'0'0'353'0,"0"0"-86"16,0 0-48-16,0 0-25 0,0 0-19 0,0 0-17 16,0 0-5-16,0 0-24 0,0 0 0 0,0 0-26 15,0 0-5-15,20 3-13 0,-20-3-6 0,10 9-11 0,-10-9-5 16,12 16-9-16,-12-16-5 0,17 16-3 0,-7-7-2 16,-2 3-2-16,3-2-4 0,-1 4-2 0,0-2 5 15,1 2-4-15,-1 2-4 0,2 1-3 0,-1-1-6 16,-1 3-2-16,-1-1-2 0,0-1-4 0,-1 1-1 0,0-1-2 15,-2-1-1-15,1 1 0 0,-3-2-3 0,0 1-4 16,0-4 4-16,0 3-3 0,-2-3 0 0,-2-12 5 16,4 23-6-16,-4-23-3 0,2 20-2 0,-2-20-1 15,-2 19-13-15,2-19-9 0,-4 18-15 0,4-18-7 16,-4 13-13-16,4-13-5 0,-6 12-12 0,6-12-7 0,0 0-14 16,-11 10-25-16,11-10-8 0,0 0-38 0,0 0-22 15,0 0-33-15,-16 8-39 0,16-8-219 0,0 0 34 16</inkml:trace>
  <inkml:trace contextRef="#ctx0" brushRef="#br0" timeOffset="-6047.171">6111 16024 126 0,'0'0'300'0,"0"0"-69"0,0 0-49 0,0 0-25 0,0 0-18 16,0 0-19-16,0 0-23 0,0 0-15 0,0 0-14 15,0 0-12-15,0 0-8 0,0 0-11 0,-13-7-8 16,13 7-4-16,0 0-7 0,0 0-2 0,0 0-19 16,0 0 21-16,7-13 2 0,-7 13-2 0,0 0-9 0,11-11 0 15,-11 11-4-15,10-10 0 0,-10 10 2 16,0 0 3-16,16-10 5 0,-16 10 5 0,0 0 5 0,19-8 0 16,-19 8 7-16,0 0 2 0,19-4 7 0,-19 4-4 15,0 0-26-15,16 6 37 0,-16-6-3 0,0 0-2 16,15 10-3-16,-15-10-5 0,8 16-3 0,-8-16-12 15,4 13 0-15,-4-13-3 0,4 21 1 0,-4-21-4 16,0 21 6-16,0-21-9 0,0 25 13 0,0-25-1 16,-2 21 4-16,2-21 0 0,-4 23 0 0,4-23-3 0,0 18-2 15,0-18-6-15,-2 14 2 0,2-14-7 0,0 0 0 16,-2 19-3-16,2-19 0 0,0 0-2 0,2 11 4 16,-2-11-1-16,0 0 3 0,0 0-3 0,0 0-1 15,0 0-2-15,0 0 0 0,27 0-1 0,-27 0 0 16,0 0-2-16,15-11-1 0,-15 11-4 0,15-6-12 0,-15 6-17 15,0 0-8-15,18-7-13 0,-18 7-9 0,0 0-14 16,21-3-13-16,-21 3-21 0,0 0-38 0,0 0-37 16,23 3-47-16,-23-3-65 0,0 0-156 0,16 12 75 0</inkml:trace>
  <inkml:trace contextRef="#ctx0" brushRef="#br0" timeOffset="-5592.386">6646 16305 13 0,'0'0'370'0,"0"0"-99"0,0 0-41 0,0 0-40 16,0 0-9-16,0 0-31 0,0 0-13 0,0 0-9 0,0 0-10 15,0 0-12-15,-4 15-7 0,4-15-6 0,2 13-11 16,-2-13-11-16,4 21 0 0,-4-21-10 0,4 19-3 16,-4-19-4-16,4 23-4 0,0-10-6 0,-2 0-1 0,2-1-1 15,-1 3-4-15,1 0-3 0,-2-2-1 16,2 2-6-16,-2-2-2 0,2 0-6 0,-1 0-2 0,-3-13-4 16,4 24-1-16,-4-24-7 0,7 18 1 0,-7-18-11 15,4 19-18-15,-4-19-20 0,4 14-18 0,-4-14-27 16,4 12-41-16,-4-12-12 0,0 0-52 0,2 12-56 15,-2-12-55-15,0 0-221 0,0 0-26 0</inkml:trace>
  <inkml:trace contextRef="#ctx0" brushRef="#br0" timeOffset="-5389.616">6635 16506 335 0,'0'0'340'0,"0"0"-61"15,0 0-31-15,0 0-54 0,0 0-5 0,0 0-8 16,-8-8-8-16,8 8-4 0,0 0-11 0,0 0-18 15,0 0-13-15,0 0-9 0,0 0 4 0,0 0-17 0,0 0-8 16,23 3-13-16,-23-3-10 0,0 0-14 0,0 0-13 16,25 3-5-16,-25-3-10 0,0 0-5 0,0 0-3 15,30-3-20-15,-30 3-27 0,0 0-30 0,25-5-25 16,-25 5-31-16,0 0-37 0,26-4-54 0,-26 4-69 0,0 0-81 16,23-8-328-16,-23 8-184 0</inkml:trace>
  <inkml:trace contextRef="#ctx0" brushRef="#br0" timeOffset="-4280.582">7212 16306 91 0,'0'0'324'0,"0"0"-75"0,0 0-56 16,13-7-28-16,-13 7-17 0,0 0-9 0,0 0-22 16,0 0-7-16,2-14-8 0,-2 14-4 0,0 0-9 15,0 0-16-15,0-15 7 0,0 15-2 0,0 0 0 16,-2-15-5-16,2 15-2 0,0 0-8 0,-7-15-7 0,7 15-24 15,0 0 10-15,-8-11-8 0,8 11-2 0,0 0-9 16,-10-11-5-16,10 11-3 0,0 0-3 0,-15-9-4 16,15 9-3-16,0 0-11 0,0 0 1 0,-24-3 3 0,24 3 0 15,0 0-2-15,-19 11 3 0,19-11-5 16,-13 9 3-16,13-9 0 0,-9 14 3 0,9-14-2 0,-8 21 2 16,8-21-2-16,-6 24 6 0,2-10 3 0,4-1 1 15,0-13 1-15,0 28 3 0,2-13 0 0,0 2 2 16,2-5 0-16,0 3 8 0,2-3-7 0,-1 0 2 15,4-1-2-15,-9-11-1 0,14 20-1 0,-14-20-3 16,17 10 12-16,-17-10-17 0,16 11 1 0,-16-11-7 16,19 6-18-16,-19-6-26 0,0 0-32 0,27 2-29 0,-27-2-41 15,18-6-55-15,-18 6-54 0,17-4-52 0,-17 4-206 16,13-9-11-16</inkml:trace>
  <inkml:trace contextRef="#ctx0" brushRef="#br0" timeOffset="-3952.459">7475 16379 275 0,'0'0'365'0,"0"0"-73"0,0 0-37 16,0 0-40-16,0 0-25 0,0 0-28 0,0 0-24 15,0 0-17-15,0 0-24 0,-15 5-9 0,15-5-15 16,0 0-12-16,0 0-6 0,0 0-5 0,-2 17-6 0,2-17-3 16,0 0-1-16,0 0-7 0,4 15-4 15,-4-15-4-15,0 0-7 0,0 0-5 0,7 15-2 0,-7-15 1 16,0 0-7-16,0 0 3 0,8 9-2 0,-8-9-1 16,0 0 3-16,0 0-2 0,0 0-4 0,0 0-6 0,0 0-8 15,12-9-7-15,-12 9-5 0,0 0-9 0,0 0-7 16,0 0-12-16,0 0-18 0,4-15-17 0,-4 15-25 15,0 0-37-15,0 0-15 0,0 0-26 0,0 0-22 16,-2-12-27-16,2 12-184 0,0 0 111 0</inkml:trace>
  <inkml:trace contextRef="#ctx0" brushRef="#br0" timeOffset="-3580.899">7723 16015 205 0,'0'0'351'0,"0"0"-79"0,0 0-38 16,-20-6-32-16,20 6-33 0,0 0-24 0,0 0 6 15,-18 9-46-15,18-9-13 0,-11 9-3 0,11-9-3 16,-10 16-1-16,10-16-3 0,-8 22 2 0,1-10-1 0,3-1-2 16,2 6 1-16,-2-2-3 0,2 3-6 0,0 0-7 15,0 2-1-15,0-2-9 0,2 3-3 0,2-3-14 16,0 3-17-16,0-2 6 0,2 1-6 0,0 1-3 16,2-1-6-16,1 0-12 0,-1-6-20 0,2 1-18 0,-2-2-18 15,3 2-16-15,-1-4-20 0,0-2-28 0,1 0-24 16,-9-9-46-16,17 11-35 0,-17-11-48 0,14 5-58 15,-14-5-167-15,0 0 11 0</inkml:trace>
  <inkml:trace contextRef="#ctx0" brushRef="#br0" timeOffset="-3029.329">7881 16401 297 0,'0'0'293'0,"0"0"-60"16,0 0-18-16,0 0-39 0,0 0-27 0,0 0-42 16,0 0-31-16,0 0-3 0,-8-15 6 0,8 15-9 15,0 0-5-15,-5-13-5 0,5 13-4 0,0 0-1 16,-2-19-7-16,2 19-6 0,0-14-5 0,0 14-1 15,2-17-11-15,-2 17 4 0,3-12-7 0,-3 12-5 0,4-13 2 16,-4 13-3-16,0 0 3 0,6-15 1 0,-6 15 3 16,0 0-1-16,0 0-4 0,12-10 3 0,-12 10-2 15,0 0 2-15,0 0-3 0,21 8-4 0,-21-8 4 0,10 7-5 16,-10-7 3-16,11 13-2 0,-11-13-1 0,8 13-4 16,-8-13 0-16,8 19-1 0,-8-19-12 0,8 15 5 15,-8-15 1-15,7 14-7 0,-7-14-8 0,6 13-7 16,-6-13-5-16,0 0-8 0,6 13 1 0,-6-13 0 0,0 0-5 15,0 0 6-15,0 0 4 0,0 0 1 0,12-7-1 16,-12 7 6-16,4-13 5 0,-4 13 0 0,4-14 0 16,-4 14 3-16,8-20 4 0,-8 20 3 0,6-14-1 15,-6 14 3-15,8-16-1 0,-8 16-1 0,7-14 6 16,-7 14 11-16,12-9 8 0,-12 9 9 0,0 0 0 0,15-8 12 16,-15 8 1-16,0 0 3 0,0 0 3 0,22 4 2 15,-22-4-3-15,0 0-1 0,17 11-1 0,-17-11-4 16,8 13-5-16,-8-13 0 0,8 16-9 0,-8-16-2 0,9 14-5 15,-9-14-2-15,6 15-4 0,-6-15-1 0,0 0-3 16,8 16-3-16,-8-16-2 0,4 11-13 16,-4-11-16-16,0 0-10 0,3 13-26 0,-3-13-21 0,0 0-17 15,0 0-31-15,4 15-53 0,-4-15-34 0,0 0-38 16,0 0-61-16,0 0-136 0,0 0 73 0</inkml:trace>
  <inkml:trace contextRef="#ctx0" brushRef="#br0" timeOffset="-2754.206">8261 16227 250 0,'0'0'368'0,"0"0"-77"0,0 0-27 0,0 0-33 16,0 0-20-16,0 0-12 0,0 0-16 0,0 0-19 15,0 0-15-15,0 0-25 0,23 4-9 0,-23-4-9 16,0 0 0-16,11 17-20 0,-11-17-11 0,7 13-9 0,-7-13-12 15,10 18-8-15,-10-18-8 0,10 20-2 16,-6-7-15-16,3-2-13 0,-3 4 11 0,2-2-6 0,0 0-2 16,0 2-2-16,1-1-1 0,-1-2-6 0,0 3-5 15,-2-4-17-15,2 0-14 0,-6-11-22 0,9 19-19 16,-9-19-9-16,8 14-20 0,-8-14-12 0,6 11-16 0,-6-11-29 16,0 0-50-16,6 12-64 0,-6-12-71 0,0 0-166 15,0 0-11-15</inkml:trace>
  <inkml:trace contextRef="#ctx0" brushRef="#br0" timeOffset="-2564.296">8280 16401 187 0,'0'0'443'16,"0"0"-105"-16,0 0-51 0,0 0-56 0,0 0-18 16,0 0-22-16,0 0-13 0,0 0-21 0,0 0-17 0,0 0-20 15,0 0-20-15,0 0-13 0,5-13-16 0,-5 13-13 16,0 0-11-16,0 0-8 0,23-5-9 0,-23 5-13 15,0 0-28-15,20-4-35 0,-20 4-36 0,17-6-49 16,-17 6-45-16,17-3-57 0,-17 3-69 0,18-8-311 16,-18 8-126-16</inkml:trace>
  <inkml:trace contextRef="#ctx0" brushRef="#br0" timeOffset="-2214.239">8532 16311 165 0,'0'0'379'0,"0"0"-97"0,0 0-53 15,0 0-43-15,-4-18-41 0,4 18-22 0,0 0-21 0,-2-16-19 16,2 16-17-16,-2-16-15 0,2 16-7 0,-2-13-12 16,2 13-5-16,0 0-7 0,-2-19 5 0,2 19-4 15,0 0 7-15,-2-14-4 0,2 14-2 0,0 0 4 0,0 0 2 16,0 0 8-16,0 0 19 0,0 0 5 0,0 0 4 15,0 0-7-15,0 0-1 0,0 0-2 0,0 0 0 16,0 0-3-16,12 12-2 0,-12-12 0 0,8 13 1 16,-8-13-4-16,6 11-4 0,-6-11-5 0,11 17 6 15,-11-17-8-15,8 17-2 0,-8-17 1 0,10 16-2 16,-10-16-1-16,8 19-5 0,-8-19 3 0,8 17-13 0,-8-17-13 16,8 17 10-16,-8-17 2 0,8 16-6 0,-8-16-5 15,7 13-24-15,-7-13-25 0,6 13-26 0,-6-13-31 16,0 0-29-16,6 16-33 0,-6-16-33 0,0 0-53 0,0 0-68 15,4 15-275-15,-4-15-106 0</inkml:trace>
  <inkml:trace contextRef="#ctx0" brushRef="#br0" timeOffset="-1747.914">8581 16037 294 0,'0'0'284'0,"0"0"-56"15,0 0-28-15,0 0-19 0,0 0-32 0,0 0-20 16,0 0-17-16,0 0-16 0,0 0-17 0,18-2-9 16,-18 2-16-16,0 0-6 0,23 8-10 0,-23-8-30 15,19 6 34-15,-19-6 8 0,22 10-1 0,-7-2 9 16,-3-1 4-16,1-2 2 0,1 4 11 0,-1 2-15 0,2 2 2 16,-1 2-1-16,-1 1-3 0,1 0-5 0,-1 2 2 15,-1 3 0-15,1 1-2 0,-3 6-3 0,0-6-2 16,1 7-4-16,-3-5-6 0,-1 4-4 0,-1-2-7 15,0 1-5-15,-1-4-2 0,1 1-2 0,-4 0 0 0,0-3 5 16,0-3 2-16,0-1 5 0,-2 0-3 0,0-17-14 16,0 27 17-16,0-27-5 0,0 23-4 0,0-23-4 15,-4 20-3-15,4-20-3 0,-4 18-7 0,4-18-15 16,-6 13-32-16,6-13-22 0,-7 13-22 0,7-13-23 0,-6 9-32 16,6-9-30-16,0 0-52 0,-9 15-46 0,9-15-80 15,0 0-249-15,-15 10-113 0</inkml:trace>
  <inkml:trace contextRef="#ctx0" brushRef="#br0" timeOffset="-327.323">9238 16536 132 0,'0'0'478'0,"0"0"-115"0,0 0-66 16,0 0-63-16,0 0-37 0,0 0-29 0,0 0-28 15,0 0-11-15,0 0-3 0,0 0-10 0,0 0-14 0,0 0-11 16,0 0-6-16,0 0-6 0,0 0-8 0,0 0-1 16,0 0-5-16,31-2-6 0,-31 2-5 0,0 0-10 15,33-1-3-15,-33 1-8 0,22-2-2 0,-22 2-8 16,25-2-3-16,-25 2-4 0,24 0-3 0,-24 0-3 16,25-2-4-16,-25 2 3 0,23-2-1 0,-23 2-6 0,23-2 1 15,-23 2-7-15,19-1-13 0,-19 1-13 0,0 0-10 16,29-6-19-16,-29 6-15 0,0 0-21 0,25-4-35 15,-25 4-27-15,0 0-33 0,23-1-49 0,-23 1-52 0,0 0-73 16,0 0-145-16,0 0-6 0</inkml:trace>
  <inkml:trace contextRef="#ctx0" brushRef="#br0" timeOffset="2120.036">9894 15797 308 0,'0'0'318'0,"0"0"-43"16,0 0-15-16,-6-14-55 0,6 14 20 0,0 0-17 16,0 0-18-16,0 0-22 0,0 0-22 0,-11-9-28 15,11 9-13-15,0 0-12 0,0 0-3 0,-15 13-4 16,15-13-6-16,-10 19-6 0,4-4-3 0,-1-3-5 16,1 7-4-16,0 2-4 0,0 2-4 0,-2 4-4 0,3 0-4 15,-1 6-9-15,2 1-7 0,0 1-7 0,2 1-5 16,0 3-1-16,2 1-7 0,2-1-2 0,0 1-2 15,2-1-4-15,2-1 2 0,1 0-3 0,1-3-1 16,0 0-1-16,2-4-2 0,3 0-6 0,-3-2-4 16,3-3-6-16,-3-5-5 0,-1 2-13 0,2-5-9 0,-1 1-11 15,2-2-11-15,-3-5-5 0,-1-1-10 0,0 0-16 16,0-1-25-16,-8-10-32 0,17 18-53 0,-17-18-50 16,10 11-74-16,-10-11-262 0,13 8-108 0</inkml:trace>
  <inkml:trace contextRef="#ctx0" brushRef="#br0" timeOffset="3070.778">10150 16333 244 0,'0'0'293'16,"0"0"-53"-16,0 0-37 0,0 0-22 0,0 0-27 16,0 0-23-16,0 0-13 0,0 0-14 0,0 0-9 0,0 0-3 15,0 0-12-15,0 0 0 0,0 0-5 0,0 0-5 16,-5 16-6-16,5-16-2 0,0 0-6 0,2 13-7 16,-2-13 3-16,0 0-5 0,3 21-6 0,-3-21-4 15,2 13 2-15,-2-13-5 0,2 16 0 0,-2-16-2 0,2 13-1 16,-2-13-4-16,2 17-4 0,-2-17 0 0,2 13-5 15,-2-13-2-15,0 13-4 0,0-13-1 0,0 0-1 16,2 13 0-16,-2-13 15 0,0 0-16 0,0 0 1 0,0 0 0 16,0 0-4-16,0 0-3 0,0 0-1 15,0 0-7-15,0 0-1 0,0 0 2 0,0 0-1 0,-10-11 3 16,10 11-3-16,-7-15-2 0,7 15-1 0,-6-15 0 16,6 15-2-16,-8-18 2 0,8 18 1 0,-6-21-1 15,6 21 1-15,-9-20 1 0,9 20 0 0,-6-20 1 0,6 20 1 16,-6-23-2-16,6 23 2 0,-4-20 1 15,4 20 1-15,-2-19 0 0,2 19-2 0,-2-18-1 0,2 18 1 16,0-16-3-16,0 16 5 0,2-14 0 0,-2 14 2 16,4-11-3-16,-4 11 3 0,0 0-2 0,10-14 0 15,-10 14 2-15,0 0 1 0,13-8 0 0,-13 8 3 16,0 0 3-16,0 0 0 0,0 0 1 0,22 2-2 0,-22-2 1 16,0 0 1-16,15 11 0 0,-15-11-2 0,10 11-1 15,-10-11-1-15,5 13 1 0,-5-13 0 0,9 15-1 16,-9-15-1-16,4 15-1 0,-4-15 2 0,4 16-5 0,-4-16 0 15,2 13-5-15,-2-13-1 0,2 15-1 0,-2-15-1 16,0 0 0-16,-4 14-3 0,4-14-1 0,0 0-7 16,-6 18 6-16,6-18 1 0,0 0-4 0,0 0-1 15,-11 11 2-15,11-11-5 0,0 0 7 0,0 0-9 16,0 0 7-16,0 0-1 0,0 0 2 0,0 0 0 0,0 0 5 16,0 0-3-16,-5-10 1 0,5 10-2 0,0 0 4 15,5-11-2-15,-5 11-2 0,0 0 1 0,13-11 4 16,-13 11-3-16,0 0 6 0,16-7-1 0,-16 7-1 15,0 0 5-15,0 0 7 0,25-2 5 0,-25 2 5 0,0 0 7 16,21 6 2-16,-21-6 0 0,0 0 3 0,18 12 3 16,-18-12-2-16,11 10-2 0,-11-10 3 0,8 13 0 15,-8-13-1-15,8 12 0 0,-8-12-5 0,4 17-2 16,-4-17 2-16,0 15 1 0,0-15 5 0,0 17 1 16,0-17 12-16,-6 15-8 0,6-15 5 0,-10 14 4 0,10-14 5 15,-12 13 0-15,12-13-1 0,-15 9-7 0,15-9 6 16,-16 12-20-16,16-12-19 0,-15 9 16 0,15-9-9 15,0 0-15-15,-19 9-16 0,19-9-21 0,0 0-26 16,-14 8-20-16,14-8-21 0,0 0-19 0,0 0-22 0,0 0-20 16,0 0-29-16,0 0-38 0,0 0-50 0,0 0-309 15,0 0-105-15</inkml:trace>
  <inkml:trace contextRef="#ctx0" brushRef="#br0" timeOffset="3654.728">10460 16462 21 0,'0'0'417'0,"13"6"-76"16,-13-6-48-16,0 0-42 0,0 0-32 0,0 0-22 0,0 0-21 15,0 0-21-15,0 0-21 0,0 0-14 0,0 0-19 16,0 0-17-16,0 0-9 0,0 0-7 0,0 0-10 15,0 0-11-15,0 0-10 0,0 0-7 0,0 0-8 0,-20-4-5 16,20 4-3-16,0 0-4 0,-6-13 0 0,6 13-6 16,-4-15 3-16,4 15-4 0,-2-13-2 0,2 13 0 15,-2-17 0-15,2 17-1 0,0-16 0 0,0 16 0 16,4-17-1-16,-4 17 3 0,4-14-5 0,-4 14 2 16,6-16 0-16,-6 16-1 0,9-10 2 0,-9 10 0 0,7-10 1 15,-7 10 3-15,0 0-3 0,0 0 6 0,19-3 1 16,-19 3 1-16,0 0 2 0,16 6 2 0,-16-6-3 15,12 8 1-15,-12-8-9 0,11 15 9 0,-11-15-3 16,10 17-1-16,-10-17-1 0,10 18-1 0,-10-18 1 16,9 21-5-16,-9-21 0 0,8 18-1 0,-8-18-8 15,8 13-4-15,-8-13-4 0,4 12-8 0,-4-12-2 0,0 0-4 16,9 13 0-16,-9-13-4 0,0 0 0 0,0 0 5 16,0 0 0-16,10-13 1 0,-10 13 1 0,4-14-3 15,-4 14-4-15,4-14 3 0,-4 14 2 0,4-16 3 0,-4 16 3 16,6-18 3-16,-6 18 1 0,8-13 8 15,-8 13-6-15,8-12 10 0,-8 12 1 0,8-10 10 0,-8 10 9 16,0 0 12-16,15-9 9 0,-15 9 11 0,0 0 3 16,0 0 0-16,21 1-2 0,-21-1-3 0,12 11-1 15,-12-11 0-15,10 8-4 0,-10-8-1 0,11 17-4 0,-11-17-10 16,10 14-3-16,-10-14-6 0,8 19 0 0,-8-19-5 16,8 13-3-16,-8-13-1 0,7 13-9 0,-7-13-7 15,0 0-9-15,8 16-12 0,-8-16-29 0,0 0-30 0,0 0-20 16,0 0-34-16,0 0-29 0,0 0-55 0,0 0-52 15,0 0-307-15,0 0-103 0</inkml:trace>
  <inkml:trace contextRef="#ctx0" brushRef="#br0" timeOffset="4173.236">10681 16146 207 0,'0'0'436'0,"0"0"-91"15,0 0-54-15,0 0-49 0,0 0-37 0,0 0-22 0,-13-8-26 16,13 8-21-16,0 0-22 0,0 0-23 0,0 0-16 16,0 0-16-16,0 0-9 0,0 0-14 0,0 0-7 15,0 0 2-15,0 0-5 0,0 0-5 0,7-12 0 0,-7 12-5 16,0 0-5-16,0 0-1 0,16-9 1 15,-16 9-5-15,0 0 3 0,17-11-5 0,-17 11-2 0,0 0 1 16,18-7-1-16,-18 7 1 0,0 0-2 0,19-3 2 16,-19 3 10-16,0 0 1 0,0 0 8 0,0 0 0 15,24 2 2-15,-24-2 0 0,0 0 4 0,12 7-9 16,-12-7-3-16,0 0-2 0,6 15-3 0,-6-15-2 0,2 15 0 16,-2-15-4-16,2 17 1 0,-2-17 0 0,-2 18 1 15,2-18 4-15,-2 20 3 0,2-20-1 0,-2 19-1 16,2-19-1-16,-2 20-1 0,2-20-3 0,0 15-3 0,0-15-4 15,-2 12 0-15,2-12-2 0,0 0-1 0,0 16-2 16,0-16 2-16,0 0 0 0,0 0 4 0,4 13 3 16,-4-13-4-16,0 0 1 0,0 0 1 0,0 0-2 15,0 0-1-15,21 5 2 0,-21-5-1 0,0 0 2 16,0 0-4-16,23-2 7 0,-23 2-6 0,0 0 0 0,0 0 2 16,26-3-3-16,-26 3 1 0,0 0-2 0,0 0-3 15,27 2-8-15,-27-2-4 0,0 0-12 0,0 0-9 16,24 3-12-16,-24-3-25 0,0 0-19 0,0 0-34 15,21 8-51-15,-21-8-66 0,0 0-91 0,0 0-270 16,0 0-121-16</inkml:trace>
  <inkml:trace contextRef="#ctx0" brushRef="#br0" timeOffset="5272.088">11141 16423 219 0,'0'0'378'0,"0"0"-93"16,0 0-39-16,0 0-42 0,0 0-21 0,0 0-13 15,0 0-8-15,0 0-10 0,0 0-10 0,0 0-15 0,0 0-11 16,0 0-16-16,25 0-10 0,-25 0-3 0,0 0-8 16,0 0-5-16,25 2-9 0,-25-2-8 0,0 0-10 15,25 2-9-15,-25-2-9 0,0 0-3 0,31 0-7 16,-31 0 3-16,0 0-12 0,31 0 2 0,-31 0-10 16,0 0-17-16,35-2-16 0,-35 2-21 0,24-3-17 0,-24 3-24 15,23-4-25-15,-23 4-24 0,21-4-26 0,-21 4-39 16,16-3-35-16,-16 3-42 0,0 0-254 0,21-7-43 15</inkml:trace>
  <inkml:trace contextRef="#ctx0" brushRef="#br0" timeOffset="5549.259">11297 16273 141 0,'0'0'463'0,"0"0"-109"0,0 0-88 16,0 0-19-16,0 0-27 0,-13 8-20 0,13-8-23 0,0 0-17 16,-2 17-22-16,2-17-24 0,2 16-12 0,-2-16-5 15,2 23-7-15,-2-23-7 0,5 25-6 0,-1-12-9 16,-2 4-1-16,2-3-4 0,2 3-7 0,-2-2-11 16,2 2-7-16,-1-2-7 0,1-1-9 0,0 3-4 0,-1-4-3 15,-1 0-3-15,3-3-5 0,-1 4-20 0,-6-14-26 16,10 17-24-16,-10-17-21 0,8 16-8 0,-8-16-16 15,11 12-29-15,-11-12-32 0,0 0-51 0,0 0-56 0,14 5-85 16,-14-5-203-16,0 0-80 0</inkml:trace>
  <inkml:trace contextRef="#ctx0" brushRef="#br0" timeOffset="6056.66">11717 16281 157 0,'5'-11'332'0,"-5"11"-60"0,0 0-34 0,0 0-24 15,0 0-24-15,-5-14-14 0,5 14-16 0,0 0-9 0,0 0-12 16,-8-12-15-16,8 12-6 0,0 0-17 0,0 0-10 16,-14-7-10-16,14 7-11 0,0 0-8 0,0 0-9 15,-19-8-5-15,19 8-18 0,0 0 7 0,0 0-4 16,-21 4-1-16,21-4-6 0,0 0-2 0,-16 9-2 0,16-9-4 15,-10 12-3-15,10-12 1 0,-8 14 9 0,8-14-8 16,-8 15-10-16,8-15 14 0,-8 16-1 0,8-16 4 16,-4 19 0-16,4-19 1 0,-4 19 2 0,4-19 12 0,2 18-10 15,-2-18-3-15,2 18-4 0,-2-18-2 0,8 19-1 16,-8-19-3-16,8 17 2 0,-8-17-3 0,12 14-2 16,-12-14-2-16,14 13-4 0,-14-13-27 0,17 12 32 15,-17-12-4-15,18 7 1 0,-18-7-3 0,19 1-9 16,-19-1-13-16,0 0-15 0,31 0-20 0,-31 0-15 0,18-1-20 15,-18 1-22-15,19-7-13 0,-19 7-32 0,18-6-30 16,-18 6-43-16,18-9-43 0,-18 9-51 0,15-8-254 16,-15 8-88-16</inkml:trace>
  <inkml:trace contextRef="#ctx0" brushRef="#br0" timeOffset="6631.887">12011 16427 264 0,'0'0'363'0,"0"0"-72"0,0 0-41 15,0 0-56-15,0 0-33 0,0 0-28 0,0 0-20 16,0 0-14-16,0 0-9 0,2-13-10 0,-2 13 3 0,0 0 4 15,-6-10 4-15,6 10-6 0,0 0-6 0,-6-18-5 16,6 18-5-16,-4-11-6 0,4 11-6 0,-7-13-8 16,7 13-11-16,-4-11 13 0,4 11-27 0,-2-14-5 15,2 14-4-15,0 0-2 0,0-19-2 0,0 19-8 16,0 0 4-16,4-17-4 0,-4 17-1 0,0 0 2 0,11-13 1 16,-11 13-3-16,0 0 0 0,16-5-1 0,-16 5 3 15,0 0-2-15,0 0 0 0,23 5 0 0,-23-5 3 16,0 0-1-16,16 11-2 0,-16-11 1 0,10 12-3 15,-10-12 2-15,8 12-1 0,-8-12 2 0,8 15-3 16,-8-15 3-16,9 16-2 0,-9-16-2 0,4 12-1 0,-4-12-2 16,6 13 3-16,-6-13-1 0,0 0-3 0,6 13-6 15,-6-13 0-15,0 0-2 0,0 0-4 0,0 0-8 16,0 0-2-16,0 0-4 0,0 0 7 0,0 0-1 16,0 0 4-16,0 0 6 0,15-11 2 0,-15 11-2 0,4-13 1 15,-4 13-1-15,8-13 4 0,-8 13-5 0,8-12 5 16,-8 12-1-16,11-10 3 0,-11 10 2 0,10-7 3 15,-10 7 10-15,0 0 6 0,21-8 3 0,-21 8 9 0,0 0 6 16,0 0 4-16,22 2 0 0,-22-2 0 0,0 0-2 16,14 11-4-16,-14-11-4 0,10 9-4 0,-10-9-5 15,10 11-3-15,-10-11-3 0,9 17-1 0,-9-17-4 16,8 16-15-16,-8-16-19 0,4 17-19 0,-4-17-27 16,6 15-24-16,-6-15-27 0,4 13-28 0,-4-13-42 0,0 0-50 15,0 14-46-15,0-14-239 0,0 0-38 0</inkml:trace>
  <inkml:trace contextRef="#ctx0" brushRef="#br0" timeOffset="7435.554">12066 15618 222 0,'0'0'283'0,"0"0"-50"0,0 0-36 0,0 0-24 16,0 0-26-16,8 13-24 0,-8-13-15 0,10 14-12 16,-10-14-16-16,17 14-3 0,-9-5-7 0,5 3 3 15,-3 1-30-15,2 2 28 0,3 0-3 0,-1 3 3 16,1 0-5-16,1 2-4 0,0 1-2 0,0 2-7 15,3 1 5-15,-3 2 1 0,1-3-2 0,0 4 1 16,-1-2-2-16,-1 3 1 0,-1 0 5 0,-1-3 0 0,0 5 4 16,-1-1 0-16,-1 1 1 0,-1 1 0 0,-2-1-1 15,0 2-11-15,-1-3-4 0,-1-1-13 0,-2-3-5 16,0 4-1-16,-2 0-12 0,0-1-5 0,0-2-4 16,-2 2-8-16,0-5-12 0,-2 5-14 0,0-4-11 15,0 1-10-15,-2-2-9 0,2-2-6 0,-2 0-8 0,2-3-3 16,-2-1-4-16,2-1-12 0,-3-1-16 0,1 0-6 0,2-2-18 15,2-13-12-15,-4 20-25 0,4-20-14 16,-6 18-28-16,6-18-26 0,-6 18-44 0,6-18-164 0,-4 12 88 16</inkml:trace>
  <inkml:trace contextRef="#ctx0" brushRef="#br0" timeOffset="10773.695">12921 16558 138 0,'0'0'429'0,"0"0"-113"0,0 0-39 0,0 0-46 16,-5-12-36-16,5 12-27 0,0 0-23 0,0 0-15 15,0 0-22-15,0 0-18 0,0 0-9 0,-4-12-20 16,4 12-9-16,0 0-5 0,0 0-7 0,0 0 13 15,0 0 14-15,0 0 5 0,9-9-7 0,-9 9-4 0,0 0-8 16,0 0-3-16,14-7-4 0,-14 7-3 0,0 0-5 16,0 0-3-16,22-2-3 0,-22 2-7 0,0 0-3 15,22 2-5-15,-22-2-2 0,0 0-4 0,25 5-2 0,-25-5-2 16,0 0-1-16,27 4-3 0,-27-4-13 16,0 0-9-16,27 6-14 0,-27-6-15 0,0 0-12 0,23 1-18 15,-23-1-18-15,0 0-27 0,15 3-24 0,-15-3-38 16,0 0-32-16,0 0-71 0,0 0-318 0,0 0-121 15</inkml:trace>
  <inkml:trace contextRef="#ctx0" brushRef="#br0" timeOffset="10997.23">12927 16438 400 0,'0'0'472'0,"0"0"-86"0,-15-7-81 0,15 7-45 16,0 0-36-16,0 0-30 0,0 0-35 0,-10-9-33 15,10 9-23-15,0 0-16 0,0 0 3 0,0 0-1 16,0 0-7-16,0 0-5 0,0 0-9 0,0 0-8 0,0 0-13 16,27 3-3-16,-27-3-7 0,0 0-5 0,26 6-7 15,-26-6 4-15,0 0-16 0,31 2-14 0,-31-2 9 16,0 0-22-16,33 1-31 0,-33-1-30 0,0 0-30 16,31 0-42-16,-31 0-50 0,0 0-94 0,25-1-71 15,-25 1-328-15,0 0-199 0</inkml:trace>
  <inkml:trace contextRef="#ctx0" brushRef="#br0" timeOffset="12682.82">13343 16248 369 0,'0'0'321'0,"0"0"-60"15,0 0-35-15,0 0-29 0,-18-6-20 0,18 6-12 0,0 0-12 16,0 0-19-16,0 0-14 0,-19-4-12 0,19 4-14 16,0 0-12-16,0 0-9 0,0 0-10 0,0 0-11 15,0 0-8-15,0 0-10 0,0 0-6 0,0 0-9 0,0 0-3 16,0 0-6-16,0 0-2 0,0 0 7 0,0 0 6 15,0 0-6-15,0 0-3 0,0 0 1 0,0 0-3 16,0 0 0-16,0 0-3 0,27 0 1 0,-27 0-4 16,0 0 1-16,27 0-1 0,-27 0-1 0,0 0 1 15,26 2-4-15,-26-2 3 0,0 0-3 0,29 4 2 0,-29-4 4 16,0 0 5-16,22 10 2 0,-22-10-2 0,13 8 4 16,-13-8-3-16,10 15 1 0,-10-15-3 0,8 15-1 15,-8-15-1-15,4 20-4 0,-4-20 0 0,3 26-1 16,-3-26 1-16,-5 28-2 0,3-11-2 0,0 1 1 15,-2-3 2-15,2 2 8 0,-2-1 1 0,0 1 9 0,0-2 5 16,0 0 4-16,-1-3 3 0,1 3-2 0,4-15-3 16,-6 20-3-16,6-20-5 0,-4 18-5 0,4-18-6 15,-2 16-4-15,2-16 1 0,0 0 3 0,2 16 7 0,-2-16 2 16,0 0 3-16,0 0-2 0,10 12 15 0,-10-12-18 16,0 0-16-16,0 0 17 0,25-4-3 0,-25 4-3 15,15-5-1-15,-15 5-3 0,16-10 1 0,-16 10 0 0,19-9-22 16,-19 9-26-16,15-8-20 0,-15 8-26 15,17-7-17-15,-17 7-16 0,16-6-29 0,-16 6-30 0,0 0-33 16,23-7-40-16,-23 7-47 0,0 0-68 0,21-6-143 16,-21 6-6-16</inkml:trace>
  <inkml:trace contextRef="#ctx0" brushRef="#br0" timeOffset="13252.768">13743 16573 185 0,'0'0'429'0,"0"0"-94"0,0 0-40 0,0 0-47 16,0 0-22-16,0 0-26 0,0 0-28 0,0 0-28 0,0 0-24 16,0 0-25-16,0 0-16 0,0 0-13 0,0 0-3 15,-8-12-12-15,8 12-6 0,-8-12-8 0,8 12-5 16,-4-13-7-16,4 13-6 0,-5-14-4 0,5 14-3 15,-4-18-4-15,4 18 0 0,-2-21-5 0,2 21 1 0,0-19 0 16,0 19 0-16,0-22-5 0,0 22 0 0,2-19 2 16,-2 19-1-16,4-12-1 0,-4 12 1 0,5-13 2 15,-5 13 0-15,8-12 5 0,-8 12 4 0,0 0 4 0,0 0 1 16,18-3-3-16,-18 3 3 0,0 0 3 0,15 10 0 16,-15-10-1-16,10 13 2 0,-10-13-4 15,13 19-1-15,-7-8 13 0,-2 2-23 0,2 0-1 0,-2-2-1 16,1 0-1-16,-5-11-1 0,7 21-7 0,-7-21 0 15,8 18-14-15,-8-18-6 0,6 13-2 0,-6-13-2 16,0 0-2-16,6 13 1 0,-6-13-4 0,0 0-5 16,0 0 4-16,0 0 3 0,0 0 2 0,9-13 2 0,-9 13-1 15,2-16 1-15,-2 16 4 0,4-19-4 0,-4 19 5 16,6-22 5-16,-6 22-1 0,4-20 7 0,-4 20-1 0,8-19 7 16,-8 19-1-16,7-17 3 0,-7 17 3 0,8-14 11 15,-8 14 4-15,10-11 8 0,-10 11 7 0,0 0 8 16,17-8 5-16,-17 8-3 0,0 0 1 0,0 0-5 0,27 3 3 15,-27-3 1-15,12 11 2 0,-12-11 1 16,11 12-2-16,-11-12-2 0,11 17-6 0,-11-17-4 0,10 18 4 16,-10-18-16-16,10 21-3 0,-10-21 0 0,7 18-4 15,-7-18-7-15,6 18-15 0,-6-18-15 0,4 17-17 16,-4-17-12-16,6 11-12 0,-6-11-17 0,0 0-24 0,4 15-30 16,-4-15-31-16,0 0-25 0,0 0-47 15,0 0-35-15,0 0-260 0,0 0-47 0</inkml:trace>
  <inkml:trace contextRef="#ctx0" brushRef="#br0" timeOffset="13555.248">14166 16343 185 0,'0'0'505'16,"0"0"-106"-16,0 0-66 0,4-10-49 0,-4 10-30 15,0 0-30-15,0 0-28 0,0 0-33 0,0 0-22 16,0 0-15-16,0 0-12 0,0 0-16 0,0 0-7 16,0 0-6-16,15 9-8 0,-15-9-7 0,6 13-6 0,-6-13-9 15,8 18-7-15,-8-18-5 0,10 20-1 0,-3-8 2 16,-1 1 2-16,0 0 2 0,0-1-2 0,0 0-5 16,0 1-6-16,0 0-3 0,0-1-7 0,0 0-4 15,0-1-4-15,-2 2-4 0,-4-13-5 0,11 20-12 0,-11-20-22 16,10 17-33-16,-10-17-33 0,6 17-29 0,-6-17-25 15,7 13-12-15,-7-13-16 0,6 10-47 0,-6-10-2 16,0 0-31-16,2 12-53 0,-2-12-77 0,0 0-179 0,0 0-77 16</inkml:trace>
  <inkml:trace contextRef="#ctx0" brushRef="#br0" timeOffset="13746.801">14191 16534 281 0,'-15'-9'435'16,"15"9"-79"-16,0 0-56 0,0 0-47 0,0 0-41 0,-12-9-26 15,12 9-28-15,0 0-2 0,0 0-8 0,0 0-6 16,0 0-5-16,0 0-11 0,0 0-13 0,14-8-12 16,-14 8-17-16,0 0-14 0,0 0-11 0,29 0-11 0,-29 0-11 15,0 0-7-15,25 0-12 0,-25 0-31 0,0 0-40 16,26 0-37-16,-26 0-33 0,0 0-44 0,29-2-60 16,-29 2-69-16,0 0-99 0,29-1-264 0,-29 1-167 15</inkml:trace>
  <inkml:trace contextRef="#ctx0" brushRef="#br0" timeOffset="14364.083">14460 16390 265 0,'0'0'290'0,"0"0"-63"0,0 0-32 0,0 0-47 16,0 0-11-16,0 0-36 0,-11-9 3 0,11 9-21 16,0 0 8-16,0 0-3 0,0-17-9 0,0 17-10 15,0 0-12-15,4-15-4 0,-4 15-7 0,4-12-9 16,-4 12-7-16,9-14-5 0,-9 14-4 0,8-11 2 15,-8 11-4-15,12-11 3 0,-12 11 9 0,11-9 7 0,-11 9 0 16,14-5-17-16,-14 5 23 0,0 0 2 0,0 0-3 16,26 0 0-16,-26 0-4 0,12 6 2 0,-12-6-3 15,13 12-6-15,-13-12-3 0,10 17-1 0,-10-17-6 16,8 20-6-16,-8-20 0 0,7 20-3 0,-5-7-9 0,-2-13-7 16,4 24-7-16,-4-24 2 0,2 21-2 15,-2-21-1-15,0 18-1 0,0-18-3 0,-2 17 0 0,2-17-6 16,-4 13-5-16,4-13-1 0,0 0-1 15,-7 15-2-15,7-15-1 0,0 0-3 0,0 0-7 0,0 0-5 16,0 0-3-16,0 0-1 0,-8-10-18 0,8 10 20 0,0 0-9 16,6-17 9-16,-6 17-13 0,9-10 21 0,-9 10-9 15,12-12 21-15,-12 12-6 0,15-7 19 0,-15 7 2 16,18-4 27-16,-18 4 9 0,0 0 34 0,27 0 20 16,-27 0 21-16,0 0 11 0,26 6 8 0,-26-6 8 0,16 9 5 15,-16-9 13-15,17 11 8 0,-17-11 0 16,12 15 0-16,-12-15-11 0,7 15-18 0,-7-15-4 0,6 17-40 15,-6-17-25-15,-2 20 2 0,2-20-12 0,-4 18-7 16,4-18-6-16,-9 20-7 0,9-20-19 0,-12 14-13 16,12-14-12-16,-21 15-10 0,21-15-15 0,-19 10-16 0,19-10-19 15,-21 11-21-15,21-11-13 0,-21 4-15 0,21-4-20 16,-20 8-32-16,20-8-54 0,-17 3-52 0,17-3-93 16,0 0-275-16,-21 8-165 0</inkml:trace>
  <inkml:trace contextRef="#ctx0" brushRef="#br0" timeOffset="31164.769">1368 14006 190 0,'0'0'169'0,"0"0"-51"16,0 0-12-16,0 0-23 0,0 0-9 0,0 0-12 15,0 0-1-15,0 0-9 0,0 0 3 0,0 0-10 0,0 0 7 16,0 0-10-16,0 0 10 0,0 0-16 16,-4-13 6-16,4 13-18 0,0 0 7 0,0 0-12 0,0 0 7 15,0 0-11-15,0 0 11 0,-14-9-15 0,14 9 12 16,0 0-9-16,-13-10 11 0,13 10-13 0,-10-10 10 15,10 10-14-15,-10-12 9 0,10 12-13 0,-14-15 9 16,14 15-14-16,-14-16 12 0,6 7-13 0,-1-1 0 16,1-1-2-16,0 0 14 0,0 0-13 0,-1 0 9 15,1-2-11-15,0 2 10 0,-1-2-10 0,1-4 10 16,0 4-9-16,0-3 9 0,-1-2-11 0,-1 1 11 0,2-2-11 16,-2-1 12-16,2-1-12 0,2 1 12 15,-2 0-13-15,2-1 11 0,-3 1-12 0,3-1 2 0,0 1 0 16,2 2-2-16,-2 1 2 0,1-1-1 0,1-1 0 15,0 1-1-15,2 0 1 0,-2 1 3 0,2-2 1 16,0-1-2-16,4-1 2 0,-2 1 0 0,0 0-1 16,0 1 1-16,2-1 0 0,-2-1-3 0,2 1 2 15,2 0-1-15,-2-1 1 0,2 3-1 0,0-2 1 16,1 4 1-16,-1-7 1 0,0 6 0 0,2 1-5 16,-2 1-1-16,2 0-4 0,-1 2 2 0,1 1 0 0,-2 2 3 15,-4 10 0-15,10-21 2 0,-10 21 1 0,8-16-3 16,-8 16 14-16,9-15-12 0,-9 15 4 0,5-11 0 15,-5 11 0-15,6-13 1 0,-6 13 0 0,0 0 0 16,8-15 0-16,-8 15 0 0,0 0 0 0,7-16 1 16,-7 16-2-16,0 0 1 0,6-15-1 0,-6 15 0 15,0 0-2-15,6-15-7 0,-6 15-3 0,0 0-4 16,6-13-5-16,-6 13-2 0,0 0 1 0,0 0-5 16,6-13 4-16,-6 13-4 0,0 0 6 0,0 0 3 15,7-15 0-15,-7 15 0 0,0 0 1 0,0 0 1 16,0 0 3-16,6-12 2 0,-6 12 2 0,0 0-1 0,0 0 4 15,2-14-2-15,-2 14 4 0,0 0-1 0,0 0 2 16,2-17 2-16,-2 17 6 0,0 0-8 0,2-13 7 16,-2 13-6-16,0 0 6 0,0-16-5 0,0 16 6 15,0 0-4-15,0 0 8 0,0-15-3 0,0 15 14 0,0 0-12 16,0 0 8-16,-4-13 0 0,4 13 7 0,0 0-10 16,0 0 6-16,0 0-11 0,-6-11 8 15,6 11-10-15,0 0 9 0,0 0-6 0,0 0 7 0,0 0-7 16,-13-9 8-16,13 9-7 0,0 0 10 0,0 0-5 15,0 0 12-15,0 0-13 0,0 0 10 0,0 0-9 16,0 0 10-16,0 0-10 0,-20-3 12 0,20 3-13 16,0 0 13-16,0 0-10 0,0 0 9 0,0 0-11 15,0 0 9-15,-17 7-9 0,17-7 12 0,0 0-13 16,0 0 7-16,0 0-11 0,0 0 11 0,0 0-17 16,0 0 15-16,-13 7-15 0,13-7 14 0,0 0-13 15,0 0 14-15,0 0-16 0,0 0 14 0,0 0-17 16,0 0 12-16,0 0-14 0,0 0 13 0,0 0-13 0,0 0 13 15,0 0-17-15,0 0 17 0,4-17-16 0,-4 17 16 16,5-11-15-16,-5 11 14 0,6-11-14 0,-6 11 13 16,10-11-14-16,-10 11 14 0,13-9-13 0,-13 9 7 15,12-13-8-15,-12 13 12 0,13-12-12 0,-13 12 7 0,10-7-10 16,-10 7 14-16,8-9-13 0,-8 9 15 0,0 0-10 16,0 0 16-16,13-7-10 0,-13 7 20 15,0 0-17-15,0 0 11 0,0 0-13 0,0 0 15 0,10 11-14 16,-10-11 16-16,0 0-15 0,0 17 16 0,0-17-11 15,0 0 16-15,0 20-3 0,0-20 6 0,-2 13-18 16,2-13 17-16,0 15-37 0,0-15 45 0,-4 13-23 16,4-13 19-16,-2 13-20 0,2-13 14 0,0 0-16 15,-4 19 14-15,4-19-14 0,0 0 16 0,-5 14-19 16,5-14 9-16,0 0-15 0,-4 13 16 0,4-13-21 16,0 0 18-16,0 0-20 0,0 0 17 0,-4 12-17 15,4-12 14-15,0 0-20 0,0 0 7 0,0 0-28 16,0 0-3-16,0 0-33 0,0 0-8 0,0 0-42 0,0 0-24 15,-8 11-58-15,8-11-47 0,0 0-155 0,0 0 139 16</inkml:trace>
  <inkml:trace contextRef="#ctx0" brushRef="#br0" timeOffset="31894.709">509 13172 268 0,'0'0'217'0,"0"0"-43"0,0 0-32 0,0 0-16 15,0 0-13-15,0 0-10 0,0 0-14 0,0 0-16 16,0 0-10-16,0 0-12 0,0 0-11 0,0 0-7 15,-11-7 0-15,11 7 22 0,0 0-7 0,0 0 21 16,0 0-17-16,6-12 10 0,-6 12-21 0,0 0 7 16,0 0-24-16,9-13 14 0,-9 13-23 0,0 0 16 0,12-9-22 15,-12 9 17-15,0 0-26 0,17-7 22 0,-17 7-21 16,14-6 16-16,-14 6-21 0,0 0 18 0,25-9-17 16,-25 9 15-16,15-6-16 0,-15 6 15 0,19-6-15 15,-19 6 13-15,19-8-15 0,-19 8 15 0,16-6-16 16,-16 6 18-16,17-5-17 0,-17 5 17 0,14-8-12 15,-14 8 18-15,0 0-10 0,19-6 16 0,-19 6-12 16,0 0 17-16,0 0-15 0,16-6 16 0,-16 6-20 0,0 0 22 16,0 0-20-16,0 0 15 0,0 0-20 15,18-6 17-15,-18 6-19 0,0 0 15 0,0 0-20 0,0 0 17 16,0 0-21-16,0 0 19 0,0 0-19 0,0 0 14 16,14-8-23-16,-14 8 10 0,0 0-26 0,0 0 5 15,0 0-37-15,0 0-1 0,0 0-41 0,9-9-34 16,-9 9-41-16,0 0-46 0,0 0-266 0,0 0 17 15</inkml:trace>
  <inkml:trace contextRef="#ctx0" brushRef="#br0" timeOffset="40918.618">19429 2385 167 0,'0'0'171'16,"0"0"-51"-16,0 0-17 0,0 0-19 0,0 0-11 16,0 0-14-16,-6 10-5 0,6-10-9 0,0 0 3 0,0 0-9 15,0 15 15-15,0-15-6 0,0 0 9 0,0 0-1 16,0 14 5-16,0-14-12 0,0 0 12 0,2 15-7 16,-2-15 8-16,0 0-9 0,2 18 11 0,-2-18-18 15,0 0 12-15,0 20-15 0,0-20 14 0,2 18-13 16,-2-18 13-16,0 17-17 0,0-17 11 0,0 20-19 15,0-20 12-15,0 20-16 0,0-20 7 0,2 22-13 16,-2-22 19-16,0 22-7 0,0-22-1 0,2 23-7 0,-2-23-7 16,2 20 2-16,-2-20-10 0,4 20-3 0,-4-20 1 15,4 18-2-15,-4-18 1 0,4 18-2 0,-4-18-2 16,5 14-1-16,-5-14-3 0,4 15 0 0,-4-15 2 16,4 14 1-16,-4-14-3 0,0 0 2 0,8 10-3 15,-8-10-3-15,0 0 0 0,0 0-9 0,8 11-11 16,-8-11-14-16,0 0-34 0,0 0-11 0,0 0-37 15,0 0-14-15,0 0-31 0,12-9-30 0,-12 9-34 16,0 0-182-16,0 0 129 0</inkml:trace>
  <inkml:trace contextRef="#ctx0" brushRef="#br0" timeOffset="41499.064">19359 2613 21 0,'0'0'309'0,"0"0"-80"0,0 0-19 15,0 0-30-15,0 0 1 0,-17-7-32 0,17 7-10 16,0 0-30-16,0 0 5 0,0 0-27 0,0 0 4 15,0 0-18-15,0 0 9 0,-18-4-16 0,18 4 13 16,0 0-6-16,0 0-7 0,0 0-1 0,0 0-8 16,0 0 0-16,0 0-5 0,0 0-2 0,0 0-4 15,0 0-1-15,0 0-6 0,0 0-2 0,0 0-5 0,0 0-8 16,0 0-3-16,0 0-4 0,0 0-6 0,0 0-2 16,0 0 0-16,0 0 5 0,0 0 0 0,0 0 7 15,0 0-9-15,0 0-3 0,0 0 3 0,0 0 0 16,0 0 1-16,16 7-2 0,-16-7 1 0,0 0-7 15,0 0 3-15,25 0 1 0,-25 0-3 0,0 0 2 16,0 0-3-16,27-3-3 0,-27 3 3 0,0 0 2 16,0 0 1-16,24-4 0 0,-24 4-4 0,0 0 1 15,21-4-1-15,-21 4 3 0,0 0-3 0,21-4 1 16,-21 4-4-16,0 0 0 0,22-9 3 0,-22 9-2 0,0 0-3 16,20-6 3-16,-20 6-1 0,0 0-1 0,19-5 0 15,-19 5 1-15,0 0 1 0,16-5 0 0,-16 5-4 16,0 0 4-16,0 0 0 0,17-6 2 15,-17 6-1-15,0 0 0 0,0 0 0 0,0 0-1 16,0 0 2-16,0 0 0 0,16-6-4 0,-16 6-1 0,0 0-6 16,0 0-6-16,0 0-14 0,0 0-7 0,0 0-8 15,0 0-8-15,0 0-9 0,0 0-7 0,0 0-11 0,0 0-28 16,0 0 6-16,0 0-18 0,0 0 4 0,0 0-31 16,19-3-10-16,-19 3-30 0,0 0-21 0,0 0-31 15,0 0-196-15,0 0 99 0</inkml:trace>
  <inkml:trace contextRef="#ctx0" brushRef="#br0" timeOffset="43369.606">19887 2388 233 0,'0'0'214'0,"0"0"-33"0,0 0-32 0,0 0-7 15,0 0-21-15,0 0-4 0,0 0-13 0,0 0-13 16,-11-10-34-16,11 10 27 0,0 0-18 0,0 0 16 16,0 0-27-16,0 0 14 0,0 0-13 0,0 0 11 15,0 0-20-15,0 0 14 0,0 0-20 0,0 0 11 16,0 0-18-16,0 0 12 0,0 0-16 0,-22-2 16 16,22 2-25-16,0 0 14 0,0 0-21 0,0 0 14 15,0 0-22-15,0 0-8 0,0 0 7 0,-27-2 13 0,27 2-18 16,0 0 13-16,0 0-17 0,0 0 16 15,0 0-18-15,-21 2 17 0,21-2-18 0,0 0 13 0,-12 7-16 16,12-7 17-16,0 0-16 0,-11 13 19 0,11-13-25 16,-6 12 24-16,6-12-17 0,-8 15 15 0,8-15-19 15,-3 16 23-15,3-16-16 0,-6 18 14 0,6-18-16 16,-5 20 12-16,5-20-14 0,-2 21 16 0,2-21-13 16,0 23 12-16,0-23 3 0,2 20 3 0,-2-20-2 15,5 22 6-15,-5-22 2 0,6 20 3 0,-6-20-3 16,9 19 2-16,-9-19-7 0,10 15 1 0,-10-15 6 0,15 12-3 15,-15-12 2-15,14 9-3 0,-14-9-1 0,0 0-3 16,25 7 0-16,-25-7-1 0,0 0-2 0,25-1-3 16,-25 1-3-16,0 0 1 0,25-5-1 0,-25 5-1 15,0 0-5-15,23-7-11 0,-23 7-20 0,0 0-27 16,15-6-41-16,-15 6-24 0,0 0-59 0,17-6-39 16,-17 6-46-16,0 0-251 0,0 0-23 0</inkml:trace>
  <inkml:trace contextRef="#ctx0" brushRef="#br0" timeOffset="44589.092">20229 2116 201 0,'0'0'263'0,"0"0"-54"16,0 0-25-16,0 0-26 0,0 0-10 0,0 0-32 16,0 0-5-16,0 0-25 0,0 0 0 0,0 0-25 15,0 0 5-15,0 0-8 0,0 0-3 0,0 0-15 16,0 0 13-16,0 0-12 0,-10 9 11 0,10-9-13 15,-3 13 16-15,3-13-19 0,-6 17 15 0,6-17 4 0,-4 18-4 16,4-18-8-16,-5 23-3 0,3-9-3 0,-2 1-2 16,2 1 2-16,-2 1 0 0,1-1-4 0,1 4-1 15,-2-2-6-15,2 0-9 0,0 3 1 0,0-1-1 16,0 0 0-16,0-1 3 0,2 1-3 0,0 1-3 16,0-1-3-16,0-2 1 0,0 0-4 0,0 1-3 15,2 0 1-15,0-2-5 0,0-2 0 0,0 3-2 16,2-4 9-16,-2 3-13 0,3-4 9 0,-1 0-2 0,-2 2 0 15,4-5-1-15,-3 4 2 0,-3-14-5 0,8 18 0 16,-8-18-6-16,9 18-13 0,-9-18-16 0,8 17-15 16,-8-17-20-16,6 15-18 0,-6-15-24 0,8 11-30 15,-8-11-33-15,9 12-36 0,-9-12-37 0,0 0-249 16,12 7 8-16</inkml:trace>
  <inkml:trace contextRef="#ctx0" brushRef="#br0" timeOffset="45266.823">20370 2667 253 0,'5'-13'289'15,"-5"13"-45"-15,0 0-45 0,0 0-4 0,0 0-42 0,0 0-11 16,0 0-33-16,0 0 0 0,0 0-29 0,0 0 5 16,0 0-26-16,0 0 5 0,0 0-9 0,0 0-9 15,0 0-12-15,-13-8-7 0,13 8-18 0,0 0 16 16,0 0-15-16,0 0 13 0,-2-17 0 0,2 17-1 16,0 0-4-16,2-14-1 0,-2 14 18 0,0 0-19 15,6-17 0-15,-6 17-3 0,7-13 1 0,-7 13-4 16,8-15-16-16,-8 15 11 0,8-13-13 0,-8 13 10 15,13-12-7-15,-13 12 14 0,12-12-15 0,-12 12 18 16,12-7-16-16,-12 7 17 0,0 0-15 0,19-7 19 0,-19 7-16 16,0 0 16-16,0 0 0 0,25 0-1 0,-25 0 1 15,0 0-7-15,16 8-1 0,-16-8-19 0,10 11 21 16,-10-11-1-16,8 10 2 0,-8-10-4 0,6 14-4 16,-6-14 2-16,4 12-3 0,-4-12 1 0,4 14-1 15,-4-14 0-15,0 0 3 0,7 14-3 0,-7-14-1 16,0 0 0-16,0 0-3 0,4 13-5 0,-4-13-2 15,0 0 2-15,0 0-4 0,0 0-1 0,0 0-3 0,0 0 2 16,14-9-19-16,-14 9 10 0,6-12-10 0,-6 12 11 16,11-18-15-16,-11 18 18 0,10-17-11 15,-4 6 19-15,-6 11-14 0,13-19 21 0,-13 19-22 0,12-14 24 16,-12 14-17-16,12-13 15 0,-12 13-8 0,13-11 26 16,-13 11-9-16,10-8 21 0,-10 8-10 0,0 0 12 15,16-7-16-15,-16 7 14 0,0 0-12 0,0 0 22 16,0 0-23-16,22 6 22 0,-22-6 0 0,0 0-7 15,11 12 0-15,-11-12-4 0,6 10-1 0,-6-10-1 16,4 13-3-16,-4-13-3 0,4 15-2 0,-4-15-4 16,6 14 1-16,-6-14-2 0,2 16-4 0,-2-16 1 15,3 12-3-15,-3-12 1 0,0 0-6 0,2 20 2 0,-2-20-1 16,0 0-2-16,2 13-6 0,-2-13-13 0,0 0-17 16,0 0-17-16,2 16-27 0,-2-16-11 0,0 0-29 15,0 0-18-15,0 0-40 0,0 0-20 0,6 10-30 16,-6-10-43-16,0 0-154 0,0 0 108 0</inkml:trace>
  <inkml:trace contextRef="#ctx0" brushRef="#br0" timeOffset="45621.762">20863 2426 222 0,'0'0'327'0,"0"0"-70"0,0 0-15 0,0 0-32 16,0-14-14-16,0 14-37 0,0 0-1 0,0 0-35 15,0 0-5-15,0 0-28 0,0 0 3 0,0 0-32 0,0 0 11 16,0 0-32-16,0 0 18 0,0 0-2 0,0 0-4 16,0 0-3-16,0 0-4 0,0 0-13 0,0 0 3 15,9 14-3-15,-9-14-3 0,4 13-1 0,-4-13-1 16,6 15-1-16,-6-15-6 0,6 17 2 0,-6-17-2 15,6 20-2-15,-6-20-5 0,7 21-5 0,-7-21 2 16,8 17 3-16,-8-17-7 0,8 21-1 0,-8-21-1 16,6 17-1-16,-6-17 0 0,8 18-8 0,-8-18-11 15,8 13-14-15,-8-13-14 0,6 11-14 0,-6-11-18 0,6 11-28 16,-6-11-8-16,0 0-6 0,9 9-10 0,-9-9-54 16,0 0-28-16,0 0-21 0,0 0-23 0,0 0-192 15,6-10 79-15</inkml:trace>
  <inkml:trace contextRef="#ctx0" brushRef="#br0" timeOffset="45830.226">20897 2546 253 0,'0'0'226'0,"0"0"-34"16,0 0-10-16,-15-8-19 0,15 8 1 0,0 0-35 0,0 0 0 15,0 0-29-15,0 0 8 0,0 0-23 0,0 0 10 16,0 0-16-16,0 0 19 0,0 0-22 0,0 0 19 16,0 0-23-16,0 0 22 0,-16 7-11 0,16-7 1 15,0 0-4-15,0 0-4 0,0 0 0 0,0 0-4 16,0 0-5-16,20 3-7 0,-20-3-4 0,0 0-12 15,15-4-9-15,-15 4-7 0,12-9-3 0,-12 9-16 16,15-11-27-16,-15 11-23 0,15-11-27 0,-15 11-31 0,17-12-44 16,-17 12-16-16,18-12-45 0,-18 12-46 15,19-13-52-15,-19 13-278 0,16-7-90 0</inkml:trace>
  <inkml:trace contextRef="#ctx0" brushRef="#br0" timeOffset="46221.199">21149 2469 323 0,'0'0'363'0,"0"0"-83"16,0 0-15-16,0 0-81 0,0 0 7 0,0 0-44 16,8-12-6-16,-8 12-42 0,0 0-4 0,4-13-28 15,-4 13 0-15,2-14-30 0,-2 14 3 0,2-17-20 16,-2 17 11-16,2-14-21 0,-2 14 16 0,2-17-21 15,-2 17 14-15,0-13-13 0,0 13 23 0,0 0-19 16,2-17 21-16,-2 17-12 0,0 0 4 0,0 0-25 16,0-13 24-16,0 13-21 0,0 0 21 0,0 0 4 0,0 0-2 15,0 0 4-15,0 0 2 0,7 13 4 16,-7-13 2-16,0 0 0 0,4 21-3 0,-4-21 0 0,4 16-1 16,-4-16-6-16,4 19-6 0,-4-19 4 0,6 19-2 15,-6-19-5-15,4 19 2 0,-4-19-4 0,7 19 2 16,-7-19-3-16,6 18 1 0,-6-18-4 0,6 13-1 15,-6-13-3-15,3 13 0 0,-3-13-3 0,0 0 2 16,6 17-9-16,-6-17-15 0,0 0-15 0,4 12-15 16,-4-12-21-16,0 0-24 0,0 0-39 0,5 12-8 15,-5-12-39-15,0 0-50 0,0 0-68 0,0 0-291 0,0 0-99 16</inkml:trace>
  <inkml:trace contextRef="#ctx0" brushRef="#br0" timeOffset="46756.118">21211 2069 278 0,'0'0'279'0,"0"0"-42"0,-4-12-52 16,4 12-11-16,0 0-44 0,0 0-14 0,0 0-13 0,-2-13 18 15,2 13-21-15,0 0 6 0,0 0-20 0,0 0 9 16,0 0-24-16,0 0 11 0,23 2-6 0,-23-2-9 15,15 11-8-15,-15-11-4 0,14 10-3 0,-5 0-8 16,-1-1 0-16,0 1 2 0,2 2-6 0,-1-1-1 16,-1 2 3-16,2 1-1 0,-1 0-3 0,-1 1-4 15,2 4 1-15,-2-3 5 0,3 2 4 0,-4 3 3 16,1-1-1-16,0 0-3 0,-1 3 1 0,-1-3-2 0,0 2-1 16,-2 0 0-16,2 3-3 0,-1-3-5 0,-1 1-2 15,-2 2-5-15,0-2-2 0,0 0-2 0,0-2-3 16,0 0-1-16,-2-1-2 0,2 1-1 15,-4-1-2-15,2-1 2 0,0 1 1 0,-2-2-4 0,2 1 4 16,-2 0-5-16,0-2 3 0,0-1-4 0,-2 0-2 16,2 2-5-16,0-4 3 0,-3 1-2 0,5-15-1 15,-2 22-3-15,2-22-5 0,-4 19-20 0,4-19-13 16,-4 17-20-16,4-17-16 0,-2 13-17 0,2-13-16 16,0 0-13-16,0 14-21 0,0-14-24 0,0 0-33 15,0 0-43-15,0 0-69 0,0 17-342 0,0-17-158 0</inkml:trace>
  <inkml:trace contextRef="#ctx0" brushRef="#br0" timeOffset="48750.93">21800 2541 357 0,'0'0'273'0,"0"0"-29"0,0 0-33 15,0 0-6-15,0 0-44 0,0 0-6 0,0 0-29 0,0 0-3 16,0 0-33-16,0 0 3 0,0 0-26 0,0 0 12 16,0 0-29-16,0 0 15 0,0 0-26 0,0 0 14 15,0 0-8-15,0 0-3 0,0 0-3 0,0 0 6 16,0 0 10-16,0 0-1 0,0 0 0 0,0 0-6 15,0 0-5-15,0 0-5 0,0 0-5 0,13-8-4 16,-13 8-7-16,0 0-5 0,0 0-2 0,27 2-2 16,-27-2-1-16,0 0-5 0,25-2-3 0,-25 2-10 0,21-4-10 15,-21 4-15-15,22-3-8 0,-22 3-31 16,23-5 5-16,-23 5-30 0,20-6-7 0,-20 6-39 0,18-6-20 16,-18 6-49-16,0 0-33 0,25-5-47 0,-25 5-193 15,0 0 30-15</inkml:trace>
  <inkml:trace contextRef="#ctx0" brushRef="#br0" timeOffset="49820.962">22281 2251 242 0,'0'0'241'0,"0"0"-42"16,0 0-31-16,0 0-11 0,0 0-28 0,0 0-8 15,0 0-35-15,0 0-4 0,0 0-16 0,0 0 6 16,0 0-12-16,0 0 11 0,0 0-18 0,0 0 12 16,0 0-17-16,3 18 17 0,-3-18-20 0,0 0 17 15,2 17-20-15,-2-17 13 0,2 16-18 0,-2-16 8 16,2 19-22-16,-2-19 12 0,4 20-20 0,-4-20 14 16,2 21-19-16,-2-21 10 0,4 20-40 0,-4-20 41 0,4 20-15 15,-4-20 13-15,2 21-21 0,-2-21 17 0,4 16-19 16,-4-16 19-16,2 13-21 0,-2-13 22 0,0 0-11 15,3 17 22-15,-3-17-8 0,0 0 22 0,0 0-26 16,2 14 15-16,-2-14-6 0,0 0-28 0,0 0 21 16,0 0-24-16,0 0 14 0,0 0-23 0,-11-9 18 15,11 9-14-15,0 0 16 0,-6-18-19 0,6 18 17 16,-6-12-14-16,6 12 12 0,-4-18-11 0,4 18 15 0,-6-16-18 16,6 16 37-16,-5-16-40 0,5 16 13 0,-4-20-13 15,4 20 14-15,-4-18-15 0,4 18 17 0,-4-21-15 16,4 21 19-16,0-18-16 0,0 18 18 0,-2-18-42 15,2 18 44-15,2-19-14 0,-2 19 15 0,2-18-20 16,-2 18 19-16,2-17-21 0,-2 17 18 0,6-17-16 16,-6 17 12-16,7-12-15 0,-7 12 14 0,10-14-14 15,-10 14 16-15,10-8-14 0,-10 8 17 0,0 0-17 16,17-10 19-16,-17 10-12 0,0 0 12 0,0 0-16 16,25-2 17-16,-25 2-14 0,0 0 15 0,14 6-16 0,-14-6 16 15,0 0-14-15,12 13 17 0,-12-13-18 0,9 9-8 16,-9-9 19-16,3 13 8 0,-3-13 5 0,2 13-10 15,-2-13-12-15,0 13 13 0,0-13-18 0,-2 17 16 16,2-17-13-16,-3 14 17 0,3-14-19 0,-6 14 14 16,6-14-15-16,-5 10 11 0,5-10-9 0,0 0 13 15,-6 15-24-15,6-15 12 0,0 0-20 0,0 0 5 16,-4 13-23-16,4-13 8 0,0 0-9 0,0 0 20 0,0 0-10 16,0 0 21-16,0 0-10 0,0 0 17 0,0 0-18 15,19 3 20-15,-19-3-18 0,0 0 14 16,17-3-14-16,-17 3 15 0,0 0-17 0,23-2 13 0,-23 2-13 15,0 0 17-15,27 0-9 0,-27 0 12 0,0 0-5 16,27 3 14-16,-27-3-8 0,0 0 20 0,22 8-2 16,-22-8 25-16,11 8-4 0,-11-8 17 0,8 11-12 15,-8-11 21-15,4 13-19 0,-4-13 22 0,0 15-21 16,0-15 14-16,-2 14-22 0,2-14 17 0,-8 13-43 16,8-13 37-16,-10 12-20 0,10-12 20 0,-15 12-29 15,15-12 28-15,-12 9-35 0,12-9 15 0,-15 8-21 0,15-8 14 16,0 0-17-16,-16 7 13 0,16-7-22 0,0 0 7 15,-17 6-33-15,17-6 1 0,0 0-36 0,0 0-6 16,0 0-33-16,-16 7-18 0,16-7-32 0,0 0-14 16,0 0-5-16,0 0-11 0,0 0-12 0,0 0-199 15,0 0 144-15</inkml:trace>
  <inkml:trace contextRef="#ctx0" brushRef="#br0" timeOffset="50417.147">22708 2435 56 0,'0'0'349'15,"0"0"-94"-15,0 0-30 0,0 0-41 0,0 0-9 0,-6-12-44 16,6 12 12-16,0 0-42 0,0 0 6 0,0 0-23 15,-14-8 6-15,14 8-28 0,0 0 11 0,0 0-28 16,-14-7 11-16,14 7-23 0,0 0 10 0,0 0-2 16,-12-12-16-16,12 12-21 0,0 0 12 0,0 0-19 15,-10-11 16-15,10 11-20 0,0 0 15 0,0 0-15 16,0-16 13-16,0 16-13 0,0 0 15 0,4-15-16 16,-4 15 15-16,0 0-17 0,8-13 21 0,-8 13-19 0,10-9 15 15,-10 9-16-15,0 0 16 0,14-9-14 16,-14 9 9-16,0 0-11 0,16-6 19 0,-16 6-15 15,0 0 11-15,0 0-10 0,23 4 17 0,-23-4-12 0,0 0 20 16,12 7-19-16,-12-7 18 0,9 10-10 0,-9-10 11 16,8 11-19-16,-8-11 16 0,4 13-16 0,-4-13 15 15,4 11-19-15,-4-11 15 0,0 0-16 0,6 16 12 16,-6-16-16-16,0 0 5 0,0 0-2 0,4 15-11 16,-4-15-20-16,0 0 5 0,0 0-20 0,0 0 18 15,0 0-8-15,0 0 19 0,13-10-12 0,-13 10 17 16,6-12-11-16,-6 12 17 0,6-17-13 0,-6 17 15 0,11-16-10 15,-11 16 14-15,10-17-15 0,-10 17 19 0,9-13-13 16,-9 13 17-16,13-11-11 0,-13 11 18 0,12-7-8 16,-12 7 18-16,0 0-6 0,21-5 19 0,-21 5-10 15,0 0 20-15,20 6-17 0,-20-6 16 0,15 10-13 16,-15-10 21-16,12 11-19 0,-12-11 14 0,11 15-2 16,-11-15-9-16,8 14-4 0,-8-14-6 0,8 15-7 15,-8-15 0-15,6 15-7 0,-6-15-1 0,5 9-14 16,-5-9-10-16,0 0-26 0,5 13-8 0,-5-13-46 15,0 0-20-15,0 0-57 0,0 0-41 0,0 0-57 0,0 0-245 16,0 0-11-16</inkml:trace>
  <inkml:trace contextRef="#ctx0" brushRef="#br0" timeOffset="50952.309">22992 2063 17 0,'0'0'390'0,"0"0"-87"0,0 0-67 0,0 0-25 15,0 0-46-15,0 0 6 0,0 0-63 0,-7-12-7 0,7 12-33 16,0 0 8-16,0 0-16 0,0 0 9 15,0 0-18-15,11-9 7 0,-11 9-25 0,0 0 10 16,12-8-27-16,-12 8 15 0,0 0-19 0,17-9 10 0,-17 9-24 16,0 0 21-16,18-9-21 0,-18 9 17 15,0 0-22-15,19-8 21 0,-19 8-12 0,0 0 17 0,0 0-17 16,23-3 20-16,-23 3-6 0,0 0 23 0,0 0 9 16,16 8 4-16,-16-8 0 0,0 0-1 0,4 12-5 15,-4-12-4-15,0 0 1 0,0 20-4 0,0-20-5 16,-4 18 1-16,4-18-9 0,-6 17-1 0,0-5-6 15,6-12-2-15,-7 21-2 0,7-21-4 0,-8 21-6 0,8-21 3 16,-8 21-4-16,8-21-1 0,-6 20-1 0,6-20-6 16,-6 16 7-16,6-16-5 0,-5 17 0 0,5-17 1 15,-2 15-3-15,2-15 3 0,0 0 1 0,0 15-1 16,0-15-2-16,0 0 3 0,4 14 0 0,-4-14 3 16,0 0-3-16,11 10 3 0,-11-10-3 0,0 0 3 15,0 0 0-15,23 5-15 0,-23-5 20 0,0 0-4 16,0 0 5-16,24 2-2 0,-24-2 0 0,0 0-2 15,0 0 5-15,26-2-38 0,-26 2 7 0,0 0-21 16,21-4-40-16,-21 4-5 0,0 0-48 0,18-5-21 0,-18 5-52 16,0 0-64-16,15-6-72 0,-15 6-162 15,0 0-2-15</inkml:trace>
  <inkml:trace contextRef="#ctx0" brushRef="#br0" timeOffset="52533.078">23522 2435 182 0,'0'0'401'0,"0"0"-70"0,0 0-56 0,0 0-23 0,0 0-41 15,0 0-12-15,0 0-42 0,0 0 4 0,0 0-42 16,0 0-1-16,0 0-34 0,0 0 14 0,0 0-28 15,0 0 6-15,0 0-10 0,0 0 0 0,0 0 2 16,0 0 2-16,0 0-2 0,0 0-7 0,0 0-9 16,6-11-10-16,-6 11-11 0,0 0-3 0,0 0-5 15,0 0-4-15,24-1-4 0,-24 1-3 0,0 0-1 16,20-4-4-16,-20 4-2 0,0 0-6 0,25-2-20 16,-25 2-20-16,0 0-18 0,25-4-10 0,-25 4-18 0,0 0-25 15,25-1 9-15,-25 1-26 0,0 0-9 0,29-4-31 16,-29 4-16-16,0 0-40 0,24-4-24 0,-24 4-63 15,0 0-153-15,22-8 53 0</inkml:trace>
  <inkml:trace contextRef="#ctx0" brushRef="#br0" timeOffset="53153.216">24008 2221 211 0,'-11'-11'300'15,"11"11"-70"-15,0 0-18 0,0 0-26 0,-10-11-11 16,10 11-40-16,0 0-4 0,-9-10-29 0,9 10 2 16,0 0-28-16,-13-7 7 0,13 7 1 0,0 0-24 15,-14-7-24-15,14 7 13 0,0 0-16 0,0 0 11 16,-25-6-20-16,25 6 14 0,0 0-19 0,0 0 7 16,-27 4-10-16,27-4 18 0,-14 7-19 0,14-7 14 15,-15 9-20-15,15-9 21 0,-14 16-25 0,14-16 18 0,-13 16-21 16,7-5 16-16,1 1-20 0,5-12 19 0,-8 19-21 15,8-19 20-15,-7 23-19 0,7-23 22 0,-2 22-1 16,2-22-2-16,2 22 3 0,-2-22 3 0,4 24 6 16,-1-13 1-16,1 2-1 0,2-2-7 0,-6-11-3 15,11 23 0-15,-11-23-1 0,15 18 0 0,-15-18-2 16,18 16-7-16,-18-16 0 0,17 11 1 0,-17-11-5 16,18 10 4-16,-18-10-14 0,19 6-10 0,-19-6-14 15,0 0-21-15,31 3-23 0,-31-3-77 0,0 0 27 0,28-3-45 16,-28 3-41-16,19-6-37 0,-19 6-44 0,16-7-185 15,-16 7 37-15</inkml:trace>
  <inkml:trace contextRef="#ctx0" brushRef="#br0" timeOffset="53771.023">24236 2365 260 0,'0'0'300'0,"0"0"-67"16,0 0-16-16,0 0-38 0,0 0-22 0,0 0-41 16,0 0-6-16,0 0-5 0,0 0-31 0,0 0-21 0,0 0 5 15,16-5-16-15,-16 5 4 0,0 0-20 0,0 0 13 16,0 0-24-16,0 0 13 0,0 0-22 15,-4-15 12-15,4 15-44 0,0 0 42 0,-2-13-13 0,2 13 13 16,0 0-19-16,2-15 15 0,-2 15-16 16,2-13 10-16,-2 13-17 0,5-13 18 0,-5 13-15 0,6-14 18 15,-6 14-18-15,8-14 16 0,-8 14-20 0,7-9 20 16,-7 9-16-16,11-9 19 0,-11 9-19 0,0 0 19 16,14-7-13-16,-14 7 11 0,0 0-16 0,0 0 20 15,23 6-15-15,-23-6 24 0,10 7-14 0,-10-7 13 16,8 12-13-16,-8-12 15 0,7 14-19 0,-7-14 13 0,6 14-17 15,-6-14-4-15,6 16 5 0,-6-16 13 0,4 12-18 16,-4-12 13-16,0 0-20 0,4 14 6 0,-4-14-21 16,0 0 14-16,0 0-17 0,0 0 7 0,0 0-12 15,0 0 17-15,0 0-13 0,19-5 14 0,-19 5-15 16,8-15 16-16,-8 15-8 0,10-18 14 0,-3 6-12 16,-3 2 18-16,1-1-13 0,3 1 13 0,-8 10-12 15,11-19 15-15,-11 19-12 0,12-14 18 0,-12 14-6 16,14-11 18-16,-14 11-9 0,13-7 16 0,-13 7-17 0,0 0 40 15,0 0-38-15,29 1 24 0,-29-1-7 0,12 8 20 16,-12-8-8-16,15 11 15 0,-15-11-13 0,12 12 19 16,-12-12-27-16,12 18 24 0,-12-18-32 15,10 18 29-15,-10-18-24 0,8 19 16 0,-8-19-28 0,6 16 17 16,-6-16-25-16,6 15 16 0,-6-15-32 0,5 13 12 16,-5-13-38-16,4 13-3 0,-4-13-36 0,0 0-13 15,6 15-39-15,-6-15-30 0,0 0-43 0,0 0-47 16,4 13-290-16,-4-13-38 0</inkml:trace>
  <inkml:trace contextRef="#ctx0" brushRef="#br0" timeOffset="54399.581">25149 2665 39 0,'0'0'345'0,"0"0"-86"16,0 0-24-16,-10-9-21 0,10 9 31 0,0 0-69 0,0 0-2 16,0 0-32-16,0 0 0 0,-8-10-17 0,8 10-17 15,0 0-15-15,0 0-16 0,0 0-11 0,0 0-7 16,0 0-8-16,0 0-4 0,0 0-6 0,0 0 3 15,0 0 18-15,0 0 23 0,0 0-3 0,8-11-2 16,-8 11-20-16,0 0 14 0,0 0-14 0,22-2-1 16,-22 2-2-16,0 0-12 0,25-1-5 0,-25 1-11 15,20-5-3-15,-20 5-7 0,23-1-2 0,-23 1-4 0,23-3-17 16,-23 3-20-16,25-6-18 0,-25 6-25 0,21-4-14 16,-21 4-19-16,19-4-16 0,-19 4-15 0,0 0-15 15,25-3-17-15,-25 3 3 0,0 0-39 0,0 0-41 16,18-8-44-16,-18 8-258 0,0 0-48 0</inkml:trace>
  <inkml:trace contextRef="#ctx0" brushRef="#br0" timeOffset="54623.198">25125 2519 305 0,'0'0'430'0,"-13"-7"-49"0,13 7-97 0,0 0-17 15,0 0-33-15,0 0-27 0,0 0-30 0,0 0-33 16,-12-8-18-16,12 8-1 0,0 0 0 0,0 0-1 0,0 0-10 16,0 0-18-16,0 0-14 0,21 3-17 0,-21-3-13 15,0 0-10-15,0 0-7 0,32-1-18 16,-32 1-34-16,20-2-34 0,-20 2-31 0,25-2-30 0,-25 2-34 16,27-4-53-16,-27 4-41 0,33-3-55 0,-33 3-85 15,32-4-219-15,-32 4-111 0</inkml:trace>
  <inkml:trace contextRef="#ctx0" brushRef="#br0" timeOffset="56100.986">25560 2391 182 0,'0'0'360'15,"0"0"-91"-15,0 0-13 0,-12-8-29 0,12 8 14 16,0 0-56-16,0 0-12 0,0 0-19 0,0 0-25 15,0 0-17-15,0 0-27 0,0 0-18 0,0 0-14 16,0 0-14-16,-9-10-4 0,9 10-9 0,0 0 2 16,0 0 2-16,0 0-6 0,15-8-2 0,-15 8-2 0,0 0-2 15,16-7-6-15,-16 7 0 0,0 0-2 0,22-4-1 16,-22 4-9-16,0 0 4 0,25-2-2 0,-25 2 4 16,0 0-3-16,29 0-2 0,-29 0 1 0,0 0-2 15,22 4 0-15,-22-4-2 0,0 0 2 0,0 0-1 16,25 4 2-16,-25-4 1 0,0 0 2 0,0 0 2 0,15 11 0 15,-15-11-1-15,0 0 0 0,4 12-2 16,-4-12 3-16,0 16-2 0,0-16-2 0,-2 14-2 0,2-14 2 16,-6 17-1-16,6-17-3 0,-7 21 5 0,7-21-3 15,-8 20-1-15,8-20-1 0,-4 18 2 16,4-18 0-16,-6 20 1 0,6-20-2 0,-4 18 4 0,4-18-3 16,-2 19 6-16,2-19-5 0,-5 17 3 0,5-17-4 15,0 14 4-15,0-14 2 0,0 17-2 0,0-17 2 16,0 13-1-16,0-13 5 0,0 0-2 0,5 17 2 15,-5-17 1-15,0 0-1 0,12 9-2 0,-12-9 0 0,0 0-1 16,0 0-2-16,0 0 0 0,33-1-9 16,-33 1-20-16,16-6-23 0,-16 6-30 0,20-6-37 15,-20 6-54-15,19-5-42 0,-19 5-74 0,16-6-86 0,-16 6-150 16,0 0-20-16</inkml:trace>
  <inkml:trace contextRef="#ctx0" brushRef="#br0" timeOffset="56721.729">26023 2577 271 0,'0'0'253'15,"0"0"-50"-15,0 0-25 0,-4-12-31 0,4 12-3 0,0 0-29 16,0 0-11-16,-3-15-4 0,3 15 2 0,0 0-21 16,-4-17 8-16,4 17-22 0,0 0 2 0,-2-18-14 15,2 18 4-15,0 0-22 0,-3-20 6 0,3 20-24 16,3-13 9-16,-3 13-23 0,2-13 18 0,-2 13-23 15,4-13 16-15,-4 13-16 0,5-11 12 0,-5 11-16 16,0 0 17-16,12-13-13 0,-12 13 15 0,0 0-14 16,0 0 21-16,27-2-20 0,-27 2 17 0,0 0-18 0,21 9 14 15,-21-9-17-15,14 9 13 0,-14-9-10 16,13 15 31-16,-13-15-34 0,12 13 13 0,-12-13-14 0,10 15 10 16,-10-15-14-16,11 13 17 0,-11-13-12 0,6 9 17 15,-6-9-17-15,0 0 18 0,8 11-49 0,-8-11 38 16,0 0-29-16,0 0 8 0,0 0-13 0,0 0 14 15,6-15-12-15,-6 15-5 0,2-15 13 0,-2 15 22 16,4-21-11-16,-4 21 8 0,4-25-14 0,-4 25 15 16,8-24-13-16,-8 24 13 0,8-22-13 0,-8 22 14 15,9-19-13-15,-9 19 20 0,14-14-15 0,-14 14 21 0,17-9-12 16,-17 9 13-16,18-8-7 0,-18 8 19 0,0 0-10 16,29-1 19-16,-29 1-15 0,21 3 17 0,-21-3-17 15,17 8 19-15,-17-8-11 0,19 9 21 0,-19-9-1 16,14 12 1-16,-14-12-8 0,13 16-1 0,-13-16-4 15,10 16-8-15,-10-16-2 0,8 17-7 0,-8-17-3 16,5 16-1-16,-5-16-5 0,4 15-5 0,-4-15-13 16,0 0-11-16,4 17-20 0,-4-17-22 15,0 0-38-15,4 14-18 0,-4-14-45 0,0 0-40 0,0 0-52 0,0 0-73 16,6 10-169-16,-6-10 17 0</inkml:trace>
  <inkml:trace contextRef="#ctx0" brushRef="#br0" timeOffset="57027.754">26590 2274 209 0,'0'0'305'0,"0"0"-57"0,0 0-5 16,0 0-30-16,0 0-6 0,0 0-40 0,18 8-5 15,-18-8-33-15,6 9 5 0,-6-9-7 0,6 17-8 16,-6-17-13-16,9 19-13 0,-5-8-6 0,2 2-7 16,-2-2-7-16,0 3-5 0,2-1-11 0,-1 2-4 15,-1-2-8-15,0 2-9 0,2-1-8 0,-2 0-5 16,0-1-3-16,0-1-6 0,1 1-1 0,-5-13-5 16,6 23-19-16,-6-23-24 0,6 18-20 0,-6-18-32 0,6 17-26 15,-6-17-35-15,4 14-35 0,-4-14-28 0,0 0-66 16,4 15-79-16,-4-15-143 0,0 0 8 0</inkml:trace>
  <inkml:trace contextRef="#ctx0" brushRef="#br0" timeOffset="57235.806">26555 2456 187 0,'0'0'397'0,"0"0"-71"0,0 0-54 0,-10-11-41 0,10 11-15 16,0 0-8-16,0 0-22 0,0 0-28 0,0 0-16 15,0 0-19-15,0 0 11 0,0 0-3 0,0 0-8 16,0 0-12-16,0 0-15 0,0 0-12 0,0 0-15 16,19-7-15-16,-19 7-9 0,0 0-8 0,24 1-11 15,-24-1-24-15,18-4-53 0,-18 4-30 0,23-3-43 0,-23 3-35 16,24-5-52-16,-24 5-32 0,27-4-65 16,-27 4-383-16,25-6-198 0</inkml:trace>
  <inkml:trace contextRef="#ctx0" brushRef="#br0" timeOffset="57919.828">27023 2304 13 0,'-10'-9'453'15,"10"9"-101"-15,0 0-70 0,0 0-21 0,-18-9-46 16,18 9-2-16,0 0-32 0,0 0-32 0,-15-9-29 15,15 9-22-15,0 0-24 0,0 0-20 0,0 0-11 16,-10-11-11-16,10 11-4 0,0 0-6 0,0 0-6 16,4-15-4-16,-4 15-3 0,6-12-4 0,-6 12 3 0,10-11-3 15,-10 11-1-15,13-9 0 0,-13 9-2 16,16-9-2-16,-16 9-2 0,16-8 4 0,-16 8-1 0,16-6 0 16,-16 6 4-16,0 0 4 0,23-1 0 0,-23 1 1 15,0 0-1-15,23 6 1 0,-23-6-2 0,10 9 4 16,-10-9 2-16,11 11 0 0,-11-11-2 0,6 15-1 15,-6-15-4-15,4 18 1 0,-4-18 1 0,0 20-2 16,0-20-3-16,-4 22 0 0,4-22-1 0,-4 21-1 16,4-21-4-16,-9 21-2 0,9-21-1 0,-8 14-1 15,8-14-3-15,-6 15-4 0,6-15-3 16,-6 11-12-16,6-11-1 0,0 0-7 0,0 0-22 0,-9 10 12 16,9-10-9-16,0 0 16 0,0 0-10 0,0 0 20 15,7-14-15-15,-7 14 18 0,8-9-8 0,-8 9 17 0,10-9-17 16,-10 9 27-16,13-10-39 0,-13 10 51 15,0 0-1-15,20-7 29 0,-20 7-7 0,0 0 22 0,0 0-13 16,23 2 24-16,-23-2-14 0,10 10 27 0,-10-10-5 16,8 12 0-16,-8-12-4 0,4 20-6 0,-4-20-6 15,2 25-11-15,-4-10 0 0,-2 0-6 0,0-1-6 16,0 1-5-16,-2 1-2 0,-2-3-1 0,0 3-5 16,-1-4-2-16,1 2-2 0,-2-6-4 0,-1 3-2 0,1-3-4 15,10-8-13-15,-21 11-21 0,21-11-21 0,-18 6-20 16,18-6-30-16,0 0-41 0,-25-3-57 0,25 3-69 15,-13-10-103-15,13 10-192 0,-11-13-80 0</inkml:trace>
  <inkml:trace contextRef="#ctx0" brushRef="#br0" timeOffset="65169.27">16573 4015 43 0,'0'0'242'0,"0"0"-50"0,0 0-39 0,0 0-25 0,0 0-15 16,0 0-6-16,0 0 1 0,0 0-26 0,-5-9 32 15,5 9-3-15,0 0 3 0,0 0-2 0,0 0-2 16,0 0-3-16,0 0-9 0,0 0-8 0,0 0-6 16,0 0-2-16,0 0-15 0,0 0-5 0,0 0-20 15,0 0-5-15,0 0-9 0,0 0 5 0,0 0-20 0,0 0-1 16,0 0 12-16,0 0-17 0,0 0-4 16,0 0-4-16,-6 9 3 0,6-9 2 0,0 0-3 0,0 14 4 15,0-14-4-15,0 0 5 0,2 19-1 0,-2-19 2 16,2 17 0-16,-2-17 6 0,2 19 1 0,-2-19 2 15,1 20 2-15,-1-20-1 0,4 22-3 0,-4-22 2 16,4 24-2-16,-4-24 2 0,2 26 3 0,-2-26-2 16,4 24-5-16,-4-24 6 0,3 21-1 0,-3-21-5 15,4 23 2-15,-4-23-2 0,2 19-6 0,-2-19 3 16,2 15-1-16,-2-15 1 0,2 14-4 0,-2-14 2 0,0 0 0 16,2 15-2-16,-2-15 2 0,0 0-1 15,0 0 0-15,4 14-3 0,-4-14 1 0,0 0-6 0,0 0-11 16,0 0-14-16,2 14-13 0,-2-14-45 0,0 0-36 15,0 0-43-15,0 0-49 0,0 0-64 0,0 0-64 16,0 0-164-16,0 0-2 0</inkml:trace>
  <inkml:trace contextRef="#ctx0" brushRef="#br0" timeOffset="66044.763">16610 4076 227 0,'0'0'221'0,"0"0"-39"16,0 0-20-16,0 0-11 0,-22 2-13 0,22-2-14 15,0 0-12-15,0 0-16 0,0 0-11 0,0 0-4 0,0 0-6 16,0 0 0-16,-24 0-5 0,24 0-5 16,0 0-1-16,0 0-3 0,0 0-4 0,0 0-5 0,0 0-12 15,0 0-2-15,0 0-30 0,0 0 22 0,0 0-8 16,-15-5-1-16,15 5-9 0,0 0 1 0,0 0-4 15,0 0 2-15,0 0-3 0,2-16 3 0,-2 16-2 16,0 0 2-16,0 0-5 0,9-15 4 0,-9 15-1 16,0 0-2-16,11-8-1 0,-11 8 1 0,0 0-4 15,15-8-1-15,-15 8 2 0,0 0 0 0,0 0-1 16,22-3 3-16,-22 3-5 0,0 0 5 0,0 0-7 16,23 5 4-16,-23-5-2 0,0 0 4 0,17 10-5 0,-17-10 3 15,0 0 2-15,12 10-4 0,-12-10 2 0,6 11 2 16,-6-11-2-16,0 0 2 0,6 17-1 0,-6-17 0 15,0 0-1-15,0 20-3 0,0-20 0 0,-2 13 0 16,2-13 2-16,-6 15-2 0,6-15 2 0,-4 13 0 16,4-13 0-16,-6 13 1 0,6-13 1 0,-6 13 2 15,6-13 5-15,0 0 4 0,-11 15 3 0,11-15-1 16,0 0-3-16,-6 8-3 0,6-8-2 0,0 0-3 16,0 0-1-16,0 0-5 0,-6 12 1 0,6-12-3 15,0 0-3-15,0 0 0 0,0 0-8 0,0 0 6 0,0 0 1 16,0 0-4-16,0 0 3 0,8-9-8 0,-8 9 4 15,0 0-6-15,17-10 4 0,-17 10 9 16,16-8-14-16,-16 8-4 0,17-6 5 0,-17 6 1 0,16-6 4 16,-16 6 1-16,0 0-1 0,22-5 6 0,-22 5 4 15,0 0-1-15,0 0 2 0,27 2 7 0,-27-2 5 16,0 0 0-16,16 7 4 0,-16-7 2 0,0 0 6 16,9 15-2-16,-9-15 1 0,2 13 3 0,-2-13-1 0,0 15-4 15,0-15-5-15,-2 14 5 0,2-14 1 0,-7 16-4 16,7-16 1-16,-6 14 7 0,6-14 1 0,-12 14-5 15,12-14 1-15,-15 14 1 0,15-14-2 0,-14 13 10 16,14-13-5-16,-18 12 1 0,18-12-4 0,-22 15-4 16,22-15-2-16,-19 11-3 0,19-11-2 0,-21 10 1 15,21-10 3-15,-16 7 1 0,16-7-2 0,-15 7-2 16,15-7-3-16,0 0-4 0,-20 8-1 0,20-8-2 0,0 0-4 16,0 0-6-16,-17 9-11 0,17-9-12 15,0 0-16-15,0 0 0 0,0 0-22 0,0 0-9 16,0 0-13-16,0 0-22 0,0 0-25 0,0 0-31 0,0 0-38 15,0 0-38-15,0 0-55 0,0 0-171 16,19-9 47-16</inkml:trace>
  <inkml:trace contextRef="#ctx0" brushRef="#br0" timeOffset="67049.184">16910 4273 95 0,'0'0'236'0,"0"0"-46"15,0 0-18-15,0 0-19 0,0 0-9 0,0 0-10 16,0 0-14-16,0 0-15 0,-10 11-8 0,10-11-1 0,0 0-7 16,0 0-2-16,0 0-7 0,0 0-7 0,0 0-8 15,0 0-1-15,0 0-10 0,-11 8-3 0,11-8-5 16,0 0-5-16,0 0-8 0,0 0-29 0,0 0 17 16,0 0 0-16,0 0-6 0,0 0-8 0,0 0-1 15,0 0 1-15,0 0-4 0,-10-10 1 0,10 10-2 16,0 0-2-16,0 0 0 0,-4-14 0 0,4 14 0 15,0 0 2-15,-2-16-5 0,2 16 3 0,0 0 2 16,0-17-3-16,0 17 5 0,0 0-2 0,2-18-4 16,-2 18-1-16,4-15 4 0,-4 15-4 0,6-13 4 0,-6 13-3 15,9-13 2-15,-9 13-3 0,8-11 3 0,-8 11-4 16,10-9 4-16,-10 9-7 0,13-11 8 0,-13 11-4 16,12-8 4-16,-12 8-4 0,0 0 4 0,19-5-8 15,-19 5 2-15,0 0 3 0,20-4 3 0,-20 4-3 0,0 0 2 16,0 0-1-16,25 6 1 0,-25-6 0 15,0 0 0-15,13 7-2 0,-13-7 4 0,0 0-2 16,13 11 4-16,-13-11 1 0,6 11 1 0,-6-11 2 0,4 13 2 16,-4-13 0-16,4 10-3 0,-4-10 3 15,2 16-6-15,-2-16 4 0,2 15-6 0,-2-15 23 0,0 15-24 16,0-15-3-16,0 14-3 0,0-14 3 0,0 0-4 16,3 18-2-16,-3-18-6 0,0 0-1 0,0 14-3 0,0-14 0 15,0 0 0-15,0 0 1 0,4 13 1 16,-4-13 4-16,0 0 2 0,0 0 0 0,0 0 2 15,0 0 0-15,0 0-7 0,0 0-3 0,8-9-3 16,-8 9-2-16,0 0-5 0,6-14 16 0,-6 14-16 16,0 0 3-16,6-18 3 0,-6 18 7 0,7-14-2 0,-7 14 8 15,6-12-1-15,-6 12 3 0,8-15-2 0,-8 15 2 16,8-14 6-16,-8 14 0 0,9-16-5 0,-9 16 4 16,10-12 0-16,-10 12-2 0,8-10 6 0,-8 10 0 15,0 0 2-15,13-12 6 0,-13 12 4 0,0 0 5 16,0 0-2-16,0 0 2 0,17-3-2 0,-17 3-2 15,0 0 0-15,10 10 5 0,-10-10-1 0,7 11 4 16,-7-11 4-16,4 15 3 0,-4-15 0 0,4 14-1 0,-4-14-5 16,4 19 2-16,-4-19 0 0,2 17 4 0,-2-17-5 15,2 18 7-15,-2-18-2 0,0 17 1 16,0-17-3-16,0 16 1 0,0-16-5 0,2 15-2 0,-2-15 0 16,0 0 2-16,-2 17-5 0,2-17-1 0,0 0-4 15,0 12-4-15,0-12-3 0,0 0-11 0,0 0-9 16,0 0-15-16,-2 13-14 0,2-13-16 0,0 0-20 15,0 0-28-15,0 0-24 0,0 0-37 0,0 0-36 16,0 0-43-16,0 0-253 0,0 0 10 0</inkml:trace>
  <inkml:trace contextRef="#ctx0" brushRef="#br0" timeOffset="67791.753">17241 3988 349 0,'0'0'287'0,"0"0"-51"15,0 0-30-15,0 0-22 0,0 0-29 0,0 0-16 0,0 0-17 16,0 0-10-16,0 0-24 0,0 0-14 0,0 0-16 16,0 0-10-16,0 0-8 0,0 0-4 0,0 0-6 15,0 0-2-15,-2-14 1 0,2 14-13 0,0 0-3 16,0 0 3-16,12-9-3 0,-12 9 1 0,0 0-5 15,15-8-2-15,-15 8-1 0,0 0 4 0,16-4-7 16,-16 4 1-16,0 0-5 0,16-7 6 0,-16 7-7 16,0 0 6-16,0 0-1 0,0 0 10 0,24 0-2 0,-24 0 5 15,0 0 2-15,11 10 2 0,-11-10-2 0,0 0 4 16,8 12-5-16,-8-12 3 0,0 0-7 16,2 17 1-16,-2-17-6 0,0 16 3 0,0-16-5 0,-2 14 1 15,2-14-2-15,-2 19-3 0,2-19 2 0,-6 14 2 16,6-14-3-16,-6 17-1 0,6-17 2 0,-7 17 0 15,7-17 4-15,-6 13 0 0,6-13 0 0,-4 12-5 16,4-12-3-16,0 0 2 0,-8 17-4 0,8-17 0 16,0 0 0-16,-4 11 2 0,4-11-3 0,0 0 13 15,0 0-13-15,2 15-1 0,-2-15 3 0,0 0 0 16,0 0 0-16,8 11-1 0,-8-11 0 0,0 0 0 0,0 0 2 16,17 6 2-16,-17-6 4 0,0 0-5 0,0 0 0 15,22 0 0-15,-22 0 1 0,0 0-3 0,0 0 2 16,25 0 0-16,-25 0 5 0,0 0 2 0,0 0 1 15,23-2 4-15,-23 2 2 0,0 0 3 0,0 0-2 16,0 0 3-16,23-4 2 0,-23 4 4 0,0 0-1 16,0 0-1-16,0 0 1 0,0 0 1 0,0 0-3 15,0 0-4-15,0 0-3 0,0 0-2 0,0 0-2 0,0 0-3 16,23 0 0-16,-23 0-1 0,0 0-8 0,0 0-1 16,0 0-3-16,0 0-6 0,0 0-6 0,0 0-7 15,0 0-8-15,0 0-8 0,0 0-10 0,0 0-12 16,0 0-22-16,0 0-19 0,0 0-30 0,0 0-33 15,0 0-32-15,0 0-28 0,0 0-35 0,0 0-225 16,0 0 27-16</inkml:trace>
  <inkml:trace contextRef="#ctx0" brushRef="#br0" timeOffset="68734.755">17647 4070 305 0,'0'0'246'16,"0"0"-43"-16,0 0-31 0,0 0-21 0,0 0-19 15,0 0-20-15,0 0-16 0,0 0-19 0,0 0-10 0,0 0-9 16,0 0 7-16,0 0 3 0,0 0 3 0,0 0 0 15,0 0 1-15,0 0-2 0,0 0-8 0,0 0 0 16,0 15-1-16,0-15-13 0,0 0 4 0,2 18-8 16,-2-18-3-16,4 12-4 0,-4-12-1 0,2 13 1 15,-2-13-5-15,4 17 9 0,-4-17-14 0,2 18-9 16,-2-18 7-16,5 21-2 0,-5-21 1 0,4 20-1 16,-4-20 1-16,4 20-6 0,-4-20-1 0,4 22-1 0,-4-22-3 15,4 22-1-15,-4-22-2 0,4 21-3 0,-4-21 3 16,2 20-9-16,-2-20 5 0,4 20-2 0,-4-20-1 15,5 19 3-15,-5-19-5 0,2 18 0 0,-2-18-3 16,2 18 5-16,-2-18-1 0,2 16-6 0,-2-16-10 16,4 13-9-16,-4-13-6 0,0 0-15 0,2 19-6 15,-2-19-11-15,0 0-14 0,2 14-11 0,-2-14-14 16,0 0-3-16,0 0-38 0,2 13-30 0,-2-13-31 16,0 0-34-16,0 0-249 0,0 0 29 0</inkml:trace>
  <inkml:trace contextRef="#ctx0" brushRef="#br0" timeOffset="69231.712">17639 4318 341 0,'0'0'268'0,"0"0"-37"0,0 0-28 0,-17-7-11 16,17 7-31-16,0 0-12 0,0 0-14 0,0 0-10 16,0 0-11-16,0 0-12 0,0 0-9 0,0 0-10 15,0 0-2-15,0 0-14 0,0 0 0 0,0 0-3 16,0 0-7-16,0 0-4 0,0 0-6 0,0 0-5 0,0 0-7 16,0 0-3-16,0 0-7 0,0 0-5 15,0 0 9-15,0 0 4 0,0 0 4 0,0 0-13 16,0 0 4-16,15-8-7 0,-15 8-5 0,0 0-1 0,0 0-3 15,20-3-3-15,-20 3-4 0,0 0 1 16,19-4 0-16,-19 4-1 0,0 0-1 0,23-4-2 0,-23 4 2 16,0 0-1-16,20-1 2 0,-20 1 5 0,0 0 3 15,0 0 6-15,22-2 0 0,-22 2 1 0,0 0-4 16,0 0 0-16,0 0-2 0,0 0 0 0,25-3 1 16,-25 3-3-16,0 0-1 0,0 0 2 0,0 0 2 15,0 0 0-15,0 0 0 0,0 0-2 0,0 0-2 0,23 3-2 16,-23-3 1-16,0 0-3 0,0 0 0 0,0 0-2 15,0 0-2-15,0 0 2 0,0 0 1 0,0 0-4 16,14 7-3-16,-14-7-20 0,0 0-15 0,0 0-17 16,0 0-13-16,0 0-16 0,0 0-23 0,0 0 3 15,0 0-15-15,0 0-16 0,0 0-22 0,0 0-28 16,0 0-41-16,0 0-36 0,0 0-63 0,0 0-151 16,0 0 44-16</inkml:trace>
  <inkml:trace contextRef="#ctx0" brushRef="#br0" timeOffset="69816.9">17988 4124 189 0,'-2'-15'249'0,"2"15"-48"16,0 0-31-16,0 0-16 0,0 0-11 0,0 0-12 15,0 0-14-15,0 0-13 0,0 0-7 0,0 0-11 0,0 0-8 16,0 0-4-16,0 0 3 0,0 0-4 15,0 0 7-15,0 0-3 0,0 0-2 0,0 0-5 0,0 0-1 16,0 0-9-16,0 0-1 0,0 15-4 0,0-15-2 16,0 0-2-16,0 18 0 0,0-18-1 0,0 14-9 15,0-14 1-15,2 14-5 0,-2-14-6 0,0 16-3 16,0-16-3-16,0 18-4 0,0-18 1 0,2 17-6 16,-2-17-1-16,0 15-5 0,0-15-12 0,2 16 11 15,-2-16-1-15,0 15-2 0,0-15 0 0,0 0-3 16,2 17 6-16,-2-17-8 0,0 0-11 0,0 14-9 0,0-14-16 15,0 0-9-15,0 0-26 0,0 0-21 16,2 15-18-16,-2-15-18 0,0 0-20 0,0 0-42 0,0 0-34 16,0 0-38-16,0 0-270 0,0 0-33 0</inkml:trace>
  <inkml:trace contextRef="#ctx0" brushRef="#br0" timeOffset="70516.564">17974 4067 111 0,'0'0'313'0,"0"0"-80"0,0 0-33 0,0 0-18 15,0 0-14-15,0 0-21 0,0 0-25 0,0 0-15 16,0 0-12-16,-7-11-10 0,7 11-11 0,0 0-12 0,0 0-9 15,0 0-4-15,0 0-4 0,0 0-2 16,0 0-3-16,7-11-11 0,-7 11-6 0,0 0-5 0,0 0 1 16,10-11-3-16,-10 11 0 0,0 0 2 0,12-10-2 15,-12 10-2-15,0 0-3 0,15-6-2 0,-15 6 2 16,0 0-2-16,15-5-21 0,-15 5 24 0,0 0-1 16,0 0 3-16,21 4 1 0,-21-4 1 0,0 0 3 15,14 7 0-15,-14-7 0 0,0 0 2 0,11 14 3 16,-11-14-4-16,0 0-2 0,8 16-1 0,-8-16-6 15,0 0 0-15,2 20-7 0,-2-20 5 0,0 0-4 0,0 18-2 16,0-18 4-16,-4 12-6 0,4-12 3 0,0 0 1 16,-4 16-2-16,4-16 0 0,0 0 1 0,-6 15-2 15,6-15 2-15,0 0-4 0,0 0 0 0,-9 11 13 16,9-11-13-16,0 0-4 0,0 0 0 0,0 0 0 16,-8 11-6-16,8-11 0 0,0 0 1 0,0 0-8 15,0 0-3-15,0 0-1 0,0 0-5 0,0 0-5 16,0 0 6-16,0 0 1 0,0 0 2 0,0 0 0 15,0 0-5-15,0 0 10 0,17-5 3 0,-17 5 7 16,0 0-4-16,16-6 4 0,-16 6-1 0,0 0 4 16,0 0 0-16,25-4 0 0,-25 4 0 0,0 0 5 0,21 4 4 15,-21-4 11-15,0 0 3 0,16 10 8 0,-16-10 3 16,0 0 3-16,13 12 1 0,-13-12 3 0,4 14-2 16,-4-14 2-16,4 14-2 0,-4-14 4 0,-2 17-2 15,2-17 4-15,-2 16 3 0,2-16 2 0,-9 19 4 16,9-19 2-16,-8 16 5 0,8-16-1 0,-12 18 2 15,12-18-1-15,-17 16 3 0,17-16-3 0,-14 13 4 16,14-13-4-16,-17 10-12 0,17-10-8 0,-16 8-10 0,16-8-5 16,0 0-3-16,-21 6-5 0,21-6-7 0,0 0-4 15,0 0-10-15,-26-1-13 0,26 1-11 0,0 0-14 16,0 0-17-16,-18-6-9 0,18 6-10 0,0 0-9 16,0 0-3-16,0 0-3 0,-11-10-14 0,11 10-12 15,0 0-20-15,0 0-21 0,0 0-36 0,0 0-48 16,9-9-52-16,-9 9-221 0,0 0-20 0</inkml:trace>
  <inkml:trace contextRef="#ctx0" brushRef="#br0" timeOffset="71283.727">18355 4139 19 0,'0'0'333'0,"0"0"-89"15,0 0-38-15,0 0-15 0,0 0-12 0,-25 0-22 0,25 0-21 16,0 0-11-16,0 0-11 0,0 0-11 0,0 0-6 16,-22 2-3-16,22-2-2 0,0 0-10 0,0 0-3 15,0 0-10-15,0 0-9 0,0 0-6 0,0 0-8 16,0 0-9-16,0 0-6 0,0 0-8 0,0 0-6 15,0 0-2-15,-20-4-4 0,20 4-2 0,0 0-3 16,0 0 2-16,0 0-5 0,14-11-2 0,-14 11 0 16,0 0-7-16,16-9-6 0,-16 9-3 0,0 0-4 0,23-8 3 15,-23 8-3-15,0 0 3 0,22-3 0 0,-22 3 4 16,0 0 4-16,21-2 0 0,-21 2 2 0,0 0 9 16,0 0 7-16,25 5 12 0,-25-5 3 0,0 0 1 15,12 11 4-15,-12-11-4 0,4 12 1 0,-4-12-4 16,4 13-2-16,-4-13-6 0,0 18 2 0,0-18-5 15,-4 16-2-15,4-16 0 0,-4 19-3 0,4-19 1 16,-6 19 1-16,6-19 5 0,-8 19 6 0,8-19 2 16,-11 17 4-16,11-17 0 0,-10 18 1 0,10-18-1 15,-10 18-2-15,10-18-2 0,-11 14-5 0,11-14-1 0,-8 15-5 16,8-15-3-16,-10 16-1 0,10-16-3 0,-6 12-3 16,6-12-1-16,0 0 0 0,-9 15-3 0,9-15 3 15,0 0-1-15,-4 12-3 0,4-12 1 0,0 0 2 16,0 0 3-16,-2 13 4 0,2-13 6 0,0 0 4 15,0 0 1-15,8 10 0 0,-8-10-1 0,0 0-3 16,0 0-2-16,21 6-3 0,-21-6 1 0,0 0-1 16,0 0-3-16,29 1 1 0,-29-1-5 0,0 0 3 0,0 0-1 15,33 0-2-15,-33 0-1 0,0 0 1 0,25-5 2 16,-25 5-4-16,0 0-6 0,22-7-6 0,-22 7-6 16,0 0-7-16,16-7-7 0,-16 7-6 0,0 0-7 15,17-8-11-15,-17 8-11 0,0 0-15 0,0 0-8 16,14-8-28-16,-14 8-28 0,0 0-37 0,0 0-51 15,0 0-45-15,0 0-269 0,0 0-61 0</inkml:trace>
  <inkml:trace contextRef="#ctx0" brushRef="#br0" timeOffset="72030.041">18636 4379 282 0,'0'0'245'0,"0"0"-42"0,0 0-28 0,0 0-18 16,0 0-17-16,0 0-27 0,0 0-19 0,0 0-15 15,0 0-10-15,0 0 5 0,0 0-5 0,0 0-3 16,0 0 4-16,0 0-2 0,-6-13-3 0,6 13-1 16,0 0-1-16,0 0-10 0,-6-13-8 0,6 13-8 15,0 0-9-15,-4-11-9 0,4 11-1 0,0 0-6 16,-5-14 3-16,5 14-6 0,0 0 0 0,-2-19-7 0,2 19 2 16,0 0-1-16,0-18-1 0,0 18 0 0,0 0-2 15,2-18 2-15,-2 18-4 0,0 0 0 0,5-16 2 16,-5 16-1-16,0 0 2 0,6-13-2 0,-6 13 2 15,0 0 3-15,8-10-3 0,-8 10 1 0,0 0 6 16,0 0-2-16,0 0 4 0,0 0 4 0,17-5 4 16,-17 5 1-16,0 0 3 0,0 0-6 0,10 10 1 15,-10-10-1-15,0 0-19 0,6 13 22 0,-6-13-7 0,0 0 1 16,6 15 3-16,-6-15-1 0,0 0-6 0,4 17-1 16,-4-17-1-16,0 0-2 0,3 16-1 0,-3-16 3 15,0 0-4-15,2 14 1 0,-2-14-5 0,0 0 1 16,0 0-8-16,2 15-2 0,-2-15-9 0,0 0 12 15,0 0-17-15,0 0-1 0,0 0-3 0,0 0 3 16,0 0-4-16,0 0-5 0,0 0 6 0,0 0 2 16,0 0-5-16,0 0 0 0,16-11 1 0,-16 11 4 15,0 0 3-15,8-11 5 0,-8 11 1 0,0 0 5 16,11-15 0-16,-11 15 3 0,0 0 1 0,10-10 5 0,-10 10 7 16,0 0 10-16,15-12 6 0,-15 12 6 0,0 0-28 15,15-6 39-15,-15 6 0 0,0 0 6 16,0 0 5-16,0 0 9 0,27 0-3 0,-27 0 6 0,0 0-3 15,17 14 1-15,-17-14-6 0,8 13-5 16,-8-13-8-16,8 16-1 0,-8-16-3 0,8 16-1 0,-8-16-7 16,4 19-1-16,-4-19-5 0,7 19 1 0,-7-19-6 15,2 18-2-15,-2-18 1 0,2 15 0 0,-2-15 3 0,0 0 6 16,4 17-4-16,-4-17-6 0,0 0-1 0,0 0-6 16,-2 12-9-16,2-12-9 0,0 0-11 15,0 0-13-15,0 0-16 0,0 0-18 0,0 0-27 0,0 0-21 16,0 0-47-16,0 0-42 0,0 0-64 0,-21-5-80 15,21 5-199-15,0 0-58 0</inkml:trace>
  <inkml:trace contextRef="#ctx0" brushRef="#br0" timeOffset="73252.3">19084 4163 270 0,'0'0'254'0,"-7"-11"-40"16,7 11-34-16,0 0-15 0,0 0-15 0,0 0-22 0,0 0-10 15,0 0-12-15,0 0-7 0,0 0-14 0,0 0-7 16,0 0-8-16,0 0-3 0,0 0-6 0,0 0-6 16,0 0-6-16,0 0-6 0,0 0-5 0,0 0 3 15,0 0 1-15,0 0 1 0,0 0 1 0,0 0-3 16,0 0-5-16,0 0-6 0,-4 15 1 0,4-15-1 16,2 15 3-16,-2-15-4 0,2 14-1 0,-2-14-4 15,3 21 3-15,-3-21-5 0,2 19 2 0,-2-19-4 0,2 23-1 16,-2-23-1-16,4 23-3 0,-4-23-5 15,4 23-1-15,-4-23 0 0,4 27-1 0,-4-27-1 0,6 21-2 16,-6-21-1-16,4 20-1 0,-4-20 2 0,7 21-4 16,-7-21 0-16,4 17 2 0,-4-17-3 0,4 15-11 15,-4-15-9-15,2 13-6 0,-2-13-14 0,0 0-6 16,6 14-17-16,-6-14-5 0,0 0-15 0,0 0-10 16,4 13-20-16,-4-13-30 0,0 0-26 0,0 0-26 15,0 0-33-15,0 0-272 0,0 0 7 0</inkml:trace>
  <inkml:trace contextRef="#ctx0" brushRef="#br0" timeOffset="73592.571">19008 4323 293 0,'0'0'347'0,"0"0"-61"0,0 0-32 0,0 0-27 0,0 0-25 16,0 0-17-16,0 0-13 0,0 0-13 0,-12-5-18 15,12 5-18-15,0 0-13 0,0 0-3 16,0 0-14-16,0 0-9 0,0 0-7 0,0 0-10 0,0 0-6 16,0 0-14-16,0 0-9 0,0 0-3 0,0 0 11 15,0 0 6-15,0 0-1 0,0 0 4 0,0 0-15 16,0 0-8-16,23-4-7 0,-23 4-3 0,0 0-5 16,21 0-4-16,-21 0-3 0,0 0-2 0,31 0-2 15,-31 0-3-15,25-1-10 0,-25 1-13 0,25-2-2 16,-25 2-16-16,25 0-7 0,-25 0-2 0,27-2-4 15,-27 2-3-15,23 0 0 0,-23 0-7 0,23-2-4 16,-23 2 0-16,23-2-13 0,-23 2-7 0,0 0-12 16,29-2-20-16,-29 2-11 0,0 0-24 0,22-1-27 0,-22 1-37 15,0 0-54-15,17-4-242 0,-17 4-12 0</inkml:trace>
  <inkml:trace contextRef="#ctx0" brushRef="#br0" timeOffset="74066.451">19496 4124 193 0,'0'0'332'0,"-6"-15"-59"0,6 15-31 0,0 0-21 15,0 0-32-15,0 0-16 0,0 0-21 0,-4-11-13 16,4 11-15-16,0 0-7 0,0 0-17 0,0 0-3 15,0 0-23-15,0 0-4 0,0 0-8 0,0 0-7 16,0 0-8-16,0 0-5 0,-4 13-5 0,4-13 0 16,0 0-3-16,0 21 0 0,0-21 1 0,2 16-2 0,-2-16-2 15,0 19-4-15,0-19-2 0,4 19-6 0,-4-19 2 16,2 23-4-16,-2-23-2 0,0 23-3 0,0-23-4 16,2 20 1-16,-2-20-5 0,2 19 2 0,-2-19-1 15,4 18 0-15,-4-18-3 0,2 14-14 0,-2-14-1 16,0 0-12-16,2 18-13 0,-2-18-13 0,0 0-11 15,2 14-19-15,-2-14-15 0,0 0-21 0,0 0-26 16,0 0-36-16,0 0-35 0,0 0-28 0,0 0-42 16,0 0-206-16,0 0 20 0</inkml:trace>
  <inkml:trace contextRef="#ctx0" brushRef="#br0" timeOffset="74782.57">19447 4082 246 0,'0'0'278'0,"0"0"-46"0,0 0-31 16,0 0-20-16,0 0-19 0,0 0-20 0,0 0-24 15,0 0-14-15,-4-12-13 0,4 12-7 0,0 0-8 16,0 0-7-16,0 0-3 0,0 0-5 0,0-14-6 16,0 14-6-16,0 0-5 0,0 0-6 0,7-15-9 15,-7 15-4-15,0 0-5 0,10-12-7 0,-10 12 4 0,0 0 15 16,14-11-28-16,-14 11 3 0,0 0-3 16,20-5 0-16,-20 5-2 0,0 0 4 0,21-7-3 15,-21 7 5-15,0 0-7 0,0 0 1 0,29 0-3 0,-29 0 2 16,0 0-1-16,20 3 2 0,-20-3-2 0,0 0 0 15,17 9 2-15,-17-9 4 0,10 10-1 0,-10-10 1 16,8 10-1-16,-8-10 1 0,0 0 0 0,7 16 1 16,-7-16-4-16,0 0-1 0,2 20-3 0,-2-20 4 0,-2 14-3 15,2-14 5-15,-5 12-5 0,5-12 0 16,-4 13-19-16,4-13 24 0,-8 11-7 0,8-11 7 16,0 0-3-16,-10 13 5 0,10-13-6 0,0 0 3 0,-9 11-2 15,9-11 1-15,0 0-1 0,0 0-1 0,-12 11-4 16,12-11-1-16,0 0-1 0,0 0-9 0,0 0 15 15,0 0-20-15,0 0-1 0,0 0 3 0,0 0-5 16,0 0 1-16,0 0-8 0,0 0 2 0,10-13-4 16,-10 13 0-16,0 0-1 0,15-9 4 0,-15 9 1 15,0 0-1-15,21-8-4 0,-21 8 6 0,0 0-2 16,21-3 7-16,-21 3 5 0,0 0 1 0,0 0 4 0,31 2 6 16,-31-2 1-16,0 0-2 0,21 7 5 15,-21-7 8-15,12 7 1 0,-12-7 4 0,11 10 4 0,-11-10 3 16,10 11 0-16,-10-11 8 0,6 13 0 0,-6-13 2 15,4 15-25-15,-4-15 36 0,2 16-3 0,-2-16 2 16,-2 14 4-16,2-14 0 0,-4 18 6 0,4-18 6 16,-8 18-2-16,8-18 1 0,-10 14-1 0,10-14-3 15,-19 18-3-15,19-18-5 0,-21 13-2 0,21-13-2 16,-24 11 0-16,24-11-6 0,-22 8-6 0,22-8-6 0,-21 8-4 16,21-8-2-16,-21 5-3 0,21-5-12 0,0 0-21 15,-20 7-19-15,20-7-20 0,0 0-26 0,-19 3-13 16,19-3-43-16,0 0-18 0,0 0-44 0,0 0-56 15,0 0-87-15,0 0-153 0,0 0 5 0</inkml:trace>
  <inkml:trace contextRef="#ctx0" brushRef="#br0" timeOffset="82049.036">20058 4115 52 0,'0'0'253'0,"0"0"-56"0,-1-12-24 0,1 12-22 0,0 0-10 16,0 0-9-16,-2-14-11 0,2 14-15 0,0 0-11 15,0 0-7-15,0 0-5 0,-4-13-9 0,4 13-5 16,0 0-1-16,0 0-5 0,0 0 1 0,0 0-7 16,0 0-1-16,0 0-13 0,0 0-2 0,0 0-1 15,0 0-1-15,0 0-5 0,0 0 2 0,0 0-6 16,0 0-2-16,-8 9-4 0,8-9 0 0,0 0 4 0,0 22-3 15,0-22 4-15,0 19 0 0,0-19 1 0,4 24-4 16,-4-24-4-16,2 24 1 0,2-12-5 0,-2 2-3 16,1-1-4-16,-1 2 2 0,3-2-2 0,-1-1-1 15,0-1-1-15,0 3-2 0,-4-14 0 0,8 20 0 16,-8-20-3-16,8 20 3 0,-8-20-4 0,9 17 0 16,-9-17 0-16,6 15-1 0,-6-15 1 0,6 14-1 15,-6-14-1-15,6 14 2 0,-6-14-2 0,4 13-8 0,-4-13-14 16,0 0-13-16,9 12-13 0,-9-12-22 0,0 0-13 15,4 11-27-15,-4-11-23 0,0 0-31 0,0 0-37 16,0 0-51-16,0 0-256 0,0 0-4 0</inkml:trace>
  <inkml:trace contextRef="#ctx0" brushRef="#br0" timeOffset="82311.63">20004 4314 268 0,'0'0'310'0,"0"0"-64"16,0 0-40-16,0 0-22 0,0 0-28 0,0 0-5 15,0 0-13-15,-9-11-10 0,9 11-6 0,0 0 0 16,0 0-3-16,0 0-1 0,0 0-8 0,0 0-14 0,0 0-14 16,0 0-7-16,0 0-7 0,21-3-13 15,-21 3-6-15,0 0-6 0,0 0-10 0,0 0-4 16,27 2-8-16,-27-2-2 0,0 0-6 0,0 0-19 0,28-2-20 15,-28 2-19-15,0 0-28 0,27-2-24 0,-27 2-34 16,20-6-33-16,-20 6-46 0,21-3-42 0,-21 3-42 16,21-7-226-16,-21 7-22 0</inkml:trace>
  <inkml:trace contextRef="#ctx0" brushRef="#br0" timeOffset="82839.817">20514 4232 128 0,'0'0'295'0,"-2"-15"-66"0,2 15-36 15,0 0-18-15,0 0-23 0,-2-13-21 0,2 13-25 16,0 0-15-16,-6-12-15 0,6 12-14 0,0 0-7 16,-4-13-6-16,4 13-3 0,0 0 3 0,-8-14-4 15,8 14-4-15,0 0-7 0,-10-17 1 16,10 17-4-16,-8-11 4 0,8 11 0 0,-11-11 3 0,11 11-27 16,-10-9 30-16,10 9-4 0,-12-10-2 0,12 10-7 15,-13-7-4-15,13 7-6 0,0 0 2 0,-16-5-2 16,16 5-3-16,0 0-5 0,0 0-1 0,-23 0-1 15,23 0 0-15,0 0-1 0,-16 5 2 0,16-5 1 16,0 0 0-16,-15 11 6 0,15-11-1 0,-8 12 3 0,8-12 3 16,-5 14 5-16,5-14 1 0,-5 17 15 0,5-17-14 15,-2 17 0-15,2-17 3 0,0 20-3 0,0-20 2 16,2 20-4-16,-2-20 2 0,7 21 2 0,-7-21 0 16,7 18 2-16,-1-7 2 0,-6-11 2 0,13 17-6 15,-13-17-2-15,12 14-2 0,-12-14-5 0,16 11-1 16,-16-11-3-16,17 10-2 0,-17-10-3 0,17 5-2 15,-17-5-3-15,0 0 1 0,24 3-6 0,-24-3-17 0,0 0-15 16,25-3-20-16,-25 3-20 0,0 0-21 0,22-5-24 16,-22 5-29-16,0 0-28 0,23-8-49 0,-23 8-66 15,0 0-66-15,16-7-155 0,-16 7-6 0</inkml:trace>
  <inkml:trace contextRef="#ctx0" brushRef="#br0" timeOffset="83476.011">20745 4298 370 0,'0'0'278'0,"0"0"-55"0,0 0-29 0,0 0-25 16,0 0-28-16,0 0-14 0,0 0-14 0,0 0-25 15,0 0-13-15,0 0-16 0,0 0-9 0,0 0-10 0,0 0-1 16,-2-13 0-16,2 13 2 0,0 0-5 0,0 0 0 16,-7-12-5-16,7 12 1 0,0 0 0 0,-4-12-4 15,4 12-1-15,0 0-3 0,-2-13-5 16,2 13-6-16,0 0 2 0,0-16-5 0,0 16 0 0,0 0-4 16,4-15 2-16,-4 15-5 0,0 0 3 0,9-17-3 15,-9 17 7-15,0 0-4 0,10-11 6 0,-10 11-3 16,0 0 2-16,14-5-3 0,-14 5 0 0,0 0 2 15,0 0-2-15,22 2-2 0,-22-2-1 0,10 10-1 16,-10-10-1-16,11 10 1 0,-11-10 0 0,10 11 1 0,-10-11-1 16,6 15 2-16,-6-15-3 0,9 14 3 0,-9-14-4 15,4 13 1-15,-4-13-1 0,0 0 15 0,6 14-17 16,-6-14 6-16,0 0 0 0,4 13 12 0,-4-13-1 16,0 0-6-16,0 0-7 0,0 0-4 0,0 0-6 15,0 0 0-15,0 0 2 0,0 0-2 0,0 0 0 16,0 0-2-16,6-13-4 0,-6 13 3 0,0 0-3 15,4-14 0-15,-4 14-1 0,0 0-2 0,7-18 0 0,-7 18 3 16,0 0-8-16,8-15 5 0,-8 15-7 16,8-9 6-16,-8 9 4 0,10-10 1 0,-10 10 5 15,0 0 4-15,15-11-6 0,-15 11 3 0,0 0 3 0,18-5 3 16,-18 5 3-16,0 0 5 0,0 0 2 16,24-2 3-16,-24 2 7 0,0 0 2 0,17 3 4 0,-17-3 0 15,0 0 1-15,14 12-2 0,-14-12 1 0,9 9-1 16,-9-9-2-16,8 11-2 0,-8-11-4 0,4 12-1 15,-4-12-5-15,6 14-2 0,-6-14-1 0,4 11 1 16,-4-11-8-16,0 0-2 0,4 17-3 0,-4-17-7 16,0 0-13-16,0 0-10 0,7 11-13 0,-7-11-31 0,0 0 13 15,0 0-20-15,0 0-19 0,0 0-43 0,0 0-38 16,0 0-40-16,0 0-53 0,0 0-178 0,0 0 69 16</inkml:trace>
  <inkml:trace contextRef="#ctx0" brushRef="#br0" timeOffset="83839.506">21209 4091 189 0,'0'0'366'0,"0"0"-78"0,0 0-45 0,0 0-30 16,4-13-36-16,-4 13-22 0,0 0-26 0,0 0-18 15,0 0-41-15,0 0 20 0,0 0-1 0,0 0 2 16,0 0 4-16,0 0-12 0,0 0-6 0,0 0-4 16,0 0-2-16,17 7-5 0,-17-7-2 0,0 0-6 0,9 13-5 15,-9-13-3-15,6 11-5 0,-6-11-4 0,8 15-7 16,-8-15 2-16,10 17-4 0,-10-17-6 0,11 16 0 16,-11-16-10-16,10 21-1 0,-10-21-2 0,13 20 0 15,-7-9-5-15,-6-11 3 0,8 19-4 0,-8-19-3 16,12 18 1-16,-12-18-2 0,9 15-1 0,-9-15-4 15,8 17-17-15,-8-17-25 0,8 11-19 0,-8-11-19 16,6 9-19-16,-6-9-21 0,0 0-12 0,7 13-20 16,-7-13-18-16,0 0-37 0,0 0-31 0,0 0-20 15,0 0-252-15,0 0-11 0</inkml:trace>
  <inkml:trace contextRef="#ctx0" brushRef="#br0" timeOffset="84034.179">21249 4248 296 0,'0'0'270'0,"0"0"-40"0,0 0-19 16,0 0-20-16,0 0-15 0,-10-9-9 0,10 9-3 15,0 0-6-15,0 0-6 0,0 0-11 0,0 0-15 0,0 0-12 16,0 0-15-16,0 0-13 0,18-4-9 0,-18 4-12 16,0 0-13-16,0 0-12 0,23-3-2 0,-23 3-15 15,0 0-21-15,23-4-23 0,-23 4-20 0,0 0-32 16,22-2-38-16,-22 2-37 0,0 0-48 0,25-2-59 15,-25 2-43-15,0 0-243 0,24-4-52 0</inkml:trace>
  <inkml:trace contextRef="#ctx0" brushRef="#br0" timeOffset="84491.5">21684 4118 256 0,'0'0'280'0,"0"0"-56"0,4-12-30 0,-4 12-13 16,0 0-25-16,2-11-22 0,-2 11-15 0,0 0-16 16,0-17-14-16,0 17-8 0,0 0-6 0,0-15-7 15,0 15-1-15,0 0-8 0,-4-15-3 0,4 15-8 16,0 0-6-16,-6-10-5 0,6 10 0 0,0 0-9 15,0 0-4-15,-15-10-4 0,15 10 2 0,0 0-1 16,0 0-3-16,0 0-3 0,-21 4 1 0,21-4-4 16,0 0 1-16,-13 10-5 0,13-10 2 0,-8 12-3 15,8-12 1-15,-6 13-4 0,6-13-1 0,-6 12-2 16,6-12 0-16,-2 16 3 0,2-16 1 0,0 16-2 0,0-16 5 16,2 15 6-16,-2-15 7 0,4 16 5 0,-4-16 1 15,6 15 8-15,-6-15 0 0,10 14 3 16,-10-14-1-16,11 15 9 0,-11-15 1 0,14 12 3 0,-14-12 1 15,16 11 0-15,-16-11-7 0,16 9-8 16,-16-9 1-16,19 6-11 0,-19-6-6 0,16 5-14 0,-16-5 9 16,0 0-2-16,25 5-2 0,-25-5-7 0,0 0-15 15,0 0-21-15,33-2-22 0,-33 2-16 0,0 0-20 0,21-4-34 16,-21 4-35-16,0 0-35 0,0 0-54 16,22-4-69-16,-22 4-295 0,0 0-123 0</inkml:trace>
  <inkml:trace contextRef="#ctx0" brushRef="#br0" timeOffset="85540.729">22327 4259 153 0,'0'0'333'0,"0"0"-77"16,0 0-47-16,0 0-19 0,0 0-26 0,0 0-20 16,0 0-19-16,0 0-6 0,0 0-9 0,0 0-4 15,0 0-2-15,-12-7-1 0,12 7-4 0,0 0-3 16,0 0-15-16,0 0-6 0,0 0-6 0,0 0-13 15,0 0-5-15,0 0-10 0,0 0-8 0,0 0-5 16,0 0 3-16,0 0 10 0,0 0 6 0,0 0 1 0,0 0-4 16,0 0-5-16,22 1-8 0,-22-1-7 15,0 0-4-15,0 0-5 0,27 4 0 0,-27-4-4 16,0 0-3-16,26 2-1 0,-26-2-5 0,0 0-9 0,27 0-8 16,-27 0-8-16,0 0-6 0,29-3-4 0,-29 3-7 15,0 0-8-15,25-4-15 0,-25 4-15 0,0 0-10 16,24-4-19-16,-24 4-15 0,0 0-25 0,23-4-39 15,-23 4-29-15,0 0-36 0,18-5-273 0,-18 5-27 16</inkml:trace>
  <inkml:trace contextRef="#ctx0" brushRef="#br0" timeOffset="85966.168">22708 4057 311 0,'0'0'293'16,"0"0"-58"-16,0 0-32 0,0 0-18 0,0 0-41 0,0 0 5 16,0 0-9-16,0 0-17 0,0 0-8 0,0 0-37 15,0 0 20-15,0 0-14 0,7 13-5 0,-7-13-6 16,0 0-5-16,4 18-12 0,-4-18-1 0,4 15-6 16,-4-15 3-16,4 14-4 0,-4-14-1 0,6 15-5 15,-6-15 11-15,4 16-20 0,-4-16 11 0,6 15-22 16,-6-15-2-16,5 15-5 0,-5-15-4 0,2 13 0 15,-2-13-1-15,0 0-3 0,6 16-2 0,-6-16-2 16,0 0-2-16,4 13-9 0,-4-13-16 0,0 0-19 16,0 0 1-16,0 14-30 0,0-14-20 0,0 0-16 0,0 0-28 15,0 0-41-15,0 0-51 0,0 0-39 0,0 0-284 16,0 0-62-16</inkml:trace>
  <inkml:trace contextRef="#ctx0" brushRef="#br0" timeOffset="86567.675">22696 4048 405 0,'0'0'316'0,"0"0"-60"0,-4-10-34 0,4 10-32 15,0 0-25-15,0 0-28 0,0 0-17 0,0 0-24 16,0 0-17-16,-2-15-13 0,2 15-4 0,0 0-10 15,0 0-10-15,4-10-7 0,-4 10-6 0,0 0-9 16,10-9 0-16,-10 9-7 0,0 0 0 0,15-8-7 16,-15 8 1-16,0 0-2 0,16-5 0 0,-16 5-4 15,0 0 4-15,0 0-3 0,23 1 5 0,-23-1-7 16,0 0 8-16,16 6-6 0,-16-6 7 0,0 0-2 0,11 11 3 16,-11-11-3-16,0 0 3 0,8 17-5 0,-8-17 0 15,2 15-1-15,-2-15-2 0,0 15 0 0,0-15 16 16,-4 14-24-16,4-14-2 0,-4 15 0 0,4-15 0 15,-4 13-3-15,4-13-2 0,-4 11-4 0,4-11 1 16,0 0 1-16,-9 14 1 0,9-14 1 0,0 0-6 16,0 0-3-16,-6 12-5 0,6-12-4 0,0 0 0 15,0 0 2-15,0 0 1 0,0 0 4 0,0 0-3 16,0 0 1-16,0 0-2 0,0 0 1 0,0 0-1 0,17-9 4 16,-17 9 3-16,0 0 2 0,0 0 3 0,20-8 4 15,-20 8 1-15,0 0 3 0,0 0 0 0,26-1 4 16,-26 1 0-16,0 0 6 0,0 0 3 0,27 1 4 15,-27-1 2-15,0 0 10 0,19 6 3 0,-19-6 9 16,0 0 5-16,12 11 0 0,-12-11 0 0,0 0 4 16,8 15-7-16,-8-15-3 0,0 0-1 0,0 17 5 15,0-17 4-15,0 0 0 0,-4 17-2 0,4-17-2 0,-6 12-15 16,6-12 21-16,-10 10-1 0,10-10 13 16,-11 7-20-16,11-7-6 0,-10 7-4 0,10-7 0 0,0 0-3 15,-17 9-3-15,17-9-4 0,0 0-5 0,-14 7-2 16,14-7-4-16,0 0-13 0,0 0-12 0,-11 6-18 15,11-6-18-15,0 0-15 0,0 0-21 0,0 0-18 16,0 0-9-16,-13 8-16 0,13-8-19 0,0 0-25 16,0 0-34-16,0 0-51 0,0 0-136 0,0 0 139 15</inkml:trace>
  <inkml:trace contextRef="#ctx0" brushRef="#br0" timeOffset="87179.174">23045 4256 399 0,'0'0'309'0,"0"0"-63"16,0 0-28-16,0 0-41 0,0 0-30 15,0 0-20-15,0 0-25 0,0 0-16 0,0 0-9 0,0 0-11 16,-8-12-10-16,8 12-14 0,0 0-4 0,0 0-7 15,-10-9-3-15,10 9 4 0,0 0-2 0,-9-11-4 16,9 11-4-16,0 0-8 0,-6-11 2 0,6 11-3 16,0 0-5-16,-4-15-1 0,4 15 0 0,0 0-4 15,-2-16 0-15,2 16-1 0,0 0-3 0,6-17 3 16,-6 17-3-16,0 0 0 0,8-15-2 0,-8 15 2 16,0 0-5-16,11-13 4 0,-11 13-4 0,0 0 2 0,14-9 1 15,-14 9 0-15,0 0 2 0,0 0 7 16,0 0-1-16,23-2 9 0,-23 2 0 0,0 0 5 0,12 6 1 15,-12-6-1-15,0 0-5 0,13 13 7 0,-13-13-6 16,6 11-2-16,-6-11-3 0,6 12-1 0,-6-12-1 16,5 11 0-16,-5-11 1 0,5 13-4 0,-5-13-4 15,0 0-8-15,6 15-6 0,-6-15-5 0,0 0-3 16,4 11-6-16,-4-11 2 0,0 0 0 0,0 0 1 0,0 0-5 16,0 0 0-16,0 0 1 0,0 0 1 15,0 0-20-15,16-7 25 0,-16 7-7 0,0 0 8 0,7-13-3 16,-7 13 2-16,0 0 2 0,8-14 9 0,-8 14-1 15,0 0 4-15,10-14 1 0,-10 14 3 0,0 0-3 16,13-11 8-16,-13 11 10 0,0 0 6 0,14-9 5 16,-14 9 11-16,0 0 6 0,0 0 5 0,21-4 4 15,-21 4-1-15,0 0 4 0,18 6-4 0,-18-6 0 16,0 0-1-16,17 9-2 0,-17-9-5 0,0 0-5 16,11 13-3-16,-11-13-3 0,9 10-6 0,-9-10-4 0,6 12-2 15,-6-12-4-15,0 0-2 0,6 15-1 16,-6-15-9-16,0 0-15 0,4 13-16 0,-4-13-28 15,0 0-26-15,0 0-22 0,0 0-26 0,0 12-41 0,0-12-26 16,0 0-34-16,0 0-52 0,0 0-156 0,0 0 88 16</inkml:trace>
  <inkml:trace contextRef="#ctx0" brushRef="#br0" timeOffset="87761.718">23234 3851 268 0,'-8'-12'347'0,"8"12"-82"16,0 0-46-16,0 0-39 0,0 0-36 0,0 0-24 15,-10-9-20-15,10 9-23 0,0 0-7 0,0 0-13 0,0 0-7 16,0 0 1-16,0 0-3 0,0 0-4 0,0 0 0 16,0 0-28-16,8-11 19 0,-8 11-9 15,0 0 1-15,0 0-6 0,17-9-2 0,-17 9-6 0,0 0-1 16,15-7-3-16,-15 7-2 0,0 0 0 0,19-7-4 16,-19 7 3-16,0 0-7 0,20-7 6 0,-20 7-4 15,0 0-6-15,19-7 10 0,-19 7-3 0,0 0-2 16,0 0-7-16,23-4 12 0,-23 4-1 0,0 0 5 0,0 0 7 15,0 0 2-15,22 2 6 0,-22-2 2 0,0 0-3 16,0 0-9-16,13 11 16 0,-13-11 5 16,0 0 2-16,4 13 3 0,-4-13 1 0,0 0 3 0,0 20-2 15,0-20-3-15,-4 15 0 0,4-15-4 0,-4 17-1 16,4-17-8-16,-4 17 0 0,4-17-8 0,-11 18-3 16,11-18-2-16,-2 15-5 0,2-15-5 0,-2 15-1 15,2-15-4-15,0 0-1 0,-2 14-1 0,2-14 0 16,0 0 2-16,0 0 1 0,4 16-1 0,-4-16 0 15,0 0 4-15,0 0-2 0,0 0 1 0,21 3 1 0,-21-3-1 16,0 0-3-16,0 0 1 0,25-6 0 0,-25 6 1 16,0 0-2-16,15-6 3 0,-15 6-4 0,0 0 3 15,19-3-1-15,-19 3-3 0,0 0-10 0,0 0-9 16,23-4-16-16,-23 4-11 0,0 0-21 0,0 0-18 16,0 0-25-16,24-1-22 0,-24 1-34 0,0 0-46 15,0 0-41-15,0 0-289 0,0 0-52 0</inkml:trace>
  <inkml:trace contextRef="#ctx0" brushRef="#br0" timeOffset="88522.763">23690 4257 80 0,'0'0'292'0,"0"0"-61"0,0 0-20 0,0 0-9 0,0 0 2 16,0 0-23-16,0 0-8 0,0 0-6 0,0 0-9 15,0 0-6-15,0 0-12 0,0 0-7 0,0 0-14 16,-23-4-4-16,23 4-3 0,0 0-8 0,0 0-7 15,0 0-8-15,0 0-15 0,0 0-10 0,0 0-6 16,0 0 7-16,0 0-8 0,0 0-1 0,0 0-13 16,0 0-8-16,0 0-7 0,0 0-6 0,26 3-4 15,-26-3-2-15,0 0-5 0,0 0-1 0,29-3-16 16,-29 3-24-16,0 0-8 0,29-5-6 0,-29 5-36 16,21-4-3-16,-21 4-24 0,21-5-12 0,-21 5-28 0,22-5-28 15,-22 5-24-15,22-6-32 0,-22 6-45 0,21-8-44 16,-21 8-200-16,20-3-21 0</inkml:trace>
  <inkml:trace contextRef="#ctx0" brushRef="#br0" timeOffset="88995.691">24236 4091 231 0,'0'0'323'0,"0"0"-65"0,-4-12-34 0,4 12-21 0,0 0-42 15,-6-12-22-15,6 12-26 0,0 0-10 0,-9-13-14 16,9 13 1-16,0 0-12 0,-8-15-2 0,8 15-9 15,0 0 3-15,-10-11-5 0,10 11-8 0,0 0-4 16,-15-10-9-16,15 10-5 0,0 0-5 0,-14-5-7 16,14 5-9-16,0 0-1 0,0 0-3 0,-23 2 3 15,23-2-11-15,0 0 12 0,-19 9-3 0,19-9 2 16,-11 10-4-16,11-10 2 0,-10 12-3 0,10-12-1 16,-11 16 2-16,11-16-1 0,-6 16 3 0,6-16 7 15,-6 17-10-15,6-17 11 0,-2 20-7 0,2-20 17 16,2 19-16-16,-2-19 20 0,4 18-17 0,-4-18 26 0,4 18-25 15,-4-18 20-15,9 15-19 0,-9-15 15 0,8 15-19 16,-8-15 10-16,12 13-17 0,-12-13 9 0,14 8-16 16,-14-8 13-16,14 8-21 0,-14-8 2 0,15 7-33 15,-15-7-4-15,0 0-26 0,24 6-10 0,-24-6-31 16,0 0-26-16,23 2-26 0,-23-2-29 0,0 0-41 16,25-3-39-16,-25 3-55 0,0 0-174 0,21-5 11 15</inkml:trace>
  <inkml:trace contextRef="#ctx0" brushRef="#br0" timeOffset="89607.637">24432 4221 228 0,'0'0'356'0,"0"0"-83"0,0 0-41 0,0 0-31 16,0 0-37-16,0 0-21 0,0 0-21 0,0 0-14 15,0 0-10-15,0 0-13 0,0 0-9 0,0 0-14 16,0 0-2-16,0 0-8 0,0 0-8 0,0 0-7 0,0 0-10 16,0 0-5-16,0 0-6 0,0 0-2 15,0 0 12-15,-6-12-22 0,6 12-4 0,0 0 2 0,0-14 1 16,0 14-1-16,0 0-5 0,2-19 5 15,-2 19-2-15,4-11-2 0,-4 11 3 0,4-13-8 0,-4 13 5 16,9-11 1-16,-9 11 2 0,8-12-2 0,-8 12 0 16,0 0 2-16,12-11 2 0,-12 11-3 0,0 0 7 15,0 0-3-15,19-3 6 0,-19 3 2 0,0 0 2 16,12 8 0-16,-12-8-5 0,9 9 2 0,-9-9-3 16,8 10 0-16,-8-10-2 0,6 14-2 0,-6-14 3 0,6 14-4 15,-6-14 1-15,7 15-4 0,-7-15-10 16,4 13-3-16,-4-13-5 0,0 0 0 0,4 15-1 15,-4-15-1-15,0 0 2 0,0 0 3 0,8 11 1 0,-8-11 0 16,0 0 3-16,0 0 3 0,0 0 1 0,10-11-1 16,-10 11-5-16,5-11 2 0,-5 11 4 0,5-13-2 15,-5 13 2-15,8-13-1 0,-8 13 0 0,8-15 3 16,-8 15 0-16,9-11 3 0,-9 11 8 0,10-9 3 0,-10 9 6 16,10-7 3-16,-10 7 5 0,0 0 18 15,19-8-10-15,-19 8 11 0,0 0 14 0,23 2 10 16,-23-2 10-16,0 0 5 0,20 9 0 0,-20-9-2 0,15 11 1 15,-15-11-2-15,10 11-5 0,-10-11-9 0,9 17-12 16,-9-17-9-16,9 13 1 0,-9-13-17 0,6 15-9 16,-6-15-2-16,4 13-19 0,-4-13-21 0,0 0-22 15,6 15-17-15,-6-15-12 0,0 0-21 0,6 10-20 16,-6-10-41-16,0 0-39 0,0 0-62 0,0 0-96 16,7 11-287-16,-7-11-149 0</inkml:trace>
  <inkml:trace contextRef="#ctx0" brushRef="#br0" timeOffset="90279.834">25367 4294 157 0,'0'0'393'0,"0"0"-76"0,0 0-40 15,0 0-37-15,0 0-21 0,0 0-23 0,0 0-18 16,0 0-22-16,0 0-14 0,0 0-19 0,0 0-17 15,0 0-26-15,0 0 7 0,0 0-11 0,0 0-13 16,0 0-7-16,0 0-10 0,0 0-1 0,0 0 9 16,0 0 5-16,0 0 5 0,0 0-2 0,0 0-18 15,0 0 4-15,18-5-8 0,-18 5-9 0,0 0-6 16,0 0-2-16,25 0-5 0,-25 0-4 0,0 0-4 16,0 0-11-16,30 0-17 0,-30 0-21 0,0 0-20 15,21-4-23-15,-21 4-16 0,0 0-42 0,0 0-5 0,27-1-29 16,-27 1-21-16,0 0-44 0,0 0-59 0,0 0-318 15,22 1-128-15</inkml:trace>
  <inkml:trace contextRef="#ctx0" brushRef="#br0" timeOffset="90555.166">25360 4220 26 0,'0'0'491'0,"0"0"-110"0,-14-7-48 0,14 7-42 16,0 0-19-16,0 0-21 0,-12-7-20 0,12 7-33 16,0 0-24-16,0 0-19 0,0 0-14 0,0 0-13 15,0 0-15-15,-11-8-14 0,11 8-12 0,0 0-8 16,0 0 3-16,0 0 0 0,0 0-7 0,0 0-10 0,0 0-14 16,15-7-7-16,-15 7-11 0,0 0-7 15,18-5-13-15,-18 5-24 0,0 0-25 0,23-7-33 0,-23 7-26 16,19-5-27-16,-19 5-19 0,22-6-16 0,-22 6-18 15,22-5-33-15,-22 5-33 0,23-4-47 0,-23 4-70 16,23-3-278-16,-23 3-147 0</inkml:trace>
  <inkml:trace contextRef="#ctx0" brushRef="#br0" timeOffset="91407.155">25921 4165 367 0,'-17'-4'305'0,"17"4"-59"0,0 0-26 16,0 0-21-16,0 0-21 0,-18-5-13 0,18 5-19 15,0 0-15-15,0 0-16 0,0 0-10 0,0 0-9 16,-18-4-10-16,18 4-6 0,0 0-6 0,0 0-5 16,0 0-7-16,0 0-5 0,0 0-6 0,0 0-9 0,0 0-9 15,0 0-7-15,-15-6-7 0,15 6-5 16,0 0-7-16,0 0-2 0,0 0 0 0,0 0-3 16,0 0 2-16,0 0 0 0,11-9-3 0,-11 9 3 0,0 0-4 15,15-8 0-15,-15 8-2 0,0 0-1 16,21-5-1-16,-21 5 0 0,0 0-2 0,29-1 1 0,-29 1 1 15,0 0-1-15,27 1 2 0,-27-1 0 0,0 0 5 16,23 5 2-16,-23-5-4 0,0 0 5 0,18 12 1 16,-18-12 1-16,8 9 1 0,-8-9 1 0,0 0-1 15,9 15-2-15,-9-15-1 0,0 0 1 0,0 20 0 16,0-20-5-16,-4 17 0 0,4-17-1 0,-5 15-6 0,5-15 1 16,-8 17 0-16,8-17-1 0,-10 18 2 0,10-18 1 15,-11 16-3-15,11-16 5 0,-10 17-1 0,10-17 1 16,-10 17 2-16,10-17-4 0,-8 15 0 0,8-15 1 15,-9 11-5-15,9-11 5 0,-4 11-4 0,4-11 0 16,0 0 3-16,-2 14 1 0,2-14 1 0,0 0 0 16,0 0 1-16,8 13 4 0,-8-13 0 0,0 0 1 15,0 0-1-15,21 4-1 0,-21-4 0 0,0 0-1 16,23-4-1-16,-23 4 0 0,16-5 0 0,-16 5-7 16,0 0-8-16,24-6-18 0,-24 6-10 0,0 0-15 0,25-3-7 15,-25 3-10-15,0 0-3 0,23-2-12 0,-23 2-11 16,0 0-30-16,22 0-38 0,-22 0-40 0,0 0-41 15,21 3-251-15,-21-3 4 0</inkml:trace>
  <inkml:trace contextRef="#ctx0" brushRef="#br0" timeOffset="92014.16">26360 4373 87 0,'0'0'415'0,"0"0"-104"0,0 0-55 16,0 0-31-16,0 0-19 0,-12-9-21 0,12 9-17 16,0 0-25-16,0 0-19 0,-11-9-20 0,11 9-20 0,0 0-22 15,0 0-14-15,-8-13-8 0,8 13-11 16,0 0-8-16,-8-13-6 0,8 13 6 0,0 0-13 15,-4-16-2-15,4 16-1 0,0 0 0 0,0-21-2 0,0 21-6 16,0-14 8-16,0 14-5 0,2-14-4 0,-2 14 5 16,4-12-1-16,-4 12-1 0,0 0-1 0,6-16 0 15,-6 16 3-15,0 0 6 0,8-12 4 0,-8 12 2 16,0 0-1-16,0 0 2 0,0 0-1 0,21-4-1 0,-21 4-2 16,0 0 1-16,14 8-1 0,-14-8-3 0,11 8 0 15,-11-8-1-15,8 12-1 0,-8-12 0 16,8 13 3-16,-8-13-1 0,8 15 0 0,-8-15-3 0,9 13 1 15,-9-13-1-15,4 13-1 0,-4-13 0 0,0 0-1 16,8 16-1-16,-8-16 1 0,0 0-4 0,4 11-8 16,-4-11-7-16,0 0-5 0,0 0-4 0,0 0-4 15,0 0 3-15,0 0 3 0,0 0 8 0,13-8-1 16,-13 8 3-16,6-10 3 0,-6 10 1 0,5-13 8 16,-5 13-8-16,8-14 2 0,-8 14 3 15,11-14-1-15,-11 14-1 0,12-9 5 0,-12 9 4 0,15-9 5 0,-15 9 3 16,14-4 10-16,-14 4 1 0,0 0 5 15,27-4 3-15,-27 4 1 0,0 0 5 0,23 6 0 0,-23-6-1 16,14 7 3-16,-14-7-1 0,12 11-1 16,-12-11 0-16,12 10-2 0,-12-10-2 0,10 13-5 0,-10-13-3 15,6 14-7-15,-6-14-3 0,7 13-2 0,-7-13-3 16,6 11-2-16,-6-11-10 0,0 0-16 0,6 13-10 16,-6-13-20-16,0 0-19 0,6 11-26 0,-6-11-19 15,0 0-23-15,0 0-31 0,6 11-38 0,-6-11-34 16,0 0-32-16,0 0-243 0,0 0-12 0</inkml:trace>
  <inkml:trace contextRef="#ctx0" brushRef="#br0" timeOffset="92419.543">26910 4176 285 0,'0'0'303'15,"0"0"-48"-15,4-17-29 0,-4 17-15 0,0 0-22 16,4-17-16-16,-4 17-13 0,0 0-10 0,4-14-12 16,-4 14-15-16,0 0-8 0,0 0-13 0,4-13-10 0,-4 13-15 15,0 0-9-15,0 0-2 0,0 0-2 16,0 0 5-16,0 0-1 0,0 0-5 0,0 0-10 0,0 0-8 15,19 8-3-15,-19-8-7 0,6 14-6 0,-6-14-4 16,8 17 5-16,-8-17-9 0,11 17-3 16,-7-4-2-16,2-1-2 0,0-1-5 0,3 2 1 0,-3 1-5 15,2-4 1-15,-2 3-1 0,2-2-2 0,1 3 0 16,-2-4 3-16,1 1-5 0,1-1 2 0,-3 0-6 16,2 1 4-16,-8-11-11 0,12 16-13 0,-12-16-22 15,11 13-16-15,-11-13-17 0,8 13-20 0,-8-13-23 0,8 9-29 16,-8-9-24-16,0 0-28 0,11 13-36 15,-11-13-58-15,0 0-291 0,0 0-103 0</inkml:trace>
  <inkml:trace contextRef="#ctx0" brushRef="#br0" timeOffset="92630.165">26926 4289 45 0,'0'0'491'0,"0"0"-116"15,0 0-55-15,-12-10-51 0,12 10-26 0,0 0-27 0,0 0-27 16,0 0-34-16,0 0-31 0,-10-9-18 0,10 9 0 16,0 0 2-16,0 0-6 0,0 0-9 0,0 0-11 15,0 0-13-15,0 0-12 0,29 0-13 0,-29 0-8 16,0 0-7-16,26 0-21 0,-26 0-32 0,0 0-33 16,29-2-31-16,-29 2-39 0,23-4-50 0,-23 4-46 15,23-3-49-15,-23 3-77 0,19-4-263 0,-19 4-125 16</inkml:trace>
  <inkml:trace contextRef="#ctx0" brushRef="#br0" timeOffset="93239.156">27341 4095 104 0,'0'0'354'0,"0"0"-85"16,-16-6-45-16,16 6-22 0,0 0-28 0,0 0-33 15,-14-5-31-15,14 5-21 0,0 0-21 0,0 0-15 16,-6-11-11-16,6 11-6 0,0 0-7 0,0 0-5 16,2-17-4-16,-2 17 0 0,0 0-5 0,10-15 0 15,-10 15 0-15,8-12 7 0,-8 12-9 0,12-8 6 16,-12 8-3-16,12-9 0 0,-12 9-1 0,15-8-1 15,-15 8-2-15,14-8 3 0,-14 8 8 0,0 0-2 16,25-4 3-16,-25 4 5 0,0 0 4 0,25 3-3 0,-25-3-2 16,0 0 2-16,20 9 4 0,-20-9 5 0,15 13-3 15,-15-13 0-15,11 12-1 0,-11-12-7 0,8 16-1 16,-8-16-4-16,7 18-5 0,-7-18-4 0,4 21-1 16,-4-21-5-16,0 20-3 0,0-20-7 0,-2 20-4 15,2-20-5-15,-5 18-3 0,5-18-2 0,-4 15-1 16,4-15-5-16,-6 13-3 0,6-13-4 0,0 0-4 15,-5 14 0-15,5-14-3 0,0 0 15 0,0 0-5 0,0 0 4 16,0 0 1-16,0 0-1 0,0 0 1 0,0 0-4 16,1-17 6-16,-1 17 1 0,0 0-3 15,12-15 7-15,-12 15-2 0,0 0 5 0,17-10 1 0,-17 10 5 16,0 0 11-16,0 0 10 0,23-1 4 16,-23 1 12-16,0 0 10 0,20 7 8 0,-20-7 17 0,11 11 3 15,-11-11 5-15,10 12-2 0,-10-12 3 0,8 18 6 16,-8-18 6-16,4 18-10 0,-4-18-8 0,3 21-5 15,-3-21-11-15,-5 18-8 0,5-18-9 0,-6 18-5 16,6-18-8-16,-10 20-3 0,10-20-5 0,-15 16-5 16,15-16-11-16,-20 13-7 0,20-13-17 0,-21 8-9 15,21-8-14-15,-23 8-11 0,23-8-13 0,-21 6-19 16,21-6-17-16,-21 4-27 0,21-4-29 0,0 0-32 0,-29 3-49 16,29-3-45-16,0 0-290 0,-25 2-94 0</inkml:trace>
  <inkml:trace contextRef="#ctx0" brushRef="#br1" timeOffset="99970.734">16483 4578 178 0,'0'0'235'0,"0"0"-54"0,0 0-31 0,0 0-19 0,-10 8-11 15,10-8-12-15,0 0-6 0,0 0-9 0,0 0-7 16,0 0-4-16,0 0-7 0,0 0-1 0,0 0-3 16,0 0-3-16,0 0-4 0,0 0-4 0,0 0-7 15,0 0-6-15,0 0-1 0,0 0-1 0,0 0-5 16,0 0 1-16,0 0-4 0,0 0-1 0,0 0-6 0,0 0 13 15,0 0-27-15,0 0 4 0,0 0-9 16,0 0 5-16,0 0-6 0,8-13 1 0,-8 13-5 0,8-10-1 16,-8 10-3-16,11-11 6 0,-11 11-3 0,12-16 1 15,-12 16-4-15,17-16 1 0,-9 7-1 16,0-2 2-16,1 2-1 0,1-3 3 0,-1 0-4 0,-1 4 0 16,3-3 3-16,-1-1-3 0,0 4 0 0,1-2 0 15,-1-1-23-15,0 2 27 0,1 0-4 0,-3-1 1 16,2 1-2-16,1 0 1 0,-1 1-1 0,0-1 0 15,1 0-2-15,0 2 5 0,-1-3-2 0,1 1-1 16,1 0 1-16,-2-2 0 0,3 1-2 0,-1 1 0 16,1-2-4-16,-1 0 4 0,0-1 1 0,1 2-2 15,-1-1 5-15,0-2-7 0,2 2 4 0,-1-1 0 0,-1 1-5 16,0 0 1-16,1 0 4 0,-3 0 1 0,2 2-1 16,-1 0 2-16,1-1-2 0,-12 10-6 0,19-16 6 15,-19 16-2-15,19-15 1 0,-19 15 3 0,17-13-3 16,-17 13-1-16,17-13 2 0,-17 13-2 0,16-12 1 15,-16 12 1-15,15-12-1 0,-15 12 0 0,18-13 3 16,-18 13-1-16,19-15-1 0,-19 15-2 0,18-14 0 16,-18 14 1-16,20-16 0 0,-10 10 0 0,-10 6-1 15,19-17 2-15,-19 17 0 0,19-15-1 0,-19 15-5 16,16-13 4-16,-16 13-4 0,15-11 6 0,-15 11 1 0,16-11-2 16,-16 11 1-16,15-13 1 0,-15 13-3 0,16-11 2 15,-16 11-1-15,17-15 0 0,-17 15 2 0,17-15-6 16,-17 15 6-16,21-18-2 0,-11 8 3 0,1 1-5 15,-3 0 2-15,2 0-3 0,0-3 4 0,1 4-4 16,-1-1 2-16,-2-2 2 0,3 3 0 0,-3-3-2 0,1 3-1 16,-9 8 5-16,17-17-2 0,-17 17-1 15,14-14 0-15,-14 14-3 0,15-13 4 0,-15 13-2 0,12-13 1 16,-12 13 2-16,11-11-1 0,-11 11-2 0,8-10 2 16,-8 10 1-16,0 0 4 0,12-11 8 0,-12 11 4 15,0 0 3-15,8-9 3 0,-8 9 0 0,0 0 1 16,0 0-3-16,0 0-5 0,9-8-1 0,-9 8-3 15,0 0-1-15,0 0-5 0,0 0-3 0,0 0-1 16,0 0 0-16,0 0-5 0,0 0-8 0,0 0-10 16,0 0-11-16,0 0-39 0,0 0 10 0,0 0-18 15,0 0-18-15,0 0-47 0,0 0-21 0,0 0-35 16,0 0-35-16,0 0-47 0,0 0-129 0,0 0 130 16</inkml:trace>
  <inkml:trace contextRef="#ctx0" brushRef="#br1" timeOffset="101598.662">22402 4132 91 0,'0'0'202'0,"0"0"-35"15,0 0-25-15,0 0-23 0,0 0-18 0,0 0-12 16,0 0-6-16,0 0-4 0,0 0-4 0,0 0 0 15,0 0-6-15,0 0-6 0,0 0 1 0,0 0-3 16,13 10-2-16,-13-10-1 0,0 0 1 0,0 0 4 16,4 14-1-16,-4-14-4 0,0 0-5 0,6 12-1 15,-6-12-4-15,2 14 3 0,-2-14-11 0,4 14 0 16,-4-14-7-16,4 15 0 0,-4-15-4 0,5 21-2 16,-5-21-3-16,4 20 1 0,-4-20-4 0,2 24-2 0,-2-24-4 15,2 24 5-15,-2-24-7 0,0 26-1 0,0-26-1 16,0 26-1-16,0-26 0 0,0 27-1 0,0-27-5 15,0 23 3-15,0-23-3 0,0 21-5 0,0-21 5 16,0 21-3-16,0-21 1 0,0 19 2 0,0-19-4 16,0 15 19-16,0-15-25 0,2 14 1 0,-2-14-1 15,0 0 4-15,2 15-1 0,-2-15 4 0,0 0-2 16,2 13 3-16,-2-13 1 0,0 0 5 0,0 0-2 0,8 9 2 16,-8-9-3-16,0 0 4 0,0 0-4 0,17-6 1 15,-17 6-5-15,10-9 5 0,-10 9-5 0,15-11 2 16,-15 11-2-16,16-12 3 0,-16 12-5 0,18-19 5 15,-6 10-4-15,-1-2 4 0,-1 1-5 0,2 0 0 16,1-4-1-16,-3 3 2 0,2 0-1 0,1-1-1 16,-1-1 3-16,-1 3-4 0,1-1 2 0,-1 0 2 15,2-2-19-15,-1 1 22 0,1 1-1 0,1-1-14 16,0-1 15-16,1-2 1 0,1 0-3 0,-1 3 2 16,2-4-2-16,0 2 3 0,0-1-3 0,1 0 0 0,-1 0-6 15,1-1 7-15,3 0-6 0,-2 2 5 0,-1-1-1 16,0-1 2-16,0 0-3 0,1 2 2 0,0-1-3 15,-1 0 0-15,1 0 5 0,-1 2-3 0,-1-1 1 16,1-1-2-16,-2 1-1 0,3-1 0 0,-3 0 1 16,3 1-2-16,-3-3 1 0,1 5 2 0,1-5 0 15,-1 2-1-15,-1-1 0 0,0 3 1 0,1-2-3 16,-1 0 3-16,-1 0 0 0,1 3 1 0,-1-4 4 0,-1 4 2 16,1-1 3-16,-2 1 2 0,1-2-5 0,-1 3 2 15,-1-2-1-15,1 2-4 0,-1 2 1 16,0-3-3-16,-1 1 1 0,1 2 2 0,1-1 0 0,-3-1-4 15,2 2 4-15,-2 0-1 0,0 0-4 0,2 1 2 16,-1-1 3-16,-11 9-4 0,18-16 3 0,-18 16 0 16,19-13 1-16,-19 13-2 0,14-11 3 0,-14 11 2 15,13-12-1-15,-13 12 7 0,12-7-2 0,-12 7 0 16,0 0 1-16,15-11 1 0,-15 11-5 0,0 0 2 16,10-7-1-16,-10 7-2 0,0 0-3 0,0 0 0 15,0 0 0-15,11-10 0 0,-11 10-3 0,0 0-1 0,0 0 0 16,0 0 0-16,0 0-2 0,0 0 5 0,13-8-5 15,-13 8 1-15,0 0 0 0,0 0 1 0,0 0 0 16,0 0-6-16,0 0 6 0,0 0-3 0,0 0-5 16,0 0-11-16,0 0-15 0,0 0-12 0,0 0-27 15,0 0-52-15,0 0 3 0,0 0-27 0,0 0-55 16,0 0-46-16,0 0-65 0,0 0-167 0,0 0 32 16</inkml:trace>
  <inkml:trace contextRef="#ctx0" brushRef="#br2" timeOffset="107579.009">23670 4048 9 0,'0'0'221'0,"0"0"-40"0,0 0-43 16,0 0-17-16,0 0-14 0,0 0-16 0,-9-9-5 15,9 9-11-15,0 0-7 0,0 0-4 0,0 0 1 16,0 0-7-16,0 0-2 0,0 0 0 0,0 0-6 15,0 0 7-15,-10-10-2 0,10 10 2 0,0 0 1 16,0 0-2-16,0 0-3 0,0 0-7 0,0 0-2 16,0 0-8-16,0 0-8 0,0 0-1 0,0 0-3 15,0 0-3-15,0 0 1 0,0 0-6 0,0 0 1 0,0 0-6 16,0 0 5-16,0 0 1 0,0 0-7 0,0 0 6 16,0 0 1-16,0 0 0 0,0 0 0 0,0 0 2 15,0 0 5-15,19 5 0 0,-19-5 1 0,0 0-2 16,12 8-5-16,-12-8 7 0,11 11-3 0,-11-11 3 15,15 9-3-15,-15-9 0 0,16 12-1 0,-16-12 5 16,23 14-6-16,-23-14 0 0,23 15-1 0,-13-9 0 16,3 3-5-16,1 1 11 0,-2-3-18 0,1 3 12 15,-2-1-15-15,2-2 10 0,-1 2-6 0,0-1 9 16,-1 0-11-16,1 2 9 0,-12-10-8 0,23 15 9 16,-23-15-11-16,21 15-1 0,-21-15-2 0,16 13 11 15,-16-13-8-15,17 11 10 0,-17-11-9 0,13 13 10 0,-13-13-10 16,15 13 10-16,-15-13-10 0,12 13 9 0,-12-13-14 15,14 13 10-15,-14-13-11 0,11 12 7 0,-11-12-9 16,10 12 10-16,-10-12-11 0,10 10 9 0,-10-10-10 16,9 10 11-16,-9-10-13 0,8 9 10 0,-8-9-9 15,0 0 10-15,12 8-10 0,-12-8 10 0,0 0-11 0,13 8 12 16,-13-8-10-16,0 0 11 0,0 0-12 0,16 8 11 16,-16-8-10-16,0 0 1 0,0 0 1 15,22-6 0-15,-22 6 11 0,10-7-13 0,-10 7 9 0,15-11-8 16,-15 11 11-16,18-13-15 0,-5 5 11 0,-1-3-10 15,1 2 13-15,-1-2-13 0,2-1 17 0,3-1-18 16,-1-2 1-16,0 0 1 0,3-4-3 0,-3 3 3 16,7-2 2-16,-2-1-2 0,-1-1-2 0,2-1 5 0,-1 3-2 15,-3 1 3-15,1 2-2 0,-1 0 2 16,1 1-1-16,0-1 0 0,-1 2 2 0,0 0 0 16,0 2 1-16,-1-1 0 0,0 0-1 0,-1 0 1 15,1 4 3-15,-1-4 0 0,-1 3 0 0,1 0-2 16,-2 0 5-16,0-3 2 0,3-1 2 0,-1 2-3 0,-1 0 1 15,-1-1 0-15,1 3-1 0,-1-3-1 0,0 1-1 16,-1 2 1-16,-2 0 2 0,4 0 1 0,-3-2 0 16,1 5-2-16,-3-2 1 0,2 1 2 0,-12 7 0 15,19-12-2-15,-19 12 1 0,18-11 3 0,-18 11-2 0,17-7 2 16,-17 7-1-16,14-5 2 0,-14 5-2 0,14-8 3 16,-14 8 15-16,0 0-11 0,16-5 0 15,-16 5 7-15,0 0-2 0,0 0-1 0,15-7-7 0,-15 7 3 16,0 0-7-16,0 0 1 0,0 0-5 0,12-7 3 15,-12 7-3-15,0 0-4 0,0 0 0 0,0 0-10 16,0 0-19-16,0 0-20 0,0 0-26 0,0 0-27 16,0 0-29-16,0 0-41 0,0 0-39 0,0 0-43 15,0 0-77-15,0 0-297 0,0 0-136 0</inkml:trace>
  <inkml:trace contextRef="#ctx0" brushRef="#br2" timeOffset="110395.106">19915 4082 80 0,'0'0'170'16,"0"0"-26"-16,0 0-25 0,0 0-12 0,0 0-12 16,0 0-9-16,0 0-7 0,0 0-4 0,0 0-3 15,0 0-4-15,0 0-3 0,0 0-5 0,0 0-7 16,0 0-5-16,0 0-2 0,0 0 4 0,0 0-11 0,0 0-2 16,0 0-1-16,0 0-3 0,0 0 0 0,0 0-3 15,0 0-3-15,0 0-1 0,0 0-1 0,0 0 7 16,0 0-3-16,0 0-4 0,0 0-1 0,0 0-3 15,0 0 3-15,0 0 9 0,0 0 2 0,0 0-4 16,0 0 1-16,20 2-2 0,-20-2 0 0,0 0-10 16,13 11-2-16,-13-11-6 0,0 0 2 0,14 12-6 15,-14-12 3-15,13 11-1 0,-13-11 1 0,12 11-5 0,-12-11 4 16,14 13-5-16,-14-13-1 0,15 14 1 0,-15-14 0 16,14 14 2-16,-14-14 1 0,17 15-2 0,-17-15 3 15,13 13-1-15,-13-13 0 0,17 15-3 0,-17-15 3 16,12 15 0-16,-12-15-3 0,15 13-1 15,-15-13 0-15,14 12 2 0,-14-12-5 0,15 15 2 0,-15-15 0 16,12 14 0-16,-12-14-3 0,15 12 1 0,-15-12 4 16,12 15-4-16,-12-15 2 0,14 11-7 0,-14-11 8 15,13 12-2-15,-13-12 0 0,11 10-1 0,-11-10 3 16,13 11-4-16,-13-11 0 0,10 10 0 0,-10-10 0 0,10 7-2 16,-10-7 3-16,11 9-2 0,-11-9 3 0,0 0-5 15,12 12 5-15,-12-12-1 0,0 0 20 0,12 9-24 16,-12-9-1-16,0 0 0 0,13 11 2 0,-13-11 0 15,0 0 3-15,10 7-3 0,-10-7 2 0,0 0-2 16,0 0 3-16,13 10-4 0,-13-10 1 0,0 0-1 16,0 0 4-16,12 7-1 0,-12-7 1 0,0 0-1 15,0 0 0-15,0 0 18 0,14 7-20 0,-14-7-7 0,0 0 8 16,0 0-3-16,0 0 8 0,14 6-9 16,-14-6 6-16,0 0-3 0,0 0 3 0,0 0-1 15,0 0 4-15,16 4-6 0,-16-4 1 0,0 0-1 0,0 0 3 16,0 0-4-16,0 0 3 0,0 0 2 15,17 5-3-15,-17-5 4 0,0 0-5 0,0 0 2 0,0 0 2 16,0 0-2-16,0 0 1 0,0 0 1 0,0 0 0 16,0 0-3-16,25-2 4 0,-25 2-3 0,0 0 3 15,0 0-4-15,0 0 1 0,18-3 1 0,-18 3-24 16,0 0 25-16,15-8 2 0,-15 8-1 0,0 0-1 16,21-8-4-16,-21 8 4 0,14-4-3 0,-14 4 2 0,15-6-1 15,-15 6 2-15,17-8-2 0,-17 8 1 16,17-7-3-16,-17 7 7 0,18-8-6 0,-18 8-2 0,17-7 4 15,-17 7 4-15,16-10-5 0,-16 10-3 0,17-7 3 16,-17 7 2-16,16-11-4 0,-16 11 4 0,17-9-3 16,-17 9 2-16,15-11 1 0,-15 11-2 0,15-9-3 15,-15 9 5-15,14-13-3 0,-14 13 1 0,13-8-1 16,-13 8 0-16,14-11-1 0,-14 11 4 0,13-9-2 16,-13 9 0-16,12-9-3 0,-12 9 3 0,14-10-3 15,-14 10 3-15,13-9-1 0,-13 9 4 0,14-9-4 16,-14 9 0-16,13-11 1 0,-13 11-2 0,13-9 3 15,-13 9 1-15,15-12-2 0,-15 12 3 0,12-9-5 0,-12 9 3 16,15-9-3-16,-15 9 4 0,14-9-4 0,-14 9 4 16,12-10-6-16,-12 10 6 0,0 0-2 0,19-10-2 15,-19 10 2-15,12-6 0 0,-12 6 1 0,13-9 0 16,-13 9-2-16,0 0 2 0,14-10-3 0,-14 10 4 16,0 0 0-16,14-9 1 0,-14 9-5 0,0 0 2 0,14-11 3 15,-14 11-3-15,0 0 1 0,15-13 2 0,-15 13-4 16,10-9 3-16,-10 9-6 0,8-11 7 15,-8 11-1-15,11-9-2 0,-11 9 2 0,8-11 17 0,-8 11-29 16,8-10 9-16,-8 10-1 0,10-9-1 0,-10 9 2 16,0 0-1-16,13-11 1 0,-13 11-1 0,0 0-1 15,12-12 2-15,-12 12-1 0,0 0 2 0,13-8-3 16,-13 8 3-16,0 0 3 0,10-11-3 0,-10 11 0 16,0 0-4-16,11-8 8 0,-11 8-3 0,0 0 0 15,0 0 0-15,13-9-1 0,-13 9-2 0,0 0 3 16,0 0-1-16,12-10 1 0,-12 10-2 0,0 0 19 15,0 0-21-15,11-8-11 0,-11 8 15 0,0 0 0 0,0 0-2 16,10-8 6-16,-10 8-2 0,0 0-1 0,0 0 1 16,0 0-1-16,12-7 2 0,-12 7 1 0,0 0-1 15,0 0 0-15,0 0-1 0,0 0-1 0,11-10 3 16,-11 10 0-16,0 0-2 0,0 0 0 0,0 0-1 16,0 0 0-16,0 0-6 0,0 0 1 0,0 0-11 15,0 0-15-15,0 0-26 0,0 0-28 0,0 0-49 16,0 0-44-16,0 0-68 0,0 0-266 0,0 0-6 15</inkml:trace>
  <inkml:trace contextRef="#ctx0" brushRef="#br3" timeOffset="117230.573">17630 5722 75 0,'0'0'214'0,"0"0"-43"0,-4-11-30 0,4 11-21 16,0 0-20-16,0 0-11 0,0 0-9 0,0 0-10 15,0 0-9-15,0 0-5 0,0 0-7 0,0 0-5 0,0 0-2 16,0 0 0-16,0 0 3 0,0 0 0 15,0 0 2-15,0 0 8 0,0 0-6 0,0 0-1 16,0 0-3-16,0 0-1 0,0 0-4 0,0 0-3 16,0 0-3-16,0 0 1 0,0 0-2 0,0 0-3 0,0 0-4 15,0 0 2-15,0 0-7 0,0 0 3 0,0 0-6 16,0 0 3-16,0 0-12 0,0 0 5 0,0 0-9 16,0 0 17-16,0 0-12 0,0 0 6 0,0 0-3 15,-4 15 11-15,4-15-9 0,0 0 5 0,0 0-6 16,2 16 5-16,-2-16-5 0,0 0 10 0,2 17-5 15,-2-17 9-15,2 13-8 0,-2-13 5 0,5 14-9 0,-5-14 8 16,2 14-7-16,-2-14 9 0,2 14-12 16,-2-14 9-16,2 17-12 0,-2-17 9 0,4 17-11 0,-4-17 6 15,2 15-7-15,-2-15 3 0,4 16-9 0,-4-16 9 16,4 15-10-16,-4-15 8 0,2 15-10 0,-2-15 11 16,4 13-10-16,-4-13 12 0,0 0-11 0,5 19 6 15,-5-19-5-15,0 0 9 0,4 14-13 0,-4-14 12 16,0 0-11-16,0 0 8 0,4 15-10 0,-4-15 16 15,0 0-19-15,0 0 12 0,6 14-12 0,-6-14 13 16,0 0-13-16,0 0 11 0,0 0-10 0,0 0 11 0,4 12-13 16,-4-12 10-16,0 0-20 0,0 0-4 0,0 0-21 15,0 0-16-15,0 0-17 0,0 0-41 0,0 0-37 16,0 0-40-16,0 0-50 0,0 0-74 0,0 0-136 16,0 0 72-16</inkml:trace>
  <inkml:trace contextRef="#ctx0" brushRef="#br3" timeOffset="118182.079">17595 5707 60 0,'0'0'259'16,"0"0"-60"-16,0 0-31 0,0 0-25 0,0 0-12 15,0 0-10-15,0 0-4 0,0 0-10 0,0 0-6 0,0 0-3 16,0 0-10-16,0 0-4 0,0 0-10 16,0 0-8-16,0 0-10 0,0 0 5 0,0 0-16 15,0 0 3-15,0 0-18 0,0 0 5 0,0 0-11 0,0 0 5 16,0 0-1-16,0 0 9 0,0 0-12 0,0 0 8 16,0 0-14-16,9-10 5 0,-9 10-13 0,0 0 2 15,0 0-6-15,14-11 3 0,-14 11-27 0,0 0 28 16,12-7-7-16,-12 7 11 0,0 0-13 0,0 0 6 15,21-5-6-15,-21 5 7 0,0 0-2 0,0 0 12 16,0 0-6-16,25 4 10 0,-25-4-9 0,0 0 9 16,12 7-9-16,-12-7 11 0,0 0-10 0,13 12 8 0,-13-12-11 15,0 0 3-15,8 14-6 0,-8-14 8 0,4 13-13 16,-4-13 8-16,0 0-10 0,2 18 6 0,-2-18-9 16,0 0 11-16,-2 19-25 0,2-19 26 0,-2 12-13 15,2-12 11-15,-6 13-12 0,6-13 9 0,-6 12-10 16,6-12 9-16,-7 11-5 0,7-11 11 0,-8 11-16 15,8-11 9-15,0 0-12 0,-10 14 0 0,10-14 6 16,0 0 11-16,-10 10-11 0,10-10 11 0,0 0-13 16,-9 9 11-16,9-9-10 0,0 0 10 0,0 0-14 15,0 0 11-15,-8 10-10 0,8-10 10 0,0 0-12 0,0 0 10 16,0 0-14-16,0 0 11 0,0 0-6 0,0 0 6 16,0 0-6-16,0 0 13 0,0 0-12 0,0 0 10 15,6-13-10-15,-6 13 11 0,8-11-13 0,-8 11 11 16,13-11-14-16,-13 11 10 0,12-14 1 0,-12 14-6 15,15-11-7-15,-15 11 7 0,14-9-5 0,-14 9 6 16,17-8-7-16,-17 8 15 0,0 0-13 0,24-5 13 16,-24 5-12-16,0 0 12 0,0 0-8 0,31 0 11 15,-31 0-9-15,0 0 5 0,20 8-7 0,-20-8 12 0,0 0-9 16,19 9 7-16,-19-9-7 0,0 0 10 0,12 11-11 16,-12-11 13-16,0 0-8 0,8 11 8 0,-8-11-7 15,0 0 11-15,5 14-14 0,-5-14 10 0,0 0-8 16,-2 14 7-16,2-14-8 0,0 0 11 0,-7 16-10 15,7-16 15-15,-6 15-7 0,6-15 15 0,-6 13-11 16,6-13 6-16,-8 15-10 0,8-15 15 0,-11 15-13 16,11-15 13-16,-10 13-11 0,10-13 11 0,-10 12-10 15,10-12 8-15,-13 14-15 0,13-14 12 0,-10 9-14 16,10-9 11-16,-10 8-16 0,10-8 13 0,0 0-15 0,-17 7 11 16,17-7-15-16,0 0 12 0,0 0-15 0,-13 6 11 15,13-6-13-15,0 0 8 0,0 0-16 0,0 0 4 16,0 0-19-16,0 0 0 0,-17-6-17 0,17 6-5 15,0 0-29-15,0 0-17 0,0 0-40 0,0 0-36 16,-8-10-37-16,8 10-28 0,0 0-59 0,0 0-162 16,0 0 57-16</inkml:trace>
  <inkml:trace contextRef="#ctx0" brushRef="#br3" timeOffset="119046.163">17972 5711 264 0,'0'0'301'16,"0"0"-60"-16,0 0-31 0,0 0-14 0,0 0-24 15,0 0-16-15,0 0-9 0,0 0-11 0,0 0-13 16,0 0-5-16,0 0-20 0,-21-4 2 0,21 4-24 0,0 0-2 16,0 0-18-16,0 0 1 0,0 0-18 0,0 0-3 15,0 0-16-15,0 0 6 0,0 0-15 0,0 0 7 16,0 0-1-16,0 0-3 0,0 0-12 0,0 0 9 15,0 0-11-15,23-1 8 0,-23 1-8 0,0 0 9 16,0 0-12-16,26 1 12 0,-26-1-13 0,0 0 11 16,24 0-9-16,-24 0 4 0,0 0-8 0,0 0 10 15,31 0-9-15,-31 0 12 0,0 0-12 0,21 4 10 16,-21-4-7-16,0 0 6 0,0 0-5 0,21 4 9 0,-21-4-11 16,0 0 10-16,0 0-10 0,0 0 12 15,14 11-13-15,-14-11 14 0,0 0-12 0,2 15 10 0,-2-15-11 16,-2 12 9-16,2-12-9 0,-2 19 8 0,2-19-9 15,-4 20 10-15,4-20-11 0,-6 22 10 0,6-22-7 16,-7 25 9-16,5-14-12 0,2-11 9 0,-6 22-6 16,6-22 7-16,-6 20-3 0,6-20 5 0,-4 19-10 15,4-19 13-15,-4 14-9 0,4-14 9 0,0 0-9 16,-4 17 16-16,4-17-8 0,0 0 13 0,-5 15-12 16,5-15 15-16,0 0-16 0,0 0 8 0,-2 13-19 15,2-13 13-15,0 0-13 0,0 0 16 0,0 0-15 16,0 0 16-16,7 14-15 0,-7-14 14 0,0 0-13 0,0 0 10 15,0 0-14-15,20 1 14 0,-20-1-13 0,0 0 10 16,0 0-14-16,27-4 14 0,-27 4-14 0,0 0 14 16,23-6-13-16,-23 6 15 0,0 0-15 0,23-3 13 15,-23 3-14-15,0 0 11 0,17-5-12 0,-17 5 14 16,0 0-13-16,0 0 14 0,21-3-16 0,-21 3 16 16,0 0-14-16,0 0 14 0,0 0-12 0,0 0 12 0,21-3-17 15,-21 3 14-15,0 0-24 0,0 0-6 0,0 0-26 16,0 0-9-16,0 0-30 0,0 0-22 0,0 0-13 15,0 0-54-15,0 0-13 0,0 0-39 0,20-2-40 16,-20 2-249-16,0 0-21 0</inkml:trace>
  <inkml:trace contextRef="#ctx0" brushRef="#br3" timeOffset="119793.138">18343 5963 157 0,'0'0'261'0,"0"0"-49"0,0 0-32 0,0 0-27 0,0 0 2 16,0 0-15-16,0 0-14 0,0 0-13 0,0 0-11 15,0 0-14-15,0 0-10 0,0 0-19 0,0 0-10 16,0 0-7-16,0 0 4 0,0 0-2 0,0 0 0 16,0 0-4-16,-5-17 0 0,5 17-1 0,0 0 4 15,-4-15 4-15,4 15-5 0,0 0-3 0,-4-17-4 16,4 17-1-16,-4-12-6 0,4 12-1 0,0 0 4 16,-2-17-13-16,2 17 10 0,0 0-19 0,-2-17 8 0,2 17-8 15,0 0 9-15,0-16-15 0,0 16 9 16,0 0-12-16,2-17 14 0,-2 17-14 0,0 0 7 15,8-12-7-15,-8 12 7 0,0 0-7 0,0 0 10 0,11-10-5 16,-11 10 11-16,0 0-6 0,0 0 11 0,0 0-9 16,20 4 12-16,-20-4-13 0,0 0 10 0,13 11-6 15,-13-11 1-15,8 8-13 0,-8-8 11 0,6 12-11 16,-6-12 10-16,6 13-10 0,-6-13 7 0,7 14-11 16,-7-14 8-16,6 14-8 0,-6-14 10 0,2 11-13 15,-2-11 14-15,0 0-14 0,6 16 11 0,-6-16-11 16,0 0 10-16,0 0-12 0,4 15 5 0,-4-15-17 0,0 0 11 15,0 0-15-15,0 0 8 0,0 0-11 16,0 0 4-16,0 0-6 0,0 0-1 0,0 0 9 0,0 0 10 16,13-8-11-16,-13 8 9 0,4-10-11 0,-4 10-1 15,6-13 8-15,-6 13 1 0,6-11 3 0,-6 11 1 16,9-16 0-16,-9 16 4 0,9-10-2 0,-9 10 3 16,12-11 3-16,-12 11-3 0,0 0 4 0,17-10 5 15,-17 10 7-15,0 0 17 0,16-6-4 0,-16 6 11 16,0 0-7-16,0 0 12 0,0 0-11 0,27 3 11 0,-27-3-10 15,0 0 15-15,17 9-16 0,-17-9 12 0,0 0-15 16,12 13 11-16,-12-13-13 0,8 12 12 0,-8-12-16 16,6 16 15-16,-6-16-15 0,7 14 13 0,-7-14-14 15,6 17 15-15,-6-17-17 0,4 16 16 0,-4-16-21 16,2 17 12-16,-2-17-19 0,2 14 16 0,-2-14-21 16,1 14 16-16,-1-14-17 0,0 0 13 0,2 13-17 15,-2-13 5-15,0 0-37 0,0 0 2 0,2 15-29 16,-2-15-8-16,0 0-28 0,0 0-14 0,0 0-36 0,0 0-39 15,0 0-36-15,0 0-59 0,0 0-85 16,0 0-154-16,0 0-24 0</inkml:trace>
  <inkml:trace contextRef="#ctx0" brushRef="#br3" timeOffset="120937.348">18992 5798 261 0,'0'0'304'0,"0"0"-67"16,0 0-35-16,0 0-25 0,0 0-29 0,0 0-24 15,0 0-21-15,-7-9-18 0,7 9-14 0,0 0-11 16,0 0-6-16,0 0-2 0,0 0-2 0,0 0 0 15,0 0 1-15,0 13 0 0,0-13-2 0,0 0 12 16,3 12-6-16,-3-12 6 0,0 0-10 0,6 17 8 16,-6-17-15-16,2 15 9 0,-2-15-19 0,6 17 17 0,-6-17-12 15,4 21 6-15,-4-21-13 0,6 25 10 0,-2-12-17 16,1 1 7-16,-3 0-10 0,2 0 9 0,0 3-16 16,0-4 9-16,0 0-17 0,-3 2 12 0,3-2-17 15,1-2 11-15,-5-11-15 0,6 21 15 0,-6-21-20 16,4 19 8-16,-4-19-23 0,6 17-4 0,-6-17-25 15,4 13 0-15,-4-13-24 0,4 12-4 0,-4-12-27 16,0 0-16-16,7 12-26 0,-7-12-32 0,0 0-20 0,0 0-33 16,0 0-287-16,0 0-17 0</inkml:trace>
  <inkml:trace contextRef="#ctx0" brushRef="#br3" timeOffset="121243.598">18952 6025 2 0,'0'0'419'0,"0"0"-98"15,0 0-58-15,0 0-36 0,-8-11-38 0,8 11-26 16,0 0-10-16,0 0-25 0,0 0-7 0,0 0-23 16,0 0 6-16,0 0-9 0,0 0 3 0,0 0-14 15,8-12 6-15,-8 12-22 0,0 0 6 0,0 0-25 16,19-6 4-16,-19 6-21 0,0 0 7 0,23-5-19 15,-23 5 10-15,18-5-19 0,-18 5 7 0,19-2-14 16,-19 2 13-16,20-3-17 0,-20 3 11 0,22-6-22 16,-22 6 4-16,23-3-21 0,-23 3-4 0,21-6-18 0,-21 6-6 15,20-5-24-15,-20 5-14 0,19-6-27 0,-19 6-28 16,19-5-43-16,-19 5-41 0,13-9-45 0,-13 9-238 16,12-10-17-16</inkml:trace>
  <inkml:trace contextRef="#ctx0" brushRef="#br3" timeOffset="121685.109">19431 5684 46 0,'0'0'287'0,"0"0"-69"0,0 0-27 0,0 0-22 0,0 0-12 16,0 0-13-16,0 0-13 0,0 0-4 0,0 0-2 15,0 0 0-15,0 0-3 0,0 0-2 0,0 0-6 16,0 0 5-16,0 0-11 0,0 0-8 0,0 0-19 15,0 0 6-15,10 8-20 0,-10-8 8 0,4 14-24 16,-4-14 9-16,5 14-13 0,-5-14 3 0,4 16-17 16,-4-16 12-16,4 21-18 0,-4-21 11 0,6 21-20 15,-6-21 13-15,6 22-16 0,-6-22 12 0,6 22-19 16,-6-22 12-16,6 20-18 0,-6-20 13 0,6 21-14 0,-6-21 12 16,6 16-16-16,-6-16 14 0,6 17-16 0,-6-17 15 15,4 13-18-15,-4-13 8 0,0 0-26 0,7 16 6 16,-7-16-23-16,0 0-2 0,4 14-18 0,-4-14 1 15,0 0-21-15,0 0-23 0,0 0-31 0,0 0-21 16,0 0-30-16,0 0-32 0,0 0-27 0,0 0-47 16,0 0-186-16,0 0 34 0</inkml:trace>
  <inkml:trace contextRef="#ctx0" brushRef="#br3" timeOffset="122374.296">19402 5681 308 0,'0'0'330'0,"0"0"-61"15,0 0-31-15,0 0-36 0,0 0-24 0,-8-9-25 16,8 9-24-16,0 0-22 0,0 0-19 0,0 0-20 0,0 0-15 16,0 0 2-16,0 0-25 0,0 0-5 0,0 0-5 15,0 0-4-15,-4-13 0 0,4 13 5 0,0 0-1 16,0 0 3-16,0 0-3 0,0 0 0 0,10-9-1 15,-10 9-10-15,0 0 12 0,12-9-15 0,-12 9 5 16,0 0-8-16,15-7 8 0,-15 7-12 0,0 0 7 16,18-10-7-16,-18 10 9 0,0 0-7 0,21-7 5 15,-21 7-11-15,0 0-10 0,20-2 17 0,-20 2-2 0,0 0 2 16,0 0-2-16,22 5 4 0,-22-5 0 16,0 0-2-16,15 14 1 0,-15-14 0 0,8 11-1 0,-8-11-1 15,4 12 2-15,-4-12 0 0,2 15-1 0,-2-15 0 16,2 17 1-16,-2-17-1 0,-2 15-7 0,2-15 6 15,-2 13-3-15,2-13-3 0,0 0 3 0,-4 17-1 16,4-17 3-16,0 0-2 0,-6 13 0 0,6-13 0 16,0 0-1-16,0 0 0 0,0 0-3 0,-12 6 3 15,12-6-5-15,0 0 0 0,0 0 2 0,0 0-1 16,0 0-3-16,-7-11-1 0,7 11 0 0,0 0-11 0,5-14 2 16,-5 14-3-16,0 0 3 0,10-13 3 0,-10 13-1 15,8-9 3-15,-8 9 3 0,13-8 5 0,-13 8-3 16,12-7 5-16,-12 7 0 0,0 0 2 0,21-6 1 15,-21 6 0-15,0 0 7 0,0 0 6 0,29 1 2 16,-29-1 7-16,0 0 2 0,19 11 4 0,-19-11-1 16,11 9 1-16,-11-9 1 0,10 11-5 0,-10-11 1 15,8 12-1-15,-8-12-1 0,4 18 0 0,-4-18-4 0,4 16 0 16,-4-16 3-16,0 18 1 0,0-18 12 0,-2 19-11 16,2-19 12-16,-6 20-12 0,6-20 11 0,-10 19-5 15,10-19 16-15,-13 20-9 0,13-20 16 0,-13 20-14 16,13-20 16-16,-17 15-20 0,17-15 17 0,-14 11-18 15,14-11 9-15,-17 11-18 0,17-11 12 0,-14 7-22 16,14-7 11-16,-15 8-17 0,15-8 11 0,0 0-16 16,-16 5 9-16,16-5-20 0,0 0 10 0,0 0-22 15,-17 8 7-15,17-8-25 0,0 0 6 0,0 0-25 16,0 0-1-16,0 0-20 0,-16 6-10 0,16-6-26 16,0 0-21-16,0 0-15 0,0 0-29 0,0 0-44 0,0 0-47 15,0 0-287-15,0 0-73 0</inkml:trace>
  <inkml:trace contextRef="#ctx0" brushRef="#br3" timeOffset="123544.932">19983 5654 401 0,'0'0'331'0,"0"0"-50"0,0 0-24 0,-4-15-32 16,4 15-14-16,0 0-34 0,0 0-9 0,0 0-40 15,0 0-9-15,-4-11-36 0,4 11-4 0,0 0-24 0,0 0 1 16,0 0-17-16,0 0 2 0,0 0-8 0,0 0 13 15,0 0-14-15,0 0 13 0,0 0-14 0,6 11 14 16,-6-11-14-16,6 15 16 0,-6-15-16 0,8 18 10 16,-2-4-20-16,-1 0 13 0,1 1-18 0,0-2 10 15,0 6-19-15,0-3 13 0,3 2-14 0,-3 3 15 16,2-3-23-16,-1 3 16 0,2-3-15 0,-1 2 13 16,-2-3-15-16,0-2 10 0,1 2-22 0,-1-4-1 15,0-1-29-15,0 1-3 0,-6-13-26 0,8 19-2 16,-8-19-26-16,7 17-5 0,-7-17-30 0,6 12-31 0,-6-12-54 15,0 0-53-15,0 0-59 0,4 11-166 0,-4-11 9 16</inkml:trace>
  <inkml:trace contextRef="#ctx0" brushRef="#br3" timeOffset="123763.347">19970 5946 42 0,'0'0'464'0,"0"0"-116"15,0 0-66-15,0 0-32 0,0 0-18 0,0 0-5 0,0 0-29 16,0 0 0-16,5-15-41 0,-5 15-5 0,0 0-32 16,0 0-7-16,26-6-33 0,-26 6-2 0,0 0-27 15,27-3 0-15,-27 3-22 0,21-4 6 0,-21 4-31 16,24-4-16-16,-24 4-42 0,27-5-14 0,-27 5-47 16,27-2-37-16,-27 2-45 0,26-4-31 0,-26 4-42 15,29-1-40-15,-29 1-223 0,26 0-38 0</inkml:trace>
  <inkml:trace contextRef="#ctx0" brushRef="#br3" timeOffset="124244.091">20714 5698 97 0,'0'0'323'0,"0"0"-68"15,0 0-49-15,-2-13-25 0,2 13-9 0,0 0-19 16,0 0-11-16,-9-13-9 0,9 13-9 0,0 0-9 16,-10-11-4-16,10 11-4 0,0 0-15 0,-15-9 0 0,15 9-25 15,0 0 4-15,-20-7-16 0,20 7 4 16,0 0-17-16,-20-9 9 0,20 9-14 0,0 0 10 15,-25-2-18-15,25 2 9 0,0 0-19 0,0 0 11 0,-33 0-21 16,33 0 10-16,0 0-16 0,-22 8 10 0,22-8-14 16,-15 10 11-16,15-10-12 0,-12 13 10 0,12-13-11 15,-11 16 10-15,11-16-12 0,-6 19 9 0,6-19-9 16,-6 18 16-16,6-18-9 0,0 21 13 0,0-21-12 16,2 20 22-16,-2-20-14 0,6 20 21 0,-6-20-18 15,11 23 11-15,-5-14-14 0,-6-9 17 0,16 18-17 16,-5-8 22-16,-1-1-22 0,0-2 17 0,3 1-15 15,-13-8 14-15,24 12-14 0,-9-3 13 0,-15-9-11 16,24 10 15-16,-24-10-16 0,27 11 10 0,-27-11-18 0,26 9 11 16,-26-9-15-16,21 8 11 0,-21-8-16 0,19 7 15 15,-19-7-24-15,16 5-5 0,-16-5-37 0,0 0-11 16,20 5-41-16,-20-5-12 0,0 0-44 0,0 0-27 16,0 0-61-16,27-4-83 0,-27 4-319 0,0 0-163 15</inkml:trace>
  <inkml:trace contextRef="#ctx0" brushRef="#br3" timeOffset="125211.616">21325 5859 30 0,'0'0'420'0,"0"0"-86"0,0 0-50 0,0 0-30 16,0 0-27-16,0 0-18 0,0 0-34 0,0 0-6 16,0 0-38-16,0 0-10 0,0 0-28 0,0 0-1 15,0 0-23-15,-10-9 1 0,10 9-24 0,0 0 5 16,0 0-17-16,0 0 23 0,0 0-4 0,0 0 18 16,0 0-16-16,0 0 12 0,0 0-21 0,23 2 11 0,-23-2-19 15,0 0 10-15,0 0-17 0,27 5 10 0,-27-5-21 16,0 0 10-16,23 4-21 0,-23-4 14 0,19 3-21 15,-19-3 25-15,0 0-35 0,29 4-11 0,-29-4-46 16,0 0-1-16,29 2-37 0,-29-2-14 0,0 0-28 16,25 0-16-16,-25 0-23 0,0 0-30 0,0 0-33 15,21-4-31-15,-21 4-62 0,0 0-143 0,0 0 30 16</inkml:trace>
  <inkml:trace contextRef="#ctx0" brushRef="#br3" timeOffset="125443.005">21338 5784 108 0,'0'0'470'0,"0"0"-116"15,-17-6-48-15,17 6-39 0,0 0-9 0,0 0-41 16,-16-8-17-16,16 8-39 0,0 0-18 0,0 0-38 16,0 0-6-16,-13-7-15 0,13 7 19 0,0 0-20 15,0 0 6-15,0 0-34 0,0 0 4 0,0 0-26 0,0 0 7 16,21-4-20-16,-21 4 8 0,0 0-26 15,27-2-11-15,-27 2-44 0,23-5-12 0,-23 5-37 0,25-5-17 16,-25 5-33-16,32-11-23 0,-16 9-27 0,1-4-46 16,-1 0-55-16,1 1-277 0,-1-1-95 0</inkml:trace>
  <inkml:trace contextRef="#ctx0" brushRef="#br3" timeOffset="126062.009">21809 5585 227 0,'0'0'329'0,"0"0"-68"16,0 0-37-16,0 0-17 0,0 0-27 0,0 0-10 15,-9-11-2-15,9 11-17 0,0 0-3 0,0 0-14 16,0 0 5-16,0 0-26 0,0 0 4 0,0 0-21 16,0 0 2-16,0 0-23 0,0 0 2 0,0 0-25 0,0 0 0 15,0 0-22-15,0 0 7 0,0 0-17 16,0 0 10-16,2-13-18 0,-2 13 10 0,0 0-16 15,0 0 9-15,20-4-13 0,-20 4 12 0,0 0-17 0,24 0 7 16,-24 0-21-16,0 0 12 0,29 2-18 0,-29-2 13 16,19 4-14-16,-19-4 16 0,21 4-8 0,-21-4 9 15,16 6-10-15,-16-6 18 0,15 9-12 0,-15-9 13 16,11 10-11-16,-11-10 14 0,6 12-17 0,-6-12 2 16,4 14-14-16,-4-14 13 0,-2 18-15 0,2-18 13 15,-4 18-11-15,4-18 15 0,-8 20-9 0,1-9 14 16,7-11-8-16,-13 19 13 0,5-10-6 0,2 2 16 0,-3-1-11 15,9-10 17-15,-14 19-9 0,14-19 20 16,-10 17-10-16,10-17 4 0,-11 16-5 0,11-16 12 0,-6 16-16 16,6-16 16-16,-6 15-16 0,6-15 14 0,0 12-13 15,0-12 14-15,0 0-15 0,2 19 15 0,-2-19-15 16,8 11 14-16,-8-11-13 0,0 0 17 0,19 9-16 16,-19-9 10-16,0 0-15 0,27 2 10 0,-27-2-18 15,0 0 13-15,32 0-15 0,-32 0 10 0,22-2-24 16,-22 2-2-16,23-2-33 0,-23 2-3 0,23-2-30 15,-23 2-10-15,0 0-24 0,29-1-24 0,-29 1-23 0,0 0-24 16,27 1-34-16,-27-1-43 0,0 0-44 16,21 4-222-16,-21-4-33 0</inkml:trace>
  <inkml:trace contextRef="#ctx0" brushRef="#br3" timeOffset="126656.631">22344 5900 286 0,'0'0'352'15,"0"0"-65"-15,0 0-38 0,0 0-32 0,0 0-23 16,0 0-25-16,0 0-20 0,0 0-17 0,0 0-24 15,0 0-9-15,-3-15-8 0,3 15-25 0,0 0-6 0,-4-15-14 16,4 15-3-16,-4-11-5 0,4 11-5 0,-2-17-17 16,2 17 7-16,-2-14-15 0,2 14 7 0,-2-19-8 15,2 19 4-15,0-17-9 0,0 17 13 0,0-16-23 16,0 16 17-16,4-15-11 0,-4 15 6 0,4-14-6 16,-4 14 6-16,0 0-13 0,9-13 18 0,-9 13-9 15,0 0 12-15,0 0-8 0,0 0 12 0,22-3-9 16,-22 3 11-16,13 8-5 0,-13-8 7 0,9 13-10 0,-9-13 9 15,12 16-15-15,-12-16 10 0,11 21-12 16,-11-21 10-16,10 20-10 0,-10-20 8 0,8 20-13 16,-8-20 6-16,6 19-20 0,-6-19 7 0,7 13-16 0,-7-13 9 15,6 11-8-15,-6-11 5 0,0 0-22 0,0 0 3 16,0 0-2-16,0 0 6 0,0 0 7 0,0 0 5 16,10-11 6-16,-10 11 1 0,2-15 2 0,-2 15 4 15,4-18 3-15,-4 18 6 0,5-19-8 0,-5 19 7 16,6-17-4-16,-6 17 4 0,4-14-6 0,-4 14 10 15,10-14-2-15,-10 14 18 0,9-8-6 0,-9 8 22 16,0 0 8-16,16-6 6 0,-16 6-9 0,0 0 13 0,20 7-4 16,-20-7 19-16,14 6-1 0,-14-6 20 0,13 15-13 15,-13-15 12-15,12 14-17 0,-12-14 4 0,12 19-23 16,-12-19 5-16,11 20-23 0,-11-20 9 16,8 22-22-16,-8-22 10 0,8 20-20 0,-8-20 6 0,6 19-39 15,-6-19-9-15,5 17-33 0,-5-17-8 0,4 11-34 16,-4-11-31-16,0 0-52 0,2 15-47 0,-2-15-66 15,0 0-121-15,0 0-173 0,0 0-112 0</inkml:trace>
  <inkml:trace contextRef="#ctx0" brushRef="#br3" timeOffset="127544.387">22912 5652 122 0,'0'0'324'0,"0"0"-73"16,-2-13-42-16,2 13-24 0,0 0-16 0,0 0-19 16,0-15-17-16,0 15-1 0,0 0-16 0,0 0-6 15,0 0-18-15,0-17 7 0,0 17-12 0,0 0 2 0,0 0-20 16,0 0 0-16,0 0-27 0,0 0 25 0,0 0-3 15,0 0 26-15,0 0-11 0,0 0 10 16,0 0-23-16,4 13 3 0,-4-13-24 0,2 19 5 0,4-6-21 16,-4 2 10-16,2 2-17 0,3-1 14 0,-3 1-21 15,2 2 10-15,2 2-17 0,-1 0 11 0,0-1-18 16,1 0 16-16,-2-3-17 0,2 0 13 0,-1-1-17 16,1 0 12-16,-2-4-28 0,0 1 4 0,3-2-23 15,-9-11 0-15,10 21-26 0,-10-21-6 0,10 12-12 16,-10-12-3-16,9 10-18 0,-9-10-16 0,0 0-32 0,0 0-29 15,0 0-54-15,0 0-30 0,0 0-50 0,0 0-158 16,0 0 43-16</inkml:trace>
  <inkml:trace contextRef="#ctx0" brushRef="#br3" timeOffset="127752.822">22906 5852 260 0,'0'0'411'0,"0"0"-70"16,-11-10-56-16,11 10-26 0,0 0-39 15,0 0-12-15,0 0-39 0,-12-8-12 0,12 8-43 16,0 0-6-16,0 0-25 0,0 0 27 0,0 0-13 0,0 0 3 16,0 0-28-16,0 0 4 0,0 0-31 0,19-5 2 15,-19 5-31-15,0 0 20 0,0 0-24 0,31 0-14 16,-31 0-45-16,22-1-13 0,-22 1-40 0,22-5-30 16,-22 5-40-16,29-3-29 0,-29 3-36 0,31-6-51 15,-31 6-58-15,31-5-173 0,-31 5-18 0</inkml:trace>
  <inkml:trace contextRef="#ctx0" brushRef="#br3" timeOffset="128374.578">23341 5678 308 0,'0'0'354'0,"-19"-8"-78"0,19 8-37 16,0 0-35-16,0 0-27 0,-14-5-22 0,14 5-31 15,0 0-10-15,0 0-19 0,-15-9-10 0,15 9-22 16,0 0-8-16,0 0-18 0,-6-11-2 0,6 11-15 16,0 0 5-16,0 0-11 0,4-17 2 0,-4 17-11 15,0 0 3-15,9-15-8 0,-9 15 6 0,10-13-5 16,-10 13 2-16,12-11 10 0,-12 11-18 0,15-10-5 15,-15 10 11-15,16-5-8 0,-16 5 7 0,19-6-7 0,-19 6 11 16,0 0-8-16,27 5 17 0,-27-5-1 0,15 3 13 16,-15-3-6-16,15 10 14 0,-15-10-6 0,12 14 7 15,-12-14-6-15,10 17 5 0,-10-17-12 16,7 18 2-16,-7-18-12 0,6 21 9 0,-6-21-13 16,2 20 6-16,-2-20-16 0,-2 16 8 0,2-16-16 0,-2 19-3 15,2-19-15-15,-4 15 6 0,4-15-8 0,-4 10 11 16,4-10-8-16,0 0 12 0,-7 16-7 0,7-16 1 15,0 0 2-15,0 0-5 0,-8 9-3 0,8-9 1 16,0 0 4-16,0 0 3 0,0 0-1 0,0 0 3 16,0 0-4-16,0 0-2 0,6-13-3 0,-6 13 1 0,0 0-3 15,17-9 2-15,-17 9 4 0,0 0 2 0,20-5 5 16,-20 5 6-16,0 0 0 0,27 0 3 0,-27 0 7 16,0 0 21-16,27 5 16 0,-27-5 16 0,16 9 12 15,-16-9 17-15,14 15-8 0,-14-15 18 0,11 18-7 16,-7-7 14-16,-4-11-20 0,2 26 3 0,-2-13-19 15,0-13 9-15,-4 28-22 0,2-15 5 0,-5 0-18 16,1 0 9-16,0-2-19 0,-2 0 11 0,-2-2-19 0,0 3 9 16,10-12-20-16,-23 11 13 0,23-11-20 15,-25 9 2-15,25-9-25 0,-24 3 1 0,24-3-22 16,-25 0-7-16,25 0-24 0,0 0-3 0,-31 2-32 0,31-2-22 16,0 0-37-16,-24 4-43 0,24-4-55 0,0 0-72 15,-19 3-227-15,19-3-80 0</inkml:trace>
  <inkml:trace contextRef="#ctx0" brushRef="#br4" timeOffset="150348.058">17411 5491 52 0,'0'0'213'0,"0"0"-37"16,0 0-29-16,0 0-20 0,0 0-19 0,0 0-7 15,0 0-6-15,0 0-8 0,0 0-8 0,0 0-9 0,0 0-9 16,0 0-5-16,0 0-6 0,-10-7-2 16,10 7-3-16,0 0 0 0,0 0-4 0,0 0-4 15,0 0 4-15,0 0-10 0,0 0 1 0,0 0-5 0,0 0 2 16,0 0-10-16,0 0 10 0,0 0-5 0,0 0 4 16,0 0-7-16,0 0 5 0,0 0-9 0,0 0 5 15,0 0-6-15,0 0 10 0,0 0-6 0,0 0 9 16,0 0-5-16,0 0 12 0,0 0-15 0,0 0 9 15,0 0-15-15,0 0 7 0,0 0-8 0,0 0 4 16,0 0-10-16,-8 8 5 0,8-8-6 0,0 0 4 16,0 0-8-16,0 19 10 0,0-19-12 0,0 0 6 0,0 21-8 15,0-21 7-15,0 0-15 0,2 18 14 16,-2-18-7-16,0 13 6 0,0-13-7 0,2 15 11 0,-2-15-11 16,2 14 9-16,-2-14-7 0,2 15 6 0,-2-15-9 15,2 16 8-15,-2-16-5 0,4 13 5 0,-4-13-6 16,2 16 4-16,-2-16-8 0,4 13 13 0,-4-13-9 15,2 13 6-15,-2-13-11 0,0 0 12 0,3 14-7 0,-3-14 8 16,0 0-11-16,0 0 8 0,4 14-5 16,-4-14 4-16,0 0-14 0,0 0-11 0,0 0-18 15,0 0-24-15,4 12-26 0,-4-12-30 0,0 0-42 0,0 0-40 16,0 0-79-16,0 0-141 0,0 0 109 0</inkml:trace>
  <inkml:trace contextRef="#ctx0" brushRef="#br4" timeOffset="152557.171">17370 5450 131 0,'0'0'143'0,"0"0"-30"0,0 0-27 16,0 0-12-16,0 0-7 0,0 0-10 0,0 0-7 16,0 0-5-16,0 0-1 0,0 0 1 0,0 0 2 0,0 0 3 15,0 0 1-15,0 0 0 0,0 0 1 0,0 0 5 16,0 0 9-16,0 0-5 0,0 0-4 0,0 0-6 15,0 0 0-15,0 0-5 0,0 0 3 0,0 0-3 16,0 0 0-16,0 0-7 0,0 0 1 0,0 0-3 16,0 0 5-16,0 0-31 0,0 0 30 0,0 0-11 15,23-3 1-15,-23 3-11 0,0 0 1 0,0 0-9 16,0 0 4-16,0 0-10 0,25-2 7 0,-25 2-7 0,0 0 3 16,0 0-6-16,0 0 17 0,22-4-21 0,-22 4 10 15,0 0-7-15,0 0 6 0,18-6-5 0,-18 6 4 16,0 0-4-16,14-5 7 0,-14 5-6 0,0 0 7 15,17-6-8-15,-17 6 7 0,0 0-8 0,16-3 10 16,-16 3-5-16,0 0 6 0,0 0-8 0,21-6 8 16,-21 6-11-16,0 0 9 0,0 0-8 0,23-4 7 15,-23 4-9-15,0 0 8 0,0 0-36 0,23-1 38 16,-23 1-7-16,0 0 8 0,0 0-11 0,21 0 9 16,-21 0-14-16,0 0 13 0,0 0-10 0,21-4 5 0,-21 4-7 15,0 0 8-15,0 0-6 0,0 0 6 0,25-3-9 16,-25 3 8-16,0 0-10 0,0 0 12 0,0 0-6 15,18-2 0-15,-18 2-2 0,0 0 5 0,0 0-5 16,0 0 1-16,0 0-1 0,23-4 7 0,-23 4-7 16,0 0 8-16,0 0 8 0,0 0-5 0,0 0-5 15,0 0 34-15,0 0-39 0,25 0 7 0,-25 0-5 16,0 0 2-16,0 0-2 0,0 0 6 0,0 0-10 0,21 4 5 16,-21-4-3-16,0 0 9 0,0 0-12 15,0 0 9-15,0 0-36 0,23 0 44 0,-23 0-14 0,0 0 9 16,0 0-10-16,0 0 9 0,25-3-9 0,-25 3 9 15,0 0-11-15,0 0-15 0,0 0 23 0,27-3 6 16,-27 3-8-16,0 0 1 0,0 0-6 0,0 0 15 16,27-3-14-16,-27 3 5 0,0 0-7 0,0 0 8 15,0 0-7-15,25-1 9 0,-25 1-10 0,0 0 10 16,0 0-10-16,0 0 12 0,24 0-8 0,-24 0 5 16,0 0-7-16,0 0 6 0,0 0-7 0,26-2 8 0,-26 2-7 15,0 0 7-15,0 0-10 0,23 0 7 0,-23 0-6 16,0 0 27-16,0 0-21 0,25 0-4 0,-25 0-3 15,0 0 6-15,0 0-9 0,0 0 11 0,29-1-8 16,-29 1 10-16,0 0-11 0,0 0 11 0,0 0-12 16,29 0 10-16,-29 0-8 0,0 0 11 0,0 0-10 15,21-3 10-15,-21 3-10 0,0 0 1 0,0 0 7 16,0 0-7-16,29-1 0 0,-29 1 1 0,0 0-1 0,0 0 2 16,23-2-25-16,-23 2 29 0,0 0 1 0,0 0-3 15,21-2 2-15,-21 2-3 0,0 0-2 16,0 0 3-16,20-6 0 0,-20 6-1 0,0 0 2 0,0 0-2 15,0 0 3-15,23-1-3 0,-23 1 1 0,0 0-2 16,0 0-1-16,0 0 3 0,21-4-1 0,-21 4 1 16,0 0-1-16,0 0-2 0,0 0 3 0,0 0-1 15,22 0 0-15,-22 0 1 0,0 0-1 0,0 0 0 16,0 0 0-16,0 0 2 0,22-4-3 0,-22 4 1 16,0 0 3-16,0 0-2 0,0 0-2 0,0 0 1 15,21-2-4-15,-21 2 5 0,0 0 1 0,0 0-1 0,0 0-3 16,0 0 2-16,0 0-1 0,25-2 2 0,-25 2-1 15,0 0 0-15,0 0-2 0,0 0 3 0,0 0 0 16,0 0 1-16,27 0-4 0,-27 0 2 0,0 0 2 16,0 0-2-16,0 0 0 0,27 0 0 0,-27 0-1 15,0 0 2-15,0 0 0 0,19-1 0 0,-19 1-2 16,0 0 0-16,0 0 1 0,23-1-2 0,-23 1-2 16,0 0 6-16,0 0-2 0,23-5 0 0,-23 5 0 0,0 0 0 15,0 0-1-15,0 0 3 0,22-3-3 0,-22 3 3 16,0 0-1-16,0 0-2 0,0 0 1 0,0 0-2 15,21-3 8-15,-21 3-10 0,0 0 4 0,0 0-2 16,0 0-22-16,0 0 31 0,0 0-2 0,0 0 3 16,0 0-5-16,27 0-2 0,-27 0 0 0,0 0 2 15,0 0-2-15,0 0 0 0,0 0 1 0,20 5-4 16,-20-5 4-16,0 0-4 0,0 0 0 0,0 0 4 16,0 0-2-16,20 1-1 0,-20-1 4 0,0 0-5 15,0 0 2-15,0 0 0 0,0 0-3 0,21 6 2 0,-21-6 4 16,0 0-2-16,0 0 1 0,0 0-2 0,0 0 19 15,0 0-16-15,21 1-5 0,-21-1-2 0,0 0 1 16,0 0 1-16,0 0 0 0,0 0 0 0,0 0 0 16,0 0-2-16,0 0 3 0,22 4 2 0,-22-4-1 15,0 0 0-15,0 0-1 0,0 0 1 0,0 0-4 16,0 0 2-16,23 4 0 0,-23-4 0 0,0 0-2 16,0 0 3-16,0 0-4 0,0 0 3 0,0 0 1 0,25 0 0 15,-25 0 1-15,0 0 1 0,0 0-4 16,0 0 4-16,0 0-2 0,0 0 0 0,22 0 1 0,-22 0-2 15,0 0 2-15,0 0 2 0,0 0-1 0,0 0 0 16,0 0-2-16,0 0 2 0,0 0-1 0,0 0-1 16,24 2-2-16,-24-2 3 0,0 0 1 0,0 0-1 15,0 0-1-15,0 0 1 0,0 0 0 0,0 0 0 16,0 0 0-16,0 0 3 0,0 0-3 0,27-2-1 16,-27 2 3-16,0 0-4 0,0 0 1 0,0 0 0 15,0 0 1-15,0 0 0 0,0 0-3 0,0 0 4 16,0 0 1-16,0 0-2 0,23 0-2 0,-23 0 0 0,0 0 4 15,0 0-2-15,0 0-2 0,0 0 2 0,0 0 4 16,0 0 5-16,0 0-10 0,0 0 11 0,0 0-11 16,0 0 11-16,0 0-10 0,0 0 10 0,0 0-7 15,0 0 9-15,0 0-9 0,0 0 9 0,0 0-8 16,0 0 5-16,0 0-5 0,0 0 7 0,0 0-8 16,0 0 7-16,0 0-32 0,0 0 35 0,0 0-9 15,0 0 9-15,0 0-11 0,0 0 7 0,0 0-9 16,0 0 7-16,0 0-8 0,0 0 8 0,0 0-9 15,0 0 12-15,0 0-9 0,0 0 12 0,0 0-11 0,0 0 9 16,0 0-9-16,0 0 11 0,0 0 7 0,0 0-13 16,0 0-8-16,0 0 7 0,0 0-8 0,0 0 7 15,0 0-9-15,0 0 9 0,0 0-9 0,0 0 7 16,0 0-5-16,0 0 6 0,0 0-6 0,0 0 2 16,0 0-6-16,0 0 10 0,17 4-8 0,-17-4 10 15,0 0-8-15,0 0 6 0,0 0-8 0,0 0 13 16,0 0-15-16,0 0 9 0,0 0-10 0,0 0 13 0,0 0-10 15,0 0 7-15,0 0-5 0,0 0 7 0,0 0-8 16,0 0 8-16,2 12-12 0,-2-12 14 0,0 0-12 16,0 0 12-16,0 0-14 0,0 0 12 0,0 0-7 15,2 16 8-15,-2-16-10 0,0 0 9 0,0 0-10 16,0 0 9-16,0 0-5 0,0 0 7 0,2 12-9 16,-2-12 10-16,0 0-9 0,0 0 6 0,0 0-6 15,0 0 9-15,2 13-13 0,-2-13 28 0,0 0-34 0,0 0 17 16,0 0-11-16,0 0 10 0,2 15-8 15,-2-15 10-15,0 0-8 0,0 0 6 0,0 0-9 0,2 16 11 16,-2-16-11-16,0 0 9 0,0 0-8 0,0 0 11 16,2 16-8-16,-2-16 6 0,0 0-8 0,0 0 10 15,0 0-13-15,2 13 12 0,-2-13-12 0,0 0 12 16,0 0-11-16,0 0 10 0,2 14-27 0,-2-14 25 16,0 0-3-16,0 0 7 0,0 0-10 0,0 0 10 15,0 0-11-15,0 0 12 0,0 13-15 0,0-13 14 16,0 0-11-16,0 0 6 0,0 0-10 0,0 0 3 0,0 0-18 15,0 0-8-15,0 0-25 0,0 0-14 0,0 0-38 16,0 0-51-16,0 0-66 0,0 0-93 16,0 0-172-16,0 0 22 0</inkml:trace>
  <inkml:trace contextRef="#ctx0" brushRef="#br4" timeOffset="168347.644">17628 8774 145 0,'0'0'285'0,"0"0"-59"16,0 0-50-16,0 0-21 0,0 0-16 0,0 0-5 16,0 0-16-16,0 0 4 0,0 0-9 0,0 0 0 15,0 0-9-15,0 0-3 0,0 0-11 0,0 0-7 0,0 0-7 16,0 0-9-16,-16-6-8 0,16 6-9 0,0 0-11 15,0 0-6-15,0 0-11 0,0 0 0 0,0 0-9 16,0 0-1-16,0 0-9 0,0 0-8 0,0 0-16 16,0 0-6-16,0 0-28 0,0 0-14 0,0 0-23 15,0 0-17-15,0 0-15 0,0 0-30 0,0 0-20 16,0 0-31-16,0 0-257 0,0 0 60 0</inkml:trace>
  <inkml:trace contextRef="#ctx0" brushRef="#br4" timeOffset="170955.055">21717 5278 71 0,'0'0'104'0,"0"0"-9"16,0 0-12-16,0 0-16 0,0 0-4 0,0 0-5 16,0 0-2-16,0 0-3 0,0 0-5 0,0 0-4 15,0 0-4-15,0 0-3 0,0 0-3 0,-6 11-7 0,6-11 2 16,0 0-6-16,0 0 0 0,0 0-2 16,0 0-3-16,0 14-7 0,0-14 4 0,0 0-4 0,0 0-2 15,0 16 1-15,0-16-3 0,0 0-1 0,2 13-2 16,-2-13 3-16,0 0 1 0,2 16 2 0,-2-16 1 15,0 0 1-15,4 17-1 0,-4-17 1 0,2 15 1 16,-2-15-1-16,4 12 1 0,-4-12-3 0,5 14 1 16,-5-14-1-16,4 15-1 0,-4-15-1 0,4 14-1 15,-4-14 1-15,4 18-3 0,-4-18-1 0,4 14 1 16,-4-14 0-16,2 15 0 0,-2-15 0 0,4 16 4 16,-4-16-3-16,4 13-1 0,-4-13 0 0,3 13-1 0,-3-13 0 15,0 0-1-15,2 18-1 0,-2-18 2 16,0 0-1-16,2 14-1 0,-2-14 0 0,0 0 1 0,0 0-2 15,2 12-2-15,-2-12 1 0,0 0 0 0,0 0 0 16,0 0-1-16,0 0-4 0,2 16-11 16,-2-16-13-16,0 0-15 0,0 0-21 0,0 0-22 0,0 0-27 15,0 0-36-15,0 0-105 0,0 0 80 0</inkml:trace>
  <inkml:trace contextRef="#ctx0" brushRef="#br4" timeOffset="172482.958">21694 5291 120 0,'0'0'144'15,"0"0"-21"-15,0 0-30 0,0 0-8 0,0 0-14 16,0 0-10-16,0 0-4 0,0 0-1 0,0 0-4 16,0 0-5-16,0 0-3 0,0 0-4 0,0 0-6 15,0 0-2-15,0 0-2 0,0 0-2 0,0 0 1 0,7-11 1 16,-7 11 1-16,0 0 3 0,0 0-4 15,0 0 0-15,0 0 0 0,0 0-5 0,22 2-1 0,-22-2-4 16,0 0-5-16,0 0-3 0,0 0 1 0,21 4 0 16,-21-4 0-16,0 0 1 0,0 0-2 0,0 0 0 15,25 2-1-15,-25-2-4 0,0 0-1 0,0 0-2 16,0 0 5-16,27 0-8 0,-27 0 1 0,0 0 0 16,0 0-1-16,0 0 1 0,28 0-1 0,-28 0 0 15,0 0-2-15,0 0 4 0,22 1-2 0,-22-1 1 16,0 0-1-16,0 0-1 0,23 2 0 0,-23-2 0 0,0 0 1 15,0 0-1-15,0 0-1 0,25 1 1 0,-25-1 0 16,0 0 0-16,0 0-2 0,0 0 5 0,27-1-3 16,-27 1 3-16,0 0-3 0,0 0 1 0,23-2-1 15,-23 2 2-15,0 0-4 0,0 0 4 0,21-1-3 16,-21 1 3-16,0 0-2 0,0 0-1 0,0 0 1 16,29 1 0-16,-29-1-1 0,0 0 2 0,0 0-4 15,23 2 4-15,-23-2-2 0,0 0-1 0,0 0 1 16,0 0 0-16,27 0-1 0,-27 0 0 0,0 0 2 15,0 0 1-15,0 0-4 0,27 0 6 0,-27 0-4 0,0 0 2 16,0 0-2-16,0 0 2 0,23 0 2 0,-23 0-4 16,0 0 2-16,0 0-2 0,0 0 3 0,25 0-4 15,-25 0 3-15,0 0-3 0,0 0 2 0,0 0 0 16,25 0 1-16,-25 0-2 0,0 0 1 0,0 0-5 16,0 0 1-16,25 0-1 0,-25 0 2 0,0 0-2 15,0 0 4-15,0 0-3 0,25 1 3 0,-25-1-5 16,0 0 6-16,0 0-3 0,0 0 3 0,0 0-3 0,27 0 3 15,-27 0-3-15,0 0 4 0,0 0-2 0,0 0 2 16,0 0-3-16,27 0 2 0,-27 0 0 16,0 0 2-16,0 0-2 0,0 0 0 0,27 0 0 0,-27 0 2 15,0 0-2-15,0 0-1 0,0 0 0 0,27 0 1 16,-27 0 0-16,0 0-2 0,0 0 3 0,0 0-3 16,0 0 4-16,27 0-3 0,-27 0-1 0,0 0-1 15,0 0 2-15,0 0-6 0,25-1 6 0,-25 1 2 16,0 0 3-16,0 0-5 0,0 0-3 0,0 0-2 0,27-2-1 15,-27 2-3-15,0 0 1 0,0 0 0 16,0 0 1-16,0 0 0 0,26-1-4 0,-26 1 1 0,0 0-5 16,0 0-1-16,0 0-1 0,18-2 4 0,-18 2 0 15,0 0 3-15,0 0-4 0,0 0 5 0,0 0-2 16,23-4-1-16,-23 4 1 0,0 0 2 0,0 0 3 16,0 0 3-16,0 0-1 0,21-2 3 0,-21 2-1 15,0 0 1-15,0 0 0 0,0 0 1 0,0 0-2 16,0 0 3-16,22-3-1 0,-22 3 1 0,0 0-2 15,0 0 3-15,0 0-3 0,17-6 3 0,-17 6-2 0,0 0 2 16,0 0-2-16,0 0 1 0,16-8 1 16,-16 8 0-16,0 0-1 0,0 0 2 0,0 0-3 0,0 0 3 15,0 0-3-15,0 0 4 0,0 0-6 0,0 0 1 16,0 0-1-16,0 0 0 0,22-2 0 0,-22 2 1 16,0 0-2-16,0 0 6 0,0 0-4 0,0 0 4 15,0 0-1-15,0 0 1 0,0 0 4 0,0 0 5 16,0 0 1-16,0 0 2 0,0 0-4 0,0 0-1 15,0 0-3-15,0 0 2 0,0 0-4 0,0 0 3 16,0 0-2-16,0 0 1 0,0 0-3 0,0 0 0 0,0 0-1 16,0 0 0-16,0 0-2 0,0 0 1 0,0 0-2 15,0 0 2-15,0 0-1 0,0 0 2 0,17 6-2 16,-17-6 0-16,0 0 1 0,0 0 0 0,0 0 1 16,0 0 1-16,0 0 3 0,0 0 3 0,0 0 0 15,0 0 1-15,0 0 2 0,0 0-1 0,0 0 3 16,0 0 2-16,0 0 1 0,2 15 2 0,-2-15 0 15,0 0 2-15,0 0 0 0,0 0-2 0,4 13-6 0,-4-13 0 16,0 0-11-16,2 14 10 0,-2-14-3 16,0 0-1-16,4 12-2 0,-4-12-2 0,0 0 1 0,0 0 1 15,4 13 1-15,-4-13 3 0,0 0 5 0,0 0 1 16,0 0 3-16,2 13-1 0,-2-13-9 0,0 0 4 16,0 0-2-16,0 0-4 0,0 0 1 0,0 0-2 15,0 0 0-15,4 13-1 0,-4-13 0 0,0 0-1 16,0 0 0-16,0 0 1 0,0 0-4 0,0 0 2 0,0 0 0 15,0 0-1-15,0 0 0 0,0 0 0 16,4 11-2-16,-4-11 1 0,0 0-1 0,0 0-2 0,0 0 2 16,0 0-2-16,0 0-5 0,0 0-7 0,0 0-9 15,0 0-11-15,0 0-13 0,7 11-8 16,-7-11-10-16,0 0-13 0,0 0-18 0,0 0-21 0,0 0-39 16,0 0-191-16,0 0 196 0</inkml:trace>
  <inkml:trace contextRef="#ctx0" brushRef="#br5" timeOffset="181518.246">19238 5291 35 0,'0'0'173'0,"0"0"-22"0,0 0-34 0,0 0-9 16,0 0-14-16,0 0-12 0,0 0-4 0,0 0-6 15,0 0-7-15,0 0-3 0,0 0-5 0,0 0 2 16,0 0-5-16,0 0-2 0,-2-13-6 0,2 13-2 16,0 0-4-16,0 0 1 0,0 0-5 0,0 0-6 0,0 0 1 15,0 0-3-15,0 0-1 0,0 0 1 0,0 0-1 16,0 0 0-16,0 0-5 0,0 0-3 0,0 0-3 15,0 0-2-15,0 0 3 0,0 0-9 0,0 0-2 16,0 0 0-16,0 0-2 0,0 0 1 0,0 0 1 16,2 17-5-16,-2-17 2 0,0 0 1 0,2 15-1 15,-2-15 0-15,0 0-2 0,4 17 2 0,-4-17-1 0,0 0 0 16,2 15-1-16,-2-15 0 0,0 0-1 16,4 18 5-16,-4-18 4 0,4 13-1 0,-4-13 0 0,0 0-2 15,4 16 2-15,-4-16 1 0,0 0 6 16,4 15-8-16,-4-15 8 0,0 0-5 0,5 17-4 15,-5-17 4-15,0 0 2 0,2 14-6 0,-2-14-3 0,0 0 2 16,2 15-1-16,-2-15-2 0,0 0-1 0,2 15 0 16,-2-15 0-16,0 0-1 0,0 15 3 0,0-15-2 15,0 0 0-15,0 0 0 0,2 15-1 0,-2-15 0 16,0 0-2-16,0 0 0 0,0 0-8 0,0 12-3 16,0-12-6-16,0 0-10 0,0 0-10 0,0 0-13 15,0 0-13-15,0 0-19 0,0 0-23 0,0 0-26 16,0 0-34-16,0 0-56 0,0 0-97 0,0 0 218 0</inkml:trace>
  <inkml:trace contextRef="#ctx0" brushRef="#br5" timeOffset="183810.083">19236 5267 42 0,'0'0'119'0,"0"0"-21"0,0 0-6 0,0 0-7 16,0 0-19-16,0 0-3 0,0 0-13 0,0 0-1 0,10 10-5 15,-10-10 0-15,0 0-4 0,0 0-1 0,0 0-3 16,0 0-5-16,0 0-7 0,0 0-4 0,0 0-3 16,0 0 0-16,0 0-1 0,0 0 0 0,0 0-2 15,0 0 1-15,19-6-4 0,-19 6 0 0,0 0-4 16,0 0 1-16,0 0-2 0,0 0-2 0,0 0 1 15,0 0 3-15,14-5 1 0,-14 5 2 0,0 0-2 16,0 0-1-16,0 0 1 0,0 0 0 0,0 0-2 0,0 0 1 16,0 0-4-16,21-5 3 0,-21 5-5 0,0 0 3 15,0 0-3-15,0 0 1 0,0 0 2 0,0 0-3 16,0 0 0-16,0 0 2 0,24 0-1 0,-24 0 0 16,0 0-3-16,0 0 5 0,0 0-5 0,0 0 3 15,0 0-3-15,24-1 3 0,-24 1-3 0,0 0 2 16,0 0-3-16,0 0 2 0,0 0-1 0,25 0 2 15,-25 0-2-15,0 0 2 0,0 0-4 0,0 0 3 0,0 0-2 16,27-1 3-16,-27 1-4 0,0 0 4 0,0 0-2 16,0 0 0-16,25-3-2 0,-25 3 3 0,0 0-1 15,0 0 2-15,0 0-3 0,20-2 2 0,-20 2-2 16,0 0 2-16,0 0-2 0,0 0 4 0,25-1-6 16,-25 1 6-16,0 0-3 0,0 0 2 0,0 0-2 15,24 0 1-15,-24 0-2 0,0 0 0 0,0 0 1 16,0 0 1-16,27 0-2 0,-27 0 3 0,0 0-2 15,0 0 0-15,0 0-1 0,25 1 2 0,-25-1-2 16,0 0 2-16,0 0-1 0,0 0 2 0,24 2-4 0,-24-2 7 16,0 0-4-16,0 0 4 0,0 0-2 0,23 4 2 15,-23-4-1-15,0 0-1 0,0 0-3 16,21 1 5-16,-21-1-5 0,0 0 2 0,0 0-1 0,20 6 1 16,-20-6-1-16,0 0 1 0,0 0-3 0,22 0-1 15,-22 0 3-15,0 0 0 0,0 0-1 0,0 0 1 16,27 2-1-16,-27-2 2 0,0 0-4 0,0 0 2 15,23 2 0-15,-23-2 2 0,0 0-4 0,0 0 5 0,0 0-4 16,25 2-1-16,-25-2 2 0,0 0 0 0,0 0-1 16,0 0 2-16,22-2-1 0,-22 2 2 15,0 0-4-15,0 0 4 0,0 0 5 0,20-4-7 0,-20 4-3 16,0 0 4-16,0 0-2 0,19-4 1 16,-19 4-1-16,0 0 2 0,0 0-3 0,20-3 3 0,-20 3-3 15,0 0 4-15,0 0-3 0,0 0 4 0,23-1-3 16,-23 1 2-16,0 0-2 0,0 0 3 0,0 0-1 15,23-3 3-15,-23 3-3 0,0 0 0 0,0 0-1 16,20-3 2-16,-20 3-3 0,0 0 2 0,0 0-2 16,19-5 2-16,-19 5-1 0,0 0 2 0,0 0-4 0,16-3-1 15,-16 3 2-15,0 0 5 0,0 0-2 0,0 0 4 16,20-6-2-16,-20 6 3 0,0 0-4 0,0 0 1 16,0 0-5-16,21-1 7 0,-21 1-5 0,0 0 1 15,0 0-1-15,0 0 2 0,25-2-5 0,-25 2 4 16,0 0-5-16,0 0 6 0,0 0-5 0,25-2 2 15,-25 2-2-15,0 0 1 0,0 0 1 0,0 0 1 16,22-4 1-16,-22 4 0 0,0 0 1 0,0 0 4 0,0 0-4 16,25-2 8-16,-25 2-4 0,0 0 3 15,0 0-3-15,0 0 1 0,26-1-4 0,-26 1 1 0,0 0-2 16,0 0 0-16,23 0-2 0,-23 0 1 16,0 0-1-16,0 0 0 0,24 0-2 0,-24 0 4 0,0 0-4 15,0 0 2-15,0 0-2 0,29 0 0 0,-29 0-1 16,0 0 2-16,0 0-3 0,0 0 4 0,27 0-2 15,-27 0 1-15,0 0-2 0,0 0-1 0,0 0 2 16,26 1 1-16,-26-1-2 0,0 0 3 0,0 0-2 16,0 0 0-16,27-1 0 0,-27 1 2 0,0 0-3 0,0 0 2 15,0 0-2-15,27 0 2 0,-27 0-2 0,0 0 2 16,0 0-3-16,0 0 4 0,25 0-3 0,-25 0 2 16,0 0-1-16,0 0 0 0,0 0-2 0,27 0 4 15,-27 0-3-15,0 0 2 0,0 0-2 0,22-2-5 16,-22 2 5-16,0 0 5 0,0 0-2 0,22 2-1 15,-22-2-2-15,0 0 2 0,0 0-5 0,25 0 4 16,-25 0-2-16,0 0 1 0,0 0-3 0,25 1 4 16,-25-1-2-16,0 0 1 0,0 0-1 0,24 0 3 15,-24 0-2-15,0 0 2 0,0 0-5 0,0 0 6 0,27 0-3 16,-27 0 2-16,0 0-18 0,0 0 22 0,0 0-4 16,25 0 3-16,-25 0-3 0,0 0 1 15,0 0-2-15,0 0 2 0,26-1-3 0,-26 1 6 0,0 0-6 16,0 0 2-16,0 0-3 0,31 0 4 0,-31 0-3 15,0 0 1-15,0 0 0 0,0 0 1 0,29 0-1 16,-29 0 1-16,0 0-2 0,0 0 3 0,21-4-3 16,-21 4 2-16,0 0-1 0,0 0 1 0,20-4-3 0,-20 4 3 15,0 0-1-15,0 0 1 0,21-3-2 0,-21 3 1 16,0 0-1-16,0 0 1 0,0 0-1 16,22 0 2-16,-22 0-1 0,0 0 1 0,0 0-2 0,0 0 2 15,0 0-3-15,0 0 2 0,0 0-1 0,26 0 3 16,-26 0-3-16,0 0 2 0,0 0-2 0,0 0 3 15,0 0-3-15,0 0 0 0,0 0 3 0,21 0-1 16,-21 0-3-16,0 0 3 0,0 0-1 0,0 0-1 0,0 0 0 16,0 0 2-16,0 0-2 0,25 1 2 15,-25-1-2-15,0 0 3 0,0 0-3 0,0 0 2 16,0 0-1-16,0 0 1 0,0 0-2 0,0 0 3 0,0 0-2 16,23 0 1-16,-23 0-2 0,0 0 1 0,0 0-2 15,0 0 3-15,0 0-1 0,0 0 1 0,0 0-2 16,0 0 2-16,0 0-2 0,0 0 2 0,0 0-3 15,0 0 2-15,0 0-1 0,0 0 2 0,0 0-3 16,0 0 4-16,24 2-3 0,-24-2 1 0,0 0-1 16,0 0 3-16,0 0-4 0,0 0 3 0,0 0-2 15,0 0 3-15,0 0-4 0,0 0 4 0,0 0-3 0,0 0 3 16,0 0-1-16,0 0 2 0,0 0 2 16,0 0 3-16,0 0 2 0,0 0 3 0,0 0 1 0,0 0 3 15,0 0-2-15,0 0-3 0,0 0-2 0,0 0 1 16,0 0 1-16,0 0-5 0,0 0-2 0,11 8 1 15,-11-8-3-15,0 0 1 0,0 0-1 0,0 0 2 16,0 0-3-16,0 0 2 0,2 12-3 0,-2-12 2 16,0 0-3-16,0 0 2 0,0 0-1 0,0 0 1 0,0 0-1 15,3 14 5-15,-3-14 1 0,0 0 4 16,0 0 0-16,0 0 5 0,0 0 0 0,2 13 2 0,-2-13 0 16,0 0 0-16,0 0 0 0,0 0-1 15,0 0-2-15,2 12-1 0,-2-12-2 0,0 0-5 16,0 0 0-16,0 0-1 0,0 0-3 0,0 0 0 0,0 14-1 15,0-14 0-15,0 0 0 0,0 0 1 0,0 0 0 16,0 0-1-16,2 17 0 0,-2-17 0 0,0 0 1 16,0 0 2-16,0 0 0 0,2 12-1 0,-2-12-2 15,0 0 4-15,0 0-3 0,0 0-1 0,4 13-1 0,-4-13 1 16,0 0-3-16,0 0 1 0,0 0-5 16,0 0 4-16,0 0 0 0,0 0-3 0,7 11 5 15,-7-11-2-15,0 0 1 0,0 0 1 0,0 0 10 0,0 0-13 16,0 0-7-16,0 0-5 0,0 0-13 0,0 0-7 15,0 0-16-15,8 9-8 0,-8-9-15 0,0 0-18 16,0 0-26-16,0 0-29 0,0 0-55 0,0 0-143 16,0 0 200-16</inkml:trace>
  <inkml:trace contextRef="#ctx0" brushRef="#br5" timeOffset="186294.667">22941 5203 82 0,'0'0'197'15,"0"0"-50"-15,0 0-36 0,0 0-21 0,0 0-14 16,0 0-12-16,0 0-9 0,-13 7-4 0,13-7-4 16,0 0-4-16,0 0 2 0,0 0 3 0,5 13-3 15,-5-13-3-15,0 0-5 0,0 0-2 0,8 13-2 16,-8-13-2-16,0 0-4 0,8 12-1 0,-8-12-6 16,0 0 2-16,8 13 0 0,-8-13-3 0,0 0-1 15,10 13-2-15,-10-13 0 0,0 0 0 0,6 15 0 16,-6-15 1-16,0 0 2 0,6 14 2 0,-6-14 3 15,0 0 4-15,0 0-2 0,4 16 6 0,-4-16-5 16,0 0 6-16,0 0-6 0,4 11 3 0,-4-11-9 0,0 0 4 16,0 0-29-16,0 0 25 0,0 0-9 0,0 0 8 15,5 15-14-15,-5-15 4 0,0 0-8 0,0 0 5 16,0 0-7-16,0 0 5 0,0 0-7 0,0 0 4 16,0 0-4-16,0 0 5 0,0 0-6 0,0 0 3 15,0 0-7-15,0 0 2 0,0 0-5 0,0 0 2 16,0 0-4-16,0 0-5 0,0 0-3 0,0 0 1 15,0 0-5-15,0 0-4 0,-5-15-2 0,5 15-4 0,0 0-6 16,-4-13-1-16,4 13 3 0,0 0 4 0,-8-16 3 16,8 16 1-16,-4-12 5 0,4 12 5 0,0 0 4 15,-7-16 3-15,7 16 3 0,-7-12 2 0,7 12 2 16,0 0 0-16,-6-14 1 0,6 14 3 0,0 0 1 16,-8-15 1-16,8 15-2 0,0 0 1 0,-4-11-2 15,4 11 0-15,0 0 3 0,0 0-1 0,-4-12 0 16,4 12 0-16,0 0 1 0,0 0-1 0,0 0 0 15,0 0 1-15,-2-14 2 0,2 14 2 0,0 0 4 16,0 0 4-16,0 0 5 0,0 0 1 0,0 0 4 0,0 0 0 16,0 0-1-16,0 0 1 0,0 0 1 0,0 0-1 15,10-9-2-15,-10 9 0 0,0 0-1 0,0 0 2 16,0 0-1-16,0 0-1 0,0 0-3 0,0 0-1 16,21 2-4-16,-21-2 6 0,0 0-9 0,0 0-4 15,0 0 1-15,21 0-1 0,-21 0 0 0,0 0-3 16,0 0 3-16,0 0-1 0,31 0-1 0,-31 0-2 15,0 0 2-15,0 0 0 0,25 0 1 0,-25 0-2 0,0 0 1 16,0 0-2-16,27 0 3 0,-27 0-2 0,0 0 0 16,0 0 0-16,27 0 1 0,-27 0-2 15,0 0 0-15,0 0 1 0,28 0 0 0,-28 0 1 0,0 0 0 16,0 0-4-16,29-2 2 0,-29 2 0 16,0 0 2-16,0 0-2 0,27-2 0 0,-27 2 0 0,0 0 1 15,0 0 0-15,24-4-3 0,-24 4 2 0,0 0 1 16,0 0-1-16,27-2 0 0,-27 2 1 0,0 0-1 15,0 0 0-15,26-1 4 0,-26 1-3 0,0 0-2 16,0 0 3-16,27-2-3 0,-27 2 4 0,0 0-4 16,23-4 3-16,-23 4-3 0,0 0 1 0,22-4-2 0,-22 4-14 15,0 0 17-15,23-1 0 0,-23 1 6 0,0 0-6 16,0 0-3-16,29-2 4 0,-29 2-3 0,0 0 1 16,0 0-21-16,24-3 28 0,-24 3-5 0,0 0 0 15,0 0-2-15,23-1 2 0,-23 1-1 0,0 0 1 16,0 0-2-16,0 0 1 0,29 0-5 0,-29 0 3 15,0 0 1-15,0 0 2 0,22-1-1 0,-22 1 1 16,0 0-3-16,0 0 3 0,23-3-2 0,-23 3 2 0,0 0-2 16,0 0-3-16,0 0-1 0,27 0 12 15,-27 0-21-15,0 0 3 0,0 0-1 0,0 0 3 0,26 0 0 16,-26 0 2-16,0 0-1 0,0 0 4 0,18 4-1 16,-18-4 1-16,0 0-5 0,0 0 4 0,0 0-1 15,21 1 3-15,-21-1-2 0,0 0 3 0,0 0-4 16,0 0 3-16,0 0 0 0,21 5-1 0,-21-5 2 15,0 0 2-15,0 0-2 0,0 0 0 0,0 0 0 16,0 0 2-16,0 0-4 0,0 0 4 0,0 0-6 16,20 1 6-16,-20-1-1 0,0 0 1 0,0 0-26 0,0 0 31 15,0 0-3-15,0 0 0 0,0 0 0 0,0 0 3 16,0 0-6-16,0 0 4 0,0 0-3 0,0 0 5 16,0 0 4-16,0 0 1 0,0 0-2 0,0 0 2 15,0 0-1-15,0 0 0 0,0 0-4 0,0 0 1 16,0 0-3-16,0 0 0 0,0 0 3 0,0 0 6 15,0 0-9-15,23 2 1 0,-23-2 2 0,0 0 3 16,0 0 0-16,0 0 0 0,0 0-2 0,0 0 3 16,4 11 1-16,-4-11-1 0,0 0 1 0,0 0 4 15,0 0-2-15,4 15 1 0,-4-15-2 0,0 0 2 0,0 0 0 16,5 15-2-16,-5-15 0 0,0 0 2 16,4 13 3-16,-4-13-8 0,0 0 3 0,0 0-3 15,4 15-6-15,-4-15 4 0,0 0-2 0,0 0 2 0,2 15-1 16,-2-15-3-16,0 0 1 0,0 0-1 0,0 0 0 15,2 14 0-15,-2-14-3 0,0 0 1 0,0 0 0 16,0 0-5-16,0 0 6 0,0 0 2 0,0 0 2 16,2 13 1-16,-2-13-1 0,0 0 2 0,0 0-2 0,0 0 1 15,0 0-2-15,0 0 0 0,0 0-2 0,0 0 0 16,0 0-4-16,0 0 1 0,0 0-5 0,0 0-5 16,0 0-6-16,0 0-5 0,0 0-9 0,0 0-9 15,0 0-8-15,0 0-10 0,0 0-7 0,0 0-7 16,0 0-2-16,0 0 0 0,0 0 2 0,0 0-6 15,0 0-18-15,7 9-21 0,-7-9-27 0,0 0-56 16,0 0-114-16,0 0 229 0</inkml:trace>
  <inkml:trace contextRef="#ctx0" brushRef="#br3" timeOffset="192350.746">17181 7249 149 0,'0'0'235'0,"0"0"-59"0,0 0-31 16,-4-13-21-16,4 13-15 0,0 0-9 15,0 0-10-15,0 0-3 0,0 0-15 0,0 0-5 0,0 0-7 16,0 0-3-16,0 0-6 0,0 0 0 0,0 0-9 16,0 0 4-16,0 0-5 0,0 0 2 15,0 0 3-15,0 0 3 0,0 0-7 0,0 0 5 0,0 0-11 16,0 0 4-16,-4 16-9 0,4-16 1 0,0 0-12 15,4 15 8-15,-4-15-7 0,4 11 6 0,-4-11-5 16,6 13 11-16,-6-13-14 0,4 14 10 0,-4-14-11 16,6 15 10-16,-6-15-10 0,5 16 9 0,-5-16-1 0,6 16-4 15,-6-16 0-15,6 16-5 0,-6-16 1 0,4 18 0 16,-4-18 1-16,6 17 0 0,-6-17-3 16,6 19-5-16,-6-19 0 0,5 19 4 0,-5-19-1 0,4 16 12 15,-4-16-16-15,4 15 4 0,-4-15-11 0,4 13 3 16,-4-13-3-16,2 12 1 0,-2-12-3 0,0 0-1 15,4 14 2-15,-4-14-2 0,0 0-1 0,0 0 2 16,4 14-4-16,-4-14-1 0,0 0-10 0,0 0-5 16,0 0-6-16,0 0-5 0,0 0 0 0,9 11-13 15,-9-11-14-15,0 0-13 0,0 0-22 0,0 0-20 16,0 0-33-16,0 0-45 0,0 0-35 0,0 0-276 0,0 0 7 16</inkml:trace>
  <inkml:trace contextRef="#ctx0" brushRef="#br3" timeOffset="193272.654">17160 7270 102 0,'0'0'265'0,"0"0"-66"16,0 0-38-16,0 0-29 0,0 0-20 0,0 0-11 15,0 0-9-15,0 0-8 0,0 0-10 0,0 0-12 16,0 0-6-16,0 0-4 0,0 0-7 0,0 0-5 15,0 0 6-15,0 0-3 0,0 0 7 0,0 0-3 16,0 0 2-16,0-13-8 0,0 13 3 0,0 0-10 16,0 0 3-16,0 0-10 0,4-10 1 0,-4 10-8 15,0 0 0-15,0 0-9 0,11-12 3 0,-11 12-9 0,0 0 8 16,0 0-9-16,12-9 5 0,-12 9-9 0,0 0 16 16,0 0-9-16,17-6 7 0,-17 6-7 0,0 0 5 15,0 0-9-15,0 0 9 0,24 4-9 0,-24-4 11 16,0 0-15-16,17 4 8 0,-17-4-9 0,0 0 9 15,12 8-12-15,-12-8 13 0,0 0-7 0,11 13 10 16,-11-13-13-16,0 0 8 0,8 12-6 0,-8-12 4 16,0 0-6-16,4 15 6 0,-4-15-6 0,0 0 4 0,2 15-4 15,-2-15 6-15,0 0-8 0,0 16 8 16,0-16-8-16,0 0 8 0,-2 15-8 0,2-15 7 0,0 0-6 16,-4 14 7-16,4-14-8 0,0 0 12 0,0 0-10 15,-6 14 4-15,6-14-1 0,0 0 2 0,0 0-9 16,-6 9 9-16,6-9-7 0,0 0 11 0,0 0-10 15,0 0 6-15,0 0-8 0,0 0 5 0,0 0-5 16,-7 11 7-16,7-11-7 0,0 0 4 0,0 0-9 16,0 0 10-16,0 0-5 0,0 0 4 0,0 0-4 15,0 0 5-15,0 0-9 0,0 0 9 0,0 0-7 16,0 0 9-16,0 0-9 0,7-13 7 0,-7 13-5 0,0 0 7 16,0 0-5-16,14-8 5 0,-14 8-6 0,0 0 12 15,19-11-17-15,-19 11 8 0,0 0-8 0,21-6 1 16,-21 6-7-16,0 0 4 0,25-3-2 0,-25 3 6 15,0 0-2-15,27 2 5 0,-27-2-4 0,0 0 5 16,27 5-6-16,-27-5 11 0,14 8-6 0,-14-8 8 16,15 8-7-16,-15-8 7 0,12 11-8 0,-12-11 7 15,7 9-5-15,-7-9 9 0,7 13-6 0,-7-13 5 16,4 14-9-16,-4-14 7 0,-2 10-5 0,2-10 6 16,-6 13-7-16,6-13 18 0,-8 13 4 0,8-13 4 15,-12 11-6-15,12-11 9 0,-15 11-1 0,15-11-3 16,-14 9 7-16,14-9 5 0,-12 8-8 0,12-8-2 0,-15 7-3 15,15-7-5-15,0 0 15 0,-16 10-22 0,16-10-2 16,0 0 5-16,-17 6 1 0,17-6-3 16,0 0-4-16,0 0-1 0,-17 6 0 0,17-6-1 0,0 0-2 15,0 0 4-15,0 0-3 0,0 0-3 0,0 0 0 16,-22 2-2-16,22-2 2 0,0 0-6 0,0 0-5 16,0 0-6-16,0 0-10 0,0 0-15 0,0 0-18 15,0 0-11-15,-16-3-28 0,16 3-14 0,0 0-20 0,0 0-21 16,0 0-27-16,0 0-45 0,0 0-223 0,0 0 78 15</inkml:trace>
  <inkml:trace contextRef="#ctx0" brushRef="#br3" timeOffset="194110.052">17536 7226 212 0,'0'0'250'0,"0"0"-47"0,0 0-38 16,0 0-22-16,0 0-16 0,0 0-11 0,0 0-12 15,0 0 0-15,-10-9-13 0,10 9 9 0,0 0-8 0,0 0 6 16,0 0-10-16,0 0 4 0,0 0-14 15,0 0 1-15,0 0-13 0,0 0-8 0,0 0-7 0,0 0-10 16,0 0-8-16,0 0-24 0,0 0 17 0,0 0-9 16,0 0-5-16,0 0 2 0,0 0-3 0,0 0-2 15,4-11-3-15,-4 11-1 0,0 0 3 0,0 0-4 16,0 0-2-16,21-7 5 0,-21 7-7 0,0 0 3 16,0 0-3-16,23-2 2 0,-23 2 1 0,0 0-4 15,0 0 3-15,23 0-1 0,-23 0 2 0,0 0-4 16,0 0 3-16,21 7 1 0,-21-7-1 0,0 0 4 0,15 11-3 15,-15-11 1-15,6 9 1 0,-6-9-2 0,6 12 2 16,-6-12-3-16,2 16 1 0,-2-16-4 0,2 18 2 16,-2-18-1-16,-2 21 0 0,2-21 4 0,0 18-3 15,0-18 1-15,-2 19-1 0,2-19 2 0,-4 21-3 16,4-21 2-16,-2 14-2 0,2-14-3 0,-4 15 6 16,4-15-3-16,-2 14 0 0,2-14 3 0,-5 13-3 15,5-13 20-15,0 0-16 0,-4 17 1 0,4-17 1 0,0 0 2 16,-6 14-1-16,6-14-1 0,0 0 0 15,0 0-2-15,-4 16 1 0,4-16 3 0,0 0-8 0,0 0-2 16,0 0-2-16,0 0 2 0,-2 11-3 0,2-11 3 16,0 0 0-16,0 0 0 0,0 0 6 0,0 0-2 15,0 0 0-15,0 0 1 0,0 0-3 0,14 7 7 16,-14-7-5-16,0 0 3 0,0 0 2 0,0 0 2 16,21-3-1-16,-21 3-1 0,0 0 0 0,0 0 2 15,0 0 6-15,27-1 2 0,-27 1 2 0,0 0 2 16,0 0-3-16,25-2-3 0,-25 2-4 0,0 0-2 0,0 0-1 15,20-1-1-15,-20 1-3 0,0 0 1 0,0 0-7 16,20-2 6-16,-20 2-4 0,0 0-1 16,0 0 2-16,21-6-5 0,-21 6-3 0,0 0-15 0,0 0-8 15,18-5-10-15,-18 5-20 0,0 0-17 0,0 0-26 16,0 0-18-16,17-6-30 0,-17 6-35 0,0 0-32 16,0 0-47-16,0 0-232 0,0 0 9 0</inkml:trace>
  <inkml:trace contextRef="#ctx0" brushRef="#br3" timeOffset="194572.982">17967 7385 190 0,'0'0'252'0,"0"0"-48"0,0 0-36 0,21-4-14 16,-21 4-14-16,0 0-7 0,0 0-16 0,0 0-2 16,0 0-10-16,0 0 3 0,0 0-10 0,0 0 4 15,0 0-10-15,0 0 15 0,0 0-6 0,0 0-3 16,0 0-6-16,0 0-3 0,0 0-8 0,0 0-6 0,0 0-5 15,0 0-10-15,0 0-8 0,0 0-2 0,0 0-13 16,0 0-7-16,0 0-2 0,0 0 1 16,0 0-2-16,0 0-3 0,0 0-3 0,0 0-4 15,25 1-3-15,-25-1 0 0,0 0-4 0,0 0-3 0,0 0 0 16,24-1-1-16,-24 1-2 0,0 0 0 0,0 0-3 16,27-3 0-16,-27 3 0 0,0 0 0 0,18-4-2 15,-18 4 1-15,0 0-5 0,0 0-6 0,23-4-4 16,-23 4-6-16,0 0-6 0,0 0-7 0,0 0-5 15,23-4-12-15,-23 4-7 0,0 0-13 0,0 0-13 0,0 0-9 16,0 0-14-16,0 0-13 0,0 0-32 16,20-2 1-16,-20 2-16 0,0 0-23 0,0 0-26 0,0 0-262 15,0 0 34-15</inkml:trace>
  <inkml:trace contextRef="#ctx0" brushRef="#br3" timeOffset="194985.366">17949 7299 233 0,'0'0'246'0,"0"0"-44"0,0 0-28 15,0 0-21-15,0 0-15 0,0 0-14 0,0 0-16 16,0 0-5-16,0 0-9 0,0 0 3 0,0 0-4 15,0 0 4-15,0 0-9 0,0 0 3 0,0 0-13 0,0 0 2 16,0 0-14-16,0 0 3 0,0 0-10 16,0 0-8-16,23-2-6 0,-23 2-4 0,0 0-7 15,0 0-2-15,22 2-4 0,-22-2-3 0,0 0 3 0,0 0-7 16,27 0 0-16,-27 0-3 0,0 0-4 0,0 0-1 16,26-2-8-16,-26 2 5 0,0 0-3 0,0 0 2 15,27 0-4-15,-27 0-2 0,0 0-1 0,0 0 4 16,23-5-5-16,-23 5 2 0,0 0 2 0,0 0-4 15,0 0 1-15,26 0 1 0,-26 0-3 0,0 0 1 16,0 0-1-16,0 0 2 0,0 0 1 0,25 2-3 16,-25-2-3-16,0 0-11 0,0 0-10 0,0 0-8 15,0 0-8-15,0 0-37 0,0 0-8 0,0 0-22 16,0 0-15-16,0 0-31 0,0 0-25 0,0 0-28 0,24 0-42 16,-24 0-237-16,0 0 28 0</inkml:trace>
  <inkml:trace contextRef="#ctx0" brushRef="#br3" timeOffset="196554.524">18431 7154 211 0,'0'0'286'0,"0"0"-51"15,0 0-35-15,0 0-11 0,0 0-23 0,0 0-16 16,0 0-17-16,0 0 10 0,-20-2-37 0,20 2-10 16,0 0-15-16,0 0-5 0,0 0-22 0,0 0 0 15,0 0-29-15,0 0 14 0,0 0-12 0,0 0 9 16,0 0-10-16,0 0 2 0,0 0-6 0,0 0 8 16,0 0-17-16,0 0 9 0,14-8-11 0,-14 8 4 0,0 0-12 15,0 0 10-15,0 0-12 0,23-3 8 0,-23 3-7 16,0 0 10-16,0 0-28 0,22-3 31 0,-22 3-11 15,0 0 15-15,0 0-15 0,0 0 5 0,27 3-9 16,-27-3 13-16,0 0-11 0,16 6 8 0,-16-6-10 16,0 0 11-16,15 7-12 0,-15-7 10 0,0 0-12 15,12 11 12-15,-12-11-11 0,0 0 10 0,8 11-2 16,-8-11-1-16,0 0 0 0,6 12 0 0,-6-12-3 0,0 0-1 16,3 18 0-16,-3-18-4 0,0 0 3 15,0 18 2-15,0-18 11 0,-3 12-17 0,3-12 2 0,-4 16 0 16,4-16-2-16,-4 15 4 0,4-15-3 0,-4 14 3 15,4-14-2-15,-4 16-2 0,4-16-5 0,-2 12 4 16,2-12 1-16,-4 13 5 0,4-13-4 0,0 0 3 16,-4 16-2-16,4-16 1 0,0 0 1 0,-5 17 1 15,5-17-3-15,0 0 2 0,-2 13-4 0,2-13 9 16,0 0-6-16,0 0-2 0,0 0 0 0,-2 17 1 16,2-17-1-16,0 0-2 0,0 0-1 0,0 0 4 15,0 0 0-15,0 0 0 0,0 0-1 0,4 14 2 0,-4-14 2 16,0 0 1-16,0 0-1 0,0 0 1 0,0 0 2 15,0 0-4-15,0 0 1 0,29 0-2 0,-29 0 1 16,0 0 3-16,0 0 0 0,23-7 6 0,-23 7 0 16,0 0-10-16,19-4 19 0,-19 4 8 0,0 0 2 15,19-2-8-15,-19 2 4 0,0 0 0 0,0 0 3 16,27-1 2-16,-27 1-4 0,0 0 3 0,0 0-2 16,0 0-3-16,29 0-4 0,-29 0-4 0,0 0-3 15,0 0-2-15,0 0 0 0,0 0-4 0,25 1-1 0,-25-1-11 16,0 0-13-16,0 0-11 0,0 0-18 0,0 0-17 15,0 0-26-15,23 2-31 0,-23-2-23 0,0 0-39 16,0 0-48-16,0 0-51 0,0 0-263 0,0 0-55 16</inkml:trace>
  <inkml:trace contextRef="#ctx0" brushRef="#br3" timeOffset="199874.493">17204 8297 64 0,'0'0'96'16,"0"0"-4"-16,0 0-7 0,0 0-19 0,2 13-4 15,-2-13-10-15,0 0-2 0,0 0-2 0,0 0 2 16,0 0-3-16,0 0 3 0,0 0 5 0,0 0 2 16,0 0 5-16,0 0 0 0,0 0 5 0,0 0 1 15,0 0 3-15,0 0 1 0,0 0 2 0,0 0 1 0,0 0 4 16,0 0-5-16,0 0 4 0,0 0-6 15,0 0 4-15,0 0-8 0,4 12 3 0,-4-12-12 0,0 0 9 16,0 0-15-16,0 0 0 0,0 0-5 0,0 0-6 16,0 0-5-16,0 0 1 0,0 0-10 0,0 0 0 15,0 0-5-15,0 0-5 0,0 17-1 0,0-17-4 16,0 0 3-16,2 17 0 0,-2-17-1 0,2 15-4 16,-2-15-1-16,2 17 2 0,-2-17-4 0,4 19 2 15,-4-19 1-15,2 21 1 0,-2-21 1 0,6 23 4 16,-6-23 0-16,5 27 2 0,-5-27-5 0,4 22 1 0,-4-22-1 15,4 24 5-15,-4-24-6 0,2 23-3 0,-2-23 0 16,4 20-3-16,-4-20 1 0,4 18-4 16,-4-18 0-16,2 16 0 0,-2-16-4 0,2 14 4 0,-2-14-5 15,0 0 6-15,4 16-9 0,-4-16 4 0,0 0-16 16,2 12-6-16,-2-12-14 0,0 0-16 0,0 0-21 16,5 13-18-16,-5-13-31 0,0 0-39 0,0 0-44 15,0 0-44-15,0 0-299 0,0 0-57 0</inkml:trace>
  <inkml:trace contextRef="#ctx0" brushRef="#br3" timeOffset="200626.879">17189 8412 83 0,'0'0'275'0,"0"0"-64"0,0 0-32 16,0 0-24-16,0 0-16 0,0 0-12 0,0 0-12 16,0 0-13-16,0 0-9 0,0 0 0 0,0 0-9 15,0 0 7-15,0 0-18 0,0 0 6 0,0 0-13 16,0 0 2-16,0 0-4 0,0 0-8 0,0 0-2 16,-14 7-14-16,14-7-2 0,0 0 0 0,0 0-5 15,0 0-3-15,0 0-6 0,0 0-6 0,0 0 3 16,0 0-9-16,0 0-2 0,0 0-3 0,0 0-4 0,0 0 3 15,0 0 0-15,0 0 1 0,12-9-3 16,-12 9 0-16,0 0-1 0,15-9 0 0,-15 9-4 0,0 0 3 16,20-4 0-16,-20 4 1 0,0 0-2 15,21-4 0-15,-21 4 1 0,0 0 1 0,23 1 5 16,-23-1-10-16,0 0 1 0,20 10 4 0,-20-10-1 0,12 11-4 16,-12-11 3-16,10 13-1 0,-10-13 0 0,6 19-3 15,-6-19-6-15,6 18-1 0,-6-18 0 0,2 20 0 16,-2-20-4-16,-2 21-5 0,2-21 8 0,-6 18 4 15,6-18 2-15,-6 17 1 0,6-17 4 0,-10 15-2 0,10-15 12 16,-10 14-7-16,10-14 1 0,-10 12 1 0,10-12 3 16,0 0 2-16,-14 11-3 0,14-11-4 0,0 0 0 15,0 0-4-15,-13 8 1 0,13-8-1 0,0 0-1 16,0 0-1-16,0 0 3 0,0 0-2 0,0 0 2 16,-6-10-3-16,6 10 2 0,0 0-6 0,8-9 7 15,-8 9-13-15,0 0-4 0,15-14-1 0,-15 14 1 16,14-9-1-16,-14 9 3 0,15-9 4 0,-15 9-2 15,17-7 0-15,-17 7 1 0,17-5 4 0,-17 5-1 16,18-5 6-16,-18 5-1 0,0 0 0 0,27 0-2 0,-27 0 3 16,0 0 4-16,25 5-1 0,-25-5 1 15,14 9 4-15,-14-9-1 0,15 9 3 0,-15-9 4 16,10 11 3-16,-10-11-1 0,10 12 2 0,-10-12-5 0,6 14 2 16,-6-14 0-16,4 14 0 0,-4-14 0 0,-2 17 2 15,2-17-1-15,-4 14 6 0,4-14-7 0,-9 18 2 16,9-18-1-16,-11 12 1 0,11-12 3 0,-12 13 0 15,12-13-1-15,-17 12-2 0,17-12 2 0,-18 7-5 0,18-7 1 16,-17 6-5-16,17-6 0 0,-19 5 0 0,19-5-2 16,0 0-2-16,-24 6-3 0,24-6 1 0,0 0-7 15,-19 3-20-15,19-3 9 0,0 0-14 0,0 0-12 16,-20 6-19-16,20-6-11 0,0 0-7 0,0 0-16 16,0 0-22-16,0 0-22 0,0 0-26 0,0 0-39 15,0 0-60-15,0 0-151 0,0 0 119 0</inkml:trace>
  <inkml:trace contextRef="#ctx0" brushRef="#br3" timeOffset="201191.72">17549 8321 286 0,'0'0'257'0,"0"0"-55"16,0 0-27-16,0 0-19 0,0 0-8 0,0 0-16 16,-15-6 0-16,15 6-14 0,0 0 0 0,0 0-12 15,0 0-33-15,0 0 11 0,0 0-9 0,0 0-6 16,0 0-15-16,0 0-5 0,0 0-6 0,0 0-5 15,0 0-2-15,-10 11-3 0,10-11 0 0,0 0-2 16,4 17 3-16,-4-17-8 0,6 14-3 0,-6-14-5 0,9 19 1 16,-9-19 8-16,8 23-3 0,-2-12 2 15,0 0-7-15,0 1 4 0,1 2-4 0,-1-1 2 16,1-1-10-16,-1 1 13 0,1 1-18 0,-1-4 9 0,0 3-13 16,0-2 7-16,0 0-10 0,1 1 6 15,-7-12-7-15,8 18 5 0,-8-18-4 0,8 17 6 0,-8-17-7 16,8 13 4-16,-8-13-11 0,4 11-8 0,-4-11-7 15,0 0-13-15,9 16-15 0,-9-16-20 0,0 0-14 16,6 12-20-16,-6-12-30 0,0 0-38 0,0 0-25 16,0 0-37-16,0 0-65 0,0 0-127 0,0 0 103 15</inkml:trace>
  <inkml:trace contextRef="#ctx0" brushRef="#br3" timeOffset="201454.036">17526 8550 363 0,'0'0'323'15,"0"0"-56"-15,0 0-39 0,0 0-28 0,0 0-24 16,0 0-19-16,0 0-11 0,0 0-5 0,0 0-3 0,0 0 0 16,0 0-24-16,0 0-10 0,0 0-18 0,0 0-6 15,0 0-14-15,0 0-8 0,21-6-16 0,-21 6-3 16,0 0-13-16,0 0 0 0,27-3-9 0,-27 3-4 15,0 0-17-15,23-6-12 0,-23 6-17 0,19-6-14 16,-19 6-16-16,21-7-19 0,-21 7-22 0,20-9-23 16,-20 9-22-16,21-7-23 0,-21 7-19 0,21-9-20 15,-21 9-29-15,20-9-235 0,-20 9 42 0</inkml:trace>
  <inkml:trace contextRef="#ctx0" brushRef="#br3" timeOffset="201982.46">17974 8368 265 0,'0'0'292'0,"0"0"-69"16,0 0-26-16,-17-5-23 0,17 5-21 0,0 0-26 16,0 0-15-16,-21-6-21 0,21 6-9 0,0 0-16 15,0 0-5-15,-20-6-14 0,20 6-3 0,0 0-9 0,0 0 1 16,-21-2-14-16,21 2 3 0,0 0-7 16,0 0 9-16,0 0-13 0,0 0 8 0,-26 0-14 15,26 0 6-15,0 0-8 0,-14 7 5 0,14-7-7 0,0 0 7 16,-13 12-7-16,13-12 7 0,-8 10 0 0,8-10 1 15,-8 11 3-15,8-11 1 0,-6 17 6 0,6-17 2 16,-5 16-3-16,5-16 4 0,-2 19-5 0,2-19 5 16,-2 21 5-16,2-21-4 0,2 21 2 0,-2-21-3 15,5 21 1-15,-5-21-1 0,8 24-1 0,-4-11 2 16,0-4 0-16,2 3 3 0,3-2-2 0,-9-10 2 16,14 19 0-16,-6-9 1 0,-8-10 2 0,18 14-4 0,-18-14 0 15,16 13-2-15,-16-13-2 0,21 7-1 16,-21-7-2-16,21 6-3 0,-21-6-3 0,0 0-3 0,29 2-2 15,-29-2-5-15,20-6 4 0,-20 6-2 0,19-4-1 16,-19 4-4-16,18-9-12 0,-18 9-12 0,16-7-14 16,-16 7-16-16,12-6-18 0,-12 6-24 0,13-7-21 15,-13 7-22-15,0 0-15 0,12-10-28 0,-12 10-23 16,0 0-33-16,0 0-45 0,13-9-176 0,-13 9 64 16</inkml:trace>
  <inkml:trace contextRef="#ctx0" brushRef="#br3" timeOffset="202444.537">18398 8591 209 0,'0'0'332'0,"0"0"-67"0,0 0-33 0,0 0-20 15,0 0-24-15,0 0-19 0,0 0-8 0,0 0-16 0,0 0-14 16,0 0-21-16,0 0-7 0,-10-9-19 0,10 9-14 15,0 0-10-15,0 0-7 0,0 0-9 0,0 0-6 16,0 0-5-16,0 0-5 0,0 0-5 0,0 0 0 16,0 0-4-16,0 0 9 0,0 0 3 0,0 0 4 15,0 0 0-15,0 0-4 0,0 0-1 0,19-6-3 16,-19 6-1-16,0 0-1 0,0 0-3 0,22-4-3 16,-22 4-3-16,0 0-2 0,19-5-2 0,-19 5-4 0,0 0-1 15,20-4-1-15,-20 4-3 0,0 0 0 0,20-4 2 16,-20 4-3-16,0 0-2 0,17-5-13 15,-17 5-4-15,0 0-12 0,0 0-15 0,21-4-18 0,-21 4-21 16,0 0-27-16,0 0-27 0,0 0-14 0,0 0-30 16,0 0-46-16,0 0-48 0,0 0-282 0,0 0-73 15</inkml:trace>
  <inkml:trace contextRef="#ctx0" brushRef="#br3" timeOffset="202698.809">18349 8499 32 0,'0'0'427'0,"0"0"-101"0,-8-11-71 16,8 11-37-16,0 0-41 0,0 0-3 0,0 0-17 16,0 0-5-16,0 0-16 0,4-12-17 0,-4 12-18 15,0 0-18-15,0 0-17 0,14-8-13 0,-14 8-6 0,0 0-12 16,19-5-8-16,-19 5-2 0,0 0-9 0,22-6-13 15,-22 6-21-15,17-6-22 0,-17 6 1 0,19-4-54 16,-19 4-36-16,18-6-39 0,-18 6-39 0,18-8-41 16,-18 8-279-16,16-7-32 0</inkml:trace>
  <inkml:trace contextRef="#ctx0" brushRef="#br3" timeOffset="203434.112">18684 8299 228 0,'0'0'338'0,"0"0"-78"15,0 0-43-15,0 0-29 0,0 0-31 0,0 0-27 16,-17-6-19-16,17 6-24 0,0 0-5 0,0 0-22 16,0 0 1-16,-6-11-10 0,6 11 5 0,0 0-13 15,0 0 5-15,0 0-13 0,0-14 1 0,0 14-6 16,0 0-3-16,0 0-5 0,6-14 2 0,-6 14-7 0,0 0-4 15,10-11-2-15,-10 11-2 0,0 0-3 16,17-10 1-16,-17 10-3 0,12-7-1 0,-12 7-2 0,0 0 0 16,19-5 1-16,-19 5 1 0,0 0 0 0,0 0-3 15,23 4 5-15,-23-4 0 0,0 0 1 0,15 8 7 16,-15-8-3-16,6 12 4 0,-6-12-24 0,7 12 26 16,-7-12-3-16,4 17 1 0,-4-17-8 0,0 17 9 15,0-17-10-15,0 16-3 0,0-16 7 0,-4 17-3 0,4-17 5 16,-4 15 2-16,4-15-1 0,-7 15 6 0,7-15-1 15,-4 14 1-15,4-14-2 0,0 0-3 16,-6 10-3-16,6-10-5 0,0 0-8 0,0 0-6 0,0 0-1 16,-5 11 0-16,5-11 0 0,0 0 0 0,0 0-5 15,0 0 0-15,0 0-2 0,0 0-3 0,0 0-2 16,15-7 5-16,-15 7 0 0,0 0-2 0,0 0-3 16,23-6 3-16,-23 6 6 0,0 0 1 0,21-4 1 15,-21 4 5-15,0 0 3 0,0 0 4 0,31 0 6 16,-31 0 6-16,0 0 4 0,20 6 7 0,-20-6 4 15,0 0 4-15,19 10 2 0,-19-10-2 0,8 11 0 0,-8-11 1 16,6 11-9-16,-6-11 8 0,4 14 4 16,-4-14 0-16,0 17 1 0,0-17-1 0,-1 19 3 0,1-19 3 15,-7 20 0-15,7-20 9 0,-8 20 3 0,8-20 1 16,-14 21-4-16,5-13-2 0,1 1-3 0,-2 0-4 16,10-9-6-16,-19 15-9 0,19-15-4 0,-18 10-7 15,18-10-2-15,-19 10-6 0,19-10-13 0,-17 5-16 16,17-5-14-16,-14 6-12 0,14-6-16 0,0 0-10 0,-20 7-15 15,20-7-18-15,0 0-27 0,-14 6-23 0,14-6-32 16,0 0-40-16,0 0-61 0,0 0-330 16,-19 5-131-16</inkml:trace>
  <inkml:trace contextRef="#ctx0" brushRef="#br3" timeOffset="205031.034">16463 6994 23 0,'0'0'277'0,"0"0"-65"0,0 0-43 16,0 0-33-16,0 0-25 0,0 0-11 0,0 0-9 15,0 0-8-15,0 0-6 0,0 0-7 0,0 0-2 16,0 0-10-16,0 0 0 0,0 0-6 0,-13 10 4 16,13-10-4-16,0 0 10 0,0 0-15 0,-8 13-1 15,8-13-7-15,-6 11 3 0,6-11-7 0,-7 13 6 16,7-13-10-16,-5 15-1 0,5-15-7 0,-8 18 5 0,8-18-7 15,-6 20 3-15,2-7-8 0,4-13 5 0,-4 27-10 16,1-14 7-16,1 1-9 0,2-14 2 0,-2 25-2 16,2-11 2-16,0 1-6 0,2-1 4 0,0 4-6 15,1-4 6-15,1 1-9 0,0-3 5 0,0 5 2 16,2-4-2-16,-2 1-3 0,1 3 5 0,2-3-6 16,-1 1 1-16,2-1-1 0,-2 3-2 0,3-4 1 15,-1 3 1-15,-2-1 0 0,2 2 1 0,-1-2-1 0,1 2 8 16,0-3-9-16,-2 1 1 0,0 0-3 15,1 2 3-15,-1-2 2 0,0-1 3 0,-2-1 4 16,0 4-3-16,1-4 3 0,-1-1-3 0,0 2 6 0,-2 0-24 16,-2-14 23-16,4 22-4 0,-4-22 3 0,1 22-7 15,-1-22 2-15,2 19-1 0,-2-19 1 0,2 17-4 16,-2-17 3-16,2 14-2 0,-2-14 6 0,0 0-9 16,0 19-2-16,0-19 3 0,0 0 1 0,-2 19-6 15,2-19 5-15,-4 12 0 0,4-12 1 0,-3 15-22 16,3-15 30-16,-6 15 2 0,6-15 3 0,-6 14-15 0,6-14 29 15,-7 18-7-15,7-18 1 0,-8 12-7 0,8-12 5 16,-6 15 0-16,6-15 10 0,-8 11-6 16,8-11 9-16,0 0-7 0,-9 13-2 0,9-13-14 0,0 0 1 15,0 0-13-15,-6 11 5 0,6-11-4 0,0 0 5 16,0 0-5-16,0 0 2 0,0 0-2 0,0 0 3 16,0 0-6-16,23-1 1 0,-23 1-10 0,0 0 0 15,23-2-10-15,-23 2 8 0,0 0-9 0,27 0 10 0,-27 0-3 16,21 2 7-16,-21-2-2 0,23 3 7 0,-23-3-5 15,23 12 5-15,-23-12-2 0,22 15 3 16,-9-6 3-16,-3 0-2 0,0 2 4 0,0-2-2 0,-2 3 1 16,2 0 2-16,-1-1 5 0,-1 4 2 0,0-1-1 15,-2-2 2-15,1 2-2 0,-1 2 4 0,-2 0-2 16,0-1 8-16,0 1-10 0,0 1 1 0,-2 2-3 16,0 0 2-16,0-1 2 0,-2 2 1 0,3 0 0 15,-3 1 8-15,-3 0-4 0,3 0-2 0,-2 2 2 16,2-3-3-16,0 2-3 0,-2 0-2 0,2 1 0 15,-2-4-3-15,2 1 6 0,-2 1-7 0,2-1 3 0,0 1-6 16,0-1 6-16,0-2-9 0,0 1 7 0,0-2-6 16,2 2 3-16,0-1-3 0,-2-1 5 0,2 1-4 15,3 1 4-15,-3-5-4 0,0 3 3 0,2 0-3 16,-2-1 4-16,2-1-8 0,0 0 9 0,0 1-7 16,0-3 9-16,1 2-4 0,-1-2 10 0,0 2-5 15,0 0 7-15,0-2-5 0,0 0 4 0,0 2-8 0,-1-5 4 16,2 4-7-16,-1-1 6 0,-4-13-8 0,6 20 9 15,-6-20-9-15,8 24 7 0,-8-24-7 16,6 19 8-16,-6-19-9 0,9 18 5 0,-9-18-4 0,6 14 6 16,-6-14-7-16,10 13 9 0,-10-13-2 15,8 14 8-15,-8-14-7 0,11 9 5 0,-11-9-8 16,0 0 8-16,18 9-11 0,-18-9 7 0,0 0-3 16,21 5-3-16,-21-5-21 0,0 0-9 0,0 0-21 0,31-1-14 15,-31 1-28-15,20-4-30 0,-20 4-37 0,18-7-52 16,-18 7-62-16,23-6-83 0,-23 6-212 0,21-5-81 15</inkml:trace>
  <inkml:trace contextRef="#ctx0" brushRef="#br3" timeOffset="205954.848">19506 7505 152 0,'0'0'332'16,"0"0"-74"-16,0 0-36 0,0 0-18 0,0 0-14 16,0 0-23-16,0 0-8 0,0 0-6 0,0 0-11 15,0 0-14-15,0 0-12 0,0 0-11 0,0 0-16 16,0 0-11-16,0 0-15 0,0 0-9 0,0 0-2 0,0 0 7 16,0 0-5-16,0 0-5 0,0 0-11 0,0 0-4 15,0 0-5-15,0 0-8 0,0 0-3 0,21-3-1 16,-21 3-7-16,0 0-4 0,31-2-13 0,-31 2-10 15,23-4-6-15,-23 4-13 0,23-2-7 0,-23 2-9 16,21-3-12-16,-21 3-14 0,23-3-20 0,-23 3-12 16,0 0-23-16,27-6-24 0,-27 6-13 0,0 0-24 15,18-3-29-15,-18 3-277 0,0 0 7 0</inkml:trace>
  <inkml:trace contextRef="#ctx0" brushRef="#br3" timeOffset="206198.619">19476 7429 428 0,'0'0'412'0,"0"0"-65"0,0 0-69 0,0 0-39 16,0 0-29-16,0 0-39 0,-12-7-20 0,12 7-27 0,0 0-18 16,0 0-5-16,0 0-8 0,0 0-15 0,0 0-10 15,0 0-10-15,0 0-10 0,0 0-10 0,22-4-6 16,-22 4-9-16,0 0-2 0,0 0-8 0,31 0-6 15,-31 0-23-15,0 0-17 0,29-5-18 0,-29 5-25 16,20-4-28-16,-20 4-29 0,23-4-18 0,-23 4-30 16,23-2-36-16,-23 2-39 0,24-3-77 0,-24 3-138 15,22-1 48-15</inkml:trace>
  <inkml:trace contextRef="#ctx0" brushRef="#br3" timeOffset="206680.655">19733 7303 354 0,'0'0'326'16,"0"0"-69"-16,0 0-22 0,0 0-34 0,0 0-15 0,0 0-50 16,-17-4 13-16,17 4-28 0,0 0-11 0,0 0-25 15,0 0-5-15,0 0-24 0,0 0-3 0,0 0-22 16,0 0 8-16,0 0-3 0,0 0 7 0,0 0-4 15,0 0-3-15,0 0-5 0,0 0-4 0,0 0-5 16,0 0-2-16,0 0-5 0,0 0-2 0,25-2-2 16,-25 2-3-16,0 0-1 0,19 3-2 0,-19-3-4 15,0 0 0-15,21 5-3 0,-21-5-1 0,0 0-3 0,23 6 0 16,-23-6 6-16,17 9-2 0,-17-9 2 16,14 9-2-16,-14-9 1 0,15 12 2 0,-15-12 2 15,10 16 0-15,-10-16-4 0,10 15 0 0,-10-15 4 0,6 19 0 16,-6-19-5-16,2 20 5 0,-2-20-2 0,-2 20-1 15,2-20 2-15,-4 22 3 0,2-9 6 0,-4 0-3 16,2 0 5-16,-2-2 3 0,-1 2-4 0,1 2 12 16,0-4 1-16,0 0 9 0,0 0-4 0,-1 0 6 15,7-11-6-15,-12 17-7 0,12-17 8 0,-8 15 7 16,8-15-14-16,-8 15 4 0,8-15-8 0,0 0 3 16,-11 13-11-16,11-13 4 0,0 0-15 0,-6 9 8 0,6-9-11 15,0 0 7-15,0 0-9 0,-7 11 0 0,7-11-17 16,0 0-6-16,0 0-11 0,0 0-6 0,0 0-16 15,0 0-17-15,0 0-28 0,0 0-28 0,5 11-30 16,-5-11-36-16,0 0-51 0,0 0-46 0,0 0-258 16,21 3-69-16</inkml:trace>
  <inkml:trace contextRef="#ctx0" brushRef="#br3" timeOffset="207146.878">20237 7286 239 0,'0'0'335'0,"0"0"-69"0,0 0-32 0,-4-14-28 15,4 14-18-15,0 0-20 0,0 0-9 0,0 0-12 16,0 0-9-16,0 0-12 0,0 0-9 0,0 0-9 0,-2-15-6 16,2 15-4-16,0 0-6 0,0 0-8 15,0 0-1-15,0 0-8 0,0 0-8 0,0 0-6 16,4 15-11-16,-4-15-8 0,6 13-8 0,-6-13-5 0,6 17-2 15,-6-17-2-15,7 23-5 0,-3-12-4 0,0 5-1 16,-2-2 7-16,2-1-15 0,0 2 8 0,0 0-12 16,1-2 7-16,-1 0-10 0,-2 2 9 0,-2-15-18 15,6 20-8-15,-6-20-13 0,4 15-27 0,-4-15-22 16,6 15-16-16,-6-15-11 0,0 0-6 0,6 14-2 16,-6-14-5-16,0 0-8 0,0 0-4 0,0 0-33 0,0 0-20 15,0 0-23-15,0 0-19 0,3-12-51 0,-3 12-154 16,-5-16 100-16</inkml:trace>
  <inkml:trace contextRef="#ctx0" brushRef="#br3" timeOffset="207746.923">20225 7220 253 0,'0'0'367'0,"0"0"-79"16,0 0-20-16,-6-13-41 0,6 13-16 0,0 0-16 0,0 0-23 15,0 0-21-15,0 0-21 0,-7-10-23 0,7 10-22 16,0 0-17-16,0 0-14 0,0 0-14 0,0 0-9 16,0 0-8-16,0 0-9 0,0 0-3 0,0 0 0 15,0 0 0-15,4-13-5 0,-4 13 0 0,0 0-2 16,0 0-1-16,17-10 6 0,-17 10-5 0,0 0-3 16,19-7 0-16,-19 7-3 0,0 0-5 0,24-4-4 15,-24 4 2-15,0 0 1 0,27 0 4 0,-27 0-2 0,0 0 4 16,23 5-2-16,-23-5 3 0,17 10 1 0,-17-10 1 15,11 8-1-15,-11-8 1 0,10 16-1 0,-10-16 3 16,6 15-2-16,-6-15 1 0,3 18 1 0,-3-18-1 16,0 18 0-16,0-18-2 0,-5 17 2 0,5-17 0 15,-6 16-4-15,6-16 7 0,-6 16-2 0,6-16-4 16,-7 11 1-16,7-11 0 0,-9 11-2 0,9-11 1 16,0 0-3-16,-10 11-2 0,10-11-4 0,0 0-4 15,0 0 3-15,0 0 0 0,0 0 2 0,0 0 0 16,0 0 1-16,0 0 4 0,0 0 0 0,-8-10 0 15,8 10-1-15,0 0 0 0,10-8 1 0,-10 8-6 0,0 0 0 16,17-10-1-16,-17 10-2 0,13-7 0 0,-13 7 1 16,0 0-6-16,27-3 10 0,-27 3-4 0,0 0 7 15,27 0-1-15,-27 0 9 0,19 3-7 0,-19-3 9 16,20 9-8-16,-20-9-10 0,17 11 24 0,-17-11 0 16,16 15 1-16,-16-15 0 0,10 17-1 0,-10-17 1 15,8 18-2-15,-8-18 0 0,6 18 7 0,-6-18 2 0,0 19 3 16,0-19 2-16,-2 17-2 0,2-17 4 0,-8 17-3 15,8-17 7-15,-12 12-1 0,12-12 0 0,-14 13-1 16,14-13-3-16,-19 12 3 0,19-12-7 0,-18 7-4 16,18-7-4-16,-19 6 2 0,19-6-9 0,-19 5 1 15,19-5-18-15,0 0-11 0,-22 4-21 0,22-4-29 16,0 0-31-16,-17 5-16 0,17-5-7 0,0 0-12 16,0 0-12-16,0 0-22 0,0 0-31 0,0 0-44 15,0 0-244-15,0 0 19 0</inkml:trace>
  <inkml:trace contextRef="#ctx0" brushRef="#br3" timeOffset="208027.176">20724 7429 403 0,'0'0'386'0,"0"0"-72"15,0 0-20-15,0 0-64 0,0 0-27 0,0 0-20 0,0 0-24 16,0 0-21-16,12-9-25 0,-12 9-12 0,0 0-10 16,0 0 8-16,0 0 14 0,0 0-15 0,0 0-10 15,0 0-11-15,25-2-16 0,-25 2-12 0,0 0-9 16,0 0-8-16,26 0-5 0,-26 0-7 0,0 0-3 16,0 0-12-16,31 0-21 0,-31 0-19 0,0 0-23 15,27 0-20-15,-27 0-27 0,0 0-33 0,23-2-30 16,-23 2-25-16,0 0-32 0,0 0-47 0,24-2-50 15,-24 2-219-15,0 0-48 0</inkml:trace>
  <inkml:trace contextRef="#ctx0" brushRef="#br3" timeOffset="208260.137">20722 7379 183 0,'0'0'471'15,"-15"-7"-100"-15,15 7-67 0,0 0-48 0,0 0-30 16,0 0-35-16,0 0-23 0,0 0-11 0,0 0-17 0,0 0-18 16,0 0-19-16,0 0-19 0,0 0-17 0,0 0-13 15,0 0-11-15,21-2-8 0,-21 2-20 0,0 0-35 16,0 0-40-16,33-2-31 0,-33 2-55 0,19-4-32 16,-19 4-41-16,19-5-61 0,-19 5-72 0,21-9-163 15,-21 9-13-15</inkml:trace>
  <inkml:trace contextRef="#ctx0" brushRef="#br3" timeOffset="208631.616">21120 7305 257 0,'0'0'394'16,"0"0"-94"-16,0 0-66 0,0 0-26 0,6-11-93 0,-6 11 5 15,0 0-32-15,0 0-9 0,2-18-25 16,-2 18-15-16,-2-15-26 0,2 15-6 0,-2-17-20 16,2 17 0-16,-4-16-3 0,4 16 6 0,-4-19 0 0,4 19 16 15,-7-15 12-15,7 15 20 0,-4-16 11 0,4 16 14 16,-6-13 0-16,6 13 9 0,0 0-16 0,-6-13 4 16,6 13-21-16,0 0 1 0,0 0-12 0,0 0 9 15,0 0-6-15,0 0 14 0,0 0-8 0,0 0 10 16,0 0 7-16,4 15-9 0,-4-15-1 0,6 17-2 15,-6-17-1-15,11 22-1 0,-7-11 2 0,2 1 0 16,0 3 4-16,0-2-6 0,1 2-4 0,-1 1-4 0,0-1-2 16,0 0-5-16,0 2-3 0,1-3-4 0,-3 0-6 15,0 1-1-15,0-5-2 0,0 4-9 0,-4-14-25 16,8 20-28-16,-8-20-48 0,4 16-16 0,-4-16-41 16,7 17-38-16,-7-17-51 0,0 0-80 0,2 17-297 15,-2-17-133-15</inkml:trace>
  <inkml:trace contextRef="#ctx0" brushRef="#br3" timeOffset="209853.256">19656 8805 15 0,'0'0'307'0,"0"0"-69"0,0 0-35 0,0 0-24 16,0 0-3-16,-12-6-12 0,12 6-8 0,0 0-12 15,0 0-1-15,0 0-7 0,0 0-10 0,0 0-7 16,0 0-6-16,0 0-9 0,0 0-25 0,0 0-2 16,0 0-6-16,0 0-9 0,0 0-9 0,0 0 5 15,0 0 9-15,0 0 0 0,0 0-2 0,0 0-6 16,0 0-8-16,0 0-8 0,14-11-8 0,-14 11-8 15,0 0-3-15,0 0-6 0,29 0-3 0,-29 0-3 0,0 0-3 16,25-3-8-16,-25 3-14 0,21-3-17 16,-21 3-19-16,20-4-18 0,-20 4-15 0,20-4-19 15,-20 4-18-15,19-6-17 0,-19 6-22 0,18-3-18 0,-18 3-21 16,0 0-8-16,21-8-7 0,-21 8-42 0,0 0-193 16,0 0 78-16</inkml:trace>
  <inkml:trace contextRef="#ctx0" brushRef="#br3" timeOffset="210087.143">19638 8744 194 0,'0'0'455'0,"0"0"-101"0,0 0-55 0,0 0-72 0,-22-3-2 16,22 3-25-16,0 0-26 0,0 0-20 0,0 0-20 15,0 0-8-15,0 0 1 0,0 0 0 0,0 0-8 16,0 0-17-16,0 0-13 0,0 0-19 0,0 0-14 15,15-6-9-15,-15 6-9 0,0 0-8 0,23-6-12 16,-23 6-22-16,19-5-28 0,-19 5-31 0,20-7-31 0,-20 7-26 16,21-8-29-16,-21 8-27 0,25-9-30 15,-25 9-23-15,25-7-42 0,-25 7-43 0,19-10-220 0,-19 10-38 16</inkml:trace>
  <inkml:trace contextRef="#ctx0" brushRef="#br3" timeOffset="210512.519">19794 8570 168 0,'0'0'430'0,"0"0"-86"0,0 0-79 0,-9-11-6 16,9 11-28-16,0 0-23 0,0 0-26 0,0 0-23 16,0 0-30-16,0 0-27 0,0 0-14 0,0 0-11 15,0 0-12-15,0 0-8 0,0 0-10 0,0 0-9 16,0 0-6-16,0 0-7 0,19 8-4 0,-19-8-5 15,15 5-4-15,-15-5-2 0,16 10-2 0,-16-10-8 16,21 5-16-16,-21-5-16 0,25 7-11 0,-25-7-4 0,26 7-12 16,-26-7-3-16,28 5-3 0,-28-5 2 15,27 7 3-15,-27-7 4 0,23 4 3 0,-23-4 6 0,21 7 5 16,-21-7 12-16,16 9 6 0,-16-9 5 0,15 10 3 16,-15-10 3-16,8 11 2 0,-8-11 4 0,6 13 1 15,-6-13-1-15,4 12 4 0,-4-12 0 0,-2 17 2 16,2-17 10-16,-4 17-12 0,4-17 36 0,-6 15 9 15,6-15 2-15,-8 18-1 0,8-18-1 0,-11 17 12 16,11-17-8-16,-10 16 7 0,10-16-5 0,-8 17-5 16,8-17-7-16,-9 13-4 0,9-13-7 0,-8 13 0 0,8-13-12 15,0 0 1-15,-8 15-7 0,8-15-1 0,0 0-7 16,-6 13 0-16,6-13-14 0,0 0-12 16,0 0-25-16,0 0-15 0,2 13-24 0,-2-13-19 0,0 0-41 15,0 0-59-15,0 0-57 0,0 0-297 16,20 5-79-16</inkml:trace>
  <inkml:trace contextRef="#ctx0" brushRef="#br3" timeOffset="210995.984">20518 8562 293 0,'0'0'355'0,"0"0"-83"0,0 0-30 16,-12-12-38-16,12 12-17 0,0 0-30 0,-11-9-14 15,11 9-23-15,0 0-18 0,-13-9-17 0,13 9-8 16,-12-8-13-16,12 8-6 0,-15-7-7 0,15 7-3 16,-16-8-6-16,16 8 1 0,-19-8 1 0,19 8 5 15,-19-2-4-15,19 2-1 0,-20-6-6 0,20 6-10 0,0 0-3 16,-29 0-5-16,29 0-3 0,-18 6-4 0,18-6-2 16,-16 10-5-16,16-10 2 0,-17 13-3 0,17-13 6 15,-14 21-13-15,10-10 9 0,-1 2-8 0,5-13 4 16,-4 24-3-16,4-24 2 0,-2 24-6 0,2-24 8 15,4 28-6-15,-4-28 2 0,9 22-5 0,-5-9 5 16,4 0-4-16,-2-3 5 0,3 2-5 0,-1-3 11 16,0 0-5-16,-8-9 7 0,21 18-5 0,-21-18 4 15,19 10-7-15,-19-10 6 0,21 9-17 0,-21-9-19 0,23 8-32 16,-23-8-36-16,23 2-43 0,-23-2-47 0,0 0-59 16,33 0-76-16,-33 0-256 0,22-2-91 0</inkml:trace>
  <inkml:trace contextRef="#ctx0" brushRef="#br3" timeOffset="211370.98">20835 8637 489 0,'0'0'375'0,"0"0"-79"0,0 0-52 0,0 0-50 16,0 0-7-16,0 0-12 0,0 0-6 0,0 0-14 15,6-11-25-15,-6 11-17 0,0 0-21 0,0 0-14 16,18-4-13-16,-18 4-14 0,0 0-7 0,23-5-12 16,-23 5-6-16,0 0-4 0,27-2-8 0,-27 2-21 15,0 0-13-15,30-2-20 0,-30 2-15 0,0 0-11 16,27-2-13-16,-27 2-15 0,0 0-6 0,20-4-16 16,-20 4-16-16,0 0-31 0,0 0-36 0,0 0-41 0,0 0-274 15,0 0-11-15</inkml:trace>
  <inkml:trace contextRef="#ctx0" brushRef="#br3" timeOffset="211615.327">20795 8524 270 0,'-17'-3'482'0,"17"3"-90"0,0 0-79 15,0 0-46-15,0 0-27 0,0 0-26 0,0 0-25 16,0 0-13-16,0 0-4 0,0 0-12 0,0 0-13 15,0 0-21-15,0 0-19 0,0 0-20 0,0 0-15 16,0 0-16-16,13-8-11 0,-13 8-11 0,0 0-19 16,0 0-29-16,29-4-31 0,-29 4-15 0,0 0-54 15,29 0-35-15,-29 0-44 0,21-3-46 0,-21 3-46 16,24-5-78-16,-24 5-301 0,25-2-173 0</inkml:trace>
  <inkml:trace contextRef="#ctx0" brushRef="#br3" timeOffset="212649.2">21190 8432 150 0,'-16'-4'394'0,"16"4"-92"16,0 0-41-16,0 0-46 0,0 0-26 0,0 0-38 16,0 0-19-16,0 0-32 0,0 0-10 0,0 0-27 0,-13-7-7 15,13 7-8-15,0 0 17 0,0 0 4 0,0 0-7 16,0 0-6-16,0 0-5 0,10-11-3 0,-10 11-6 15,0 0-9-15,15-10 0 0,-15 10-4 0,0 0-4 16,21-7-4-16,-21 7-7 0,14-5 3 0,-14 5 3 16,0 0 0-16,20-6-1 0,-20 6-4 0,0 0 1 15,0 0 0-15,25 0-4 0,-25 0-2 0,0 0 0 16,14 9 0-16,-14-9-3 0,10 10 3 0,-10-10-4 0,4 16-3 16,-4-16 1-16,0 16-3 0,0-16 0 0,0 23-5 15,0-23-5-15,-2 24 3 0,2-24 0 0,-4 26 1 16,2-14 2-16,2-12-1 0,-4 25-1 0,4-25 2 15,-2 22 0-15,2-22-2 0,0 18-3 16,0-18 2-16,0 18 2 0,0-18 1 0,4 14-2 0,-4-14 2 16,6 11 1-16,-6-11-3 0,11 9 7 0,-11-9 3 15,0 0 7-15,18 8 6 0,-18-8 0 0,0 0 1 16,0 0-2-16,33-2 0 0,-33 2 0 0,0 0-5 16,28-6 1-16,-28 6-2 0,21-2-4 0,-21 2-4 0,0 0-17 15,29-2-29-15,-29 2-44 0,0 0-22 0,27 0-44 16,-27 0-55-16,0 0-84 0,22 2-362 0,-22-2-163 15</inkml:trace>
  <inkml:trace contextRef="#ctx0" brushRef="#br3" timeOffset="-204185.722">16229 10462 4 0,'0'0'203'0,"0"0"-37"0,0 0-31 15,0 0-21-15,0 0-13 0,0 0-9 0,0 0 1 0,0 0-3 16,0 0-3-16,0 0 0 0,0 0-6 0,0 0-3 16,0 0-6-16,0 0 3 0,0 0-7 0,0 0 3 15,0 0-6-15,0 0 4 0,0 0-11 0,0 0 3 16,0 0-14-16,0 0 4 0,2 14-11 0,-2-14-1 15,0 0-11-15,0 0 4 0,-2 18-10 0,2-18 3 0,0 0-10 16,-2 18 3-16,2-18 7 0,-2 14-12 16,2-14-10-16,0 14 7 0,0-14-9 0,0 18 7 0,0-18-7 15,2 16 10-15,-2-16-6 0,2 19 13 0,-2-19-10 16,2 17 8-16,-2-17-20 0,4 16 19 16,-4-16-9-16,4 18 7 0,-4-18-12 0,6 16 15 0,-6-16-13 15,7 16 5-15,-7-16-6 0,6 16 5 0,-6-16-6 16,8 15 6-16,-8-15-6 0,8 14-17 0,-8-14 21 15,8 11 4-15,-8-11-6 0,8 11 2 0,-8-11-7 16,0 0 9-16,10 10-9 0,-10-10 8 0,0 0-8 16,0 0 15-16,11 9-8 0,-11-9 13 0,0 0-12 15,0 0 7-15,0 0-10 0,16-7 1 0,-16 7-3 16,6-12 8-16,-6 12 0 0,4-18-8 0,-4 18-8 16,7-20-15-16,-7 20-3 0,4-24-3 0,-2 9 1 0,0 0-1 15,0 1 11-15,-2 14 4 0,2-27-12 0,-2 27-5 16,0-22 12-16,0 22-8 0,0-24 11 0,0 24-5 15,-2-20 8-15,2 20-6 0,-4-20 8 0,4 20-10 16,-4-19 6-16,4 19-8 0,-6-17 6 0,6 17-9 16,-11-16 3-16,11 16-4 0,-10-13 3 0,10 13 2 0,-10-12 5 15,10 12-4-15,-11-9 6 0,11 9-3 0,0 0 6 16,-16-12-3-16,16 12-11 0,0 0 18 16,0 0 2-16,-20-1 3 0,20 1-2 0,0 0-1 0,-14 7 3 15,14-7-2-15,-9 11 3 0,9-11-3 0,-6 14 6 16,6-14-5-16,-8 17 9 0,8-17-2 0,-4 20 9 15,4-20 0-15,-4 20 9 0,4-20-9 0,-3 26 7 16,3-26-3-16,0 22 7 0,0-22-6 0,3 26 5 16,-3-26-7-16,2 22 3 0,-2-22-7 0,6 21 4 15,-6-21-10-15,6 18 18 0,-6-18-26 0,6 15 10 16,-6-15-7-16,11 12 5 0,-11-12-4 0,10 12 7 16,-10-12-7-16,12 8 9 0,-12-8-8 0,0 0 5 0,16 7-9 15,-16-7 7-15,0 0-5 0,0 0 3 0,25 0-3 16,-25 0 6-16,0 0-9 0,16-7 9 0,-16 7-10 15,13-8 5-15,-13 8-14 0,0 0 4 0,12-13-12 16,-12 13 5-16,8-13-30 0,-8 13 31 0,6-13-11 16,-6 13 11-16,7-15-10 0,-7 15 6 0,4-15 3 15,-4 15 7-15,2-14-2 0,-2 14 4 0,0 0 1 0,2-17 10 16,-2 17 2-16,0 0 8 0,2-14-3 16,-2 14 7-16,0 0-6 0,0 0 2 0,0 0-5 0,-2-13 3 15,2 13-8-15,0 0 4 0,0 0-7 0,0 0 4 16,0 0-6-16,0 0 7 0,0 0-10 0,0 0 9 15,0 0 2-15,0 0-6 0,0 0-8 0,0 13 9 16,0-13-5-16,0 0 8 0,2 16 3 0,-2-16 8 16,0 0-3-16,2 20 9 0,-2-20-5 0,2 18 11 15,-2-18-9-15,4 16 8 0,-4-16-15 0,6 16 14 16,-6-16-9-16,7 15 4 0,-7-15-11 0,6 17 9 0,-6-17-9 16,8 13 9-16,-8-13-11 0,9 13 5 15,-9-13-7-15,11 10-16 0,-11-10 15 0,12 12 9 16,-12-12-8-16,13 7 5 0,-13-7-8 0,12 8 8 0,-12-8-9 15,0 0 9-15,16 9-9 0,-16-9 12 0,0 0-6 16,0 0 15-16,23 5-9 0,-23-5 12 0,0 0-7 16,0 0 9-16,19-3-14 0,-19 3 8 0,0 0-25 15,12-11 23-15,-12 11-13 0,6-12 2 0,-6 12 2 0,5-15-2 16,-5 15 1-16,4-16-4 0,-4 16 1 0,2-15-2 16,-2 15 1-16,2-15-5 0,-2 15 2 15,0 0-2-15,0-16-1 0,0 16-2 0,0 0-5 0,0-15-9 16,0 15-10-16,0 0-18 0,0 0 0 0,0 0-17 15,-4-11-7-15,4 11-14 0,0 0-9 0,0 0-26 16,0 0-22-16,0 0-27 0,0 0-26 0,0 0-26 16,0 0-245-16,0 0 60 0</inkml:trace>
  <inkml:trace contextRef="#ctx0" brushRef="#br3" timeOffset="-203314.114">16742 10799 61 0,'0'0'247'0,"0"0"-52"0,0 0-27 0,0 0-25 0,0 0-13 15,0 0-11-15,0 0-6 0,0 0-6 0,0 0-3 16,-19 5-1-16,19-5 1 0,0 0-11 0,0 0 2 16,0 0-9-16,0 0 0 0,0 0-19 0,0 0 2 15,0 0-17-15,0 0 1 0,-20-3-16 0,20 3 2 16,0 0-22-16,0 0 8 0,-6-11-15 0,6 11 5 0,0 0-9 16,0-15 2-16,0 15-8 0,0 0 11 15,4-18-12-15,-4 18 9 0,4-15-11 0,-4 15 3 0,7-17-6 16,-7 17 6-16,5-13-7 0,-5 13 6 0,10-15-6 15,-10 15 8-15,8-10-9 0,-8 10 6 16,11-12-2-16,-11 12 8 0,0 0-9 0,14-9 12 0,-14 9-12 16,0 0 8-16,0 0-4 0,23-2 5 0,-23 2-7 15,0 0 7-15,16 7-6 0,-16-7 6 0,11 10-7 0,-11-10 8 16,10 9-5-16,-10-9 5 0,10 13-4 16,-10-13 2-16,9 13-1 0,-9-13 9 0,6 12-5 0,-6-12 8 15,8 15-10-15,-8-15 6 0,4 14-6 0,-4-14 4 16,6 11-10-16,-6-11 10 0,0 0-10 15,4 14 8-15,-4-14-12 0,0 0 7 0,0 0-14 0,8 14 1 16,-8-14-12-16,0 0 2 0,0 0-13 0,0 0 1 16,0 0-12-16,6 11 7 0,-6-11-1 0,0 0-11 15,0 0 27-15,0 0 4 0,0 0 9 0,0 0-8 16,13-8 2-16,-13 8 0 0,0 0 0 0,8-10-1 16,-8 10-1-16,0 0 2 0,8-15 2 0,-8 15 1 15,6-12 12-15,-6 12-8 0,9-13 3 0,-9 13 1 16,0 0 1-16,10-15 0 0,-10 15 4 0,0 0 3 0,12-10 1 15,-12 10 5-15,0 0 3 0,0 0 7 16,13-10 6-16,-13 10 4 0,0 0 14 0,0 0-17 0,0 0-8 16,20 4 12-16,-20-4-4 0,0 0 7 0,11 10-5 15,-11-10 8-15,8 14-9 0,-8-14 8 0,6 13-7 16,-6-13 3-16,3 14-8 0,-3-14 6 0,4 15-12 16,-4-15 9-16,5 15-13 0,-5-15 9 0,2 15-11 15,-2-15 9-15,0 0-12 0,4 17 11 0,-4-17-13 16,0 0 7-16,0 0-8 0,2 14 5 0,-2-14-10 0,0 0-2 15,0 0-25-15,0 0-19 0,0 0-26 0,0 0-27 16,0 0-46-16,0 0-38 0,0 0-52 0,0 0-293 16,0 0-32-16</inkml:trace>
  <inkml:trace contextRef="#ctx0" brushRef="#br3" timeOffset="-202791.295">17230 10682 293 0,'0'0'310'0,"0"0"-65"0,0 0-34 0,0 0-22 0,0 0-27 16,0 0-26-16,0 0-4 0,0 0-28 0,-20-4-4 15,20 4-18-15,0 0 1 0,0 0-16 0,0 0 3 16,0 0-10-16,0 0 6 0,0 0-15 0,0 0 9 16,0 0-13-16,0 0 7 0,0 0-11 0,0 0 8 15,0 0-11-15,0 0 9 0,0 0-17 0,0 0 7 16,0 0-15-16,0 0 7 0,0 0-18 0,0 0 9 0,0 0-14 15,0 0 8-15,0 0-16 0,0 0 11 0,0 0-13 16,0 0 14-16,0 0-14 0,0 0 14 16,0 0-12-16,0 0 14 0,0 0-14 0,0 0 15 0,14-7-17 15,-14 7 13-15,0 0-16 0,0 0 17 16,21-5-14-16,-21 5 13 0,0 0-14 0,0 0 13 0,23-4-14 16,-23 4 12-16,0 0-13 0,0 0 14 0,24-5-14 15,-24 5 13-15,0 0-14 0,0 0 14 0,22-4-15 0,-22 4 15 16,0 0-16-16,0 0 12 0,23-4-21 0,-23 4 4 15,0 0-19-15,0 0 5 0,0 0-16 16,21-5 2-16,-21 5-20 0,0 0-7 0,0 0-28 0,0 0-18 16,0 0-27-16,0 0-35 0,0 0-28 0,0 0-31 15,0 0-43-15,0 0-178 0,0 0 67 0</inkml:trace>
  <inkml:trace contextRef="#ctx0" brushRef="#br3" timeOffset="-202412.707">17195 10575 100 0,'0'0'287'16,"0"0"-61"-16,0 0-33 0,-18-3-13 0,18 3-15 15,0 0-17-15,0 0-41 0,0 0 19 0,0 0-16 16,0 0-7-16,0 0-18 0,0 0-1 0,0 0-16 15,0 0 0-15,0 0-16 0,0 0 1 0,0 0-12 16,0 0 13-16,0 0 2 0,0 0 9 0,0 0-13 0,0 0 8 16,0 0-17-16,0 0 5 0,0 0-13 0,0 0 8 15,0 0-14-15,0 0 7 0,0 0-16 0,0 0 8 16,25 2-18-16,-25-2 15 0,0 0-20 0,18-5 14 16,-18 5-19-16,0 0 12 0,21-1 1 0,-21 1-6 15,0 0 1-15,23-4-14 0,-23 4 13 0,0 0-3 16,18-3 1-16,-18 3-2 0,0 0-3 0,0 0 2 15,22-3 0-15,-22 3 2 0,0 0-3 0,0 0-4 0,0 0-7 16,21-3-15-16,-21 3-18 0,0 0-29 0,0 0-12 16,0 0-24-16,0 0-14 0,0 0-33 15,0 0-42-15,0 0-48 0,0 0-87 0,0 0-137 0,0 0 49 16</inkml:trace>
  <inkml:trace contextRef="#ctx0" brushRef="#br3" timeOffset="-200757.6">17807 10113 17 0,'0'0'264'0,"0"0"-59"16,0 0-30-16,0 0-32 0,0 0-9 0,0 0-15 16,0 0-9-16,0 0-16 0,0 0-16 0,0 0-8 15,-8 11-9-15,8-11-8 0,0 0-8 0,0 0-6 16,-6 16-10-16,6-16-1 0,0 0 3 0,-2 17-11 0,2-17-10 15,-4 13 16-15,4-13-14 0,0 0 3 0,-3 18-2 16,3-18 4-16,0 0-2 0,-2 23 8 0,2-23-3 16,0 15 8-16,0-15-7 0,-2 18 4 0,2-18-8 15,-2 18 4-15,2-18-2 0,0 22 8 0,0-22-7 16,-2 21 10-16,2-21-5 0,-2 20 7 0,2-20-7 16,-4 24 8-16,4-24-6 0,-2 21 5 0,2-21-3 15,-4 24 2-15,4-24-36 0,-6 22 38 0,6-22-13 16,-5 22 8-16,5-22-12 0,-6 23 7 0,6-23-13 15,-6 20 7-15,6-20-9 0,-6 19 7 0,6-19-9 0,-5 20 6 16,5-20-9-16,-4 17 10 0,4-17-9 16,-7 16 7-16,7-16-5 0,-4 16 11 0,4-16-9 0,-4 18 8 15,4-18-5-15,-4 14 6 0,4-14-3 0,-4 15-3 16,4-15-1-16,-2 15-13 0,2-15 12 0,0 0-12 16,-6 15 21-16,6-15-22 0,0 0 12 0,-3 16-8 15,3-16 10-15,0 0-8 0,0 0 12 0,-4 13-13 16,4-13 8-16,0 0-9 0,0 0 2 0,0 0 5 0,-4 13 2 15,4-13-5-15,0 0-1 0,0 0-1 16,0 0 3-16,0 0-3 0,0 0 1 0,0 0-8 0,0 0-3 16,0 0-16-16,0 0-19 0,0 0-4 0,0 0-3 15,0 0-34-15,0 0-23 0,0 0-23 0,0 0-29 16,0 0-22-16,0 0-33 0,2-17-60 0,-2 17-169 16,4-14 83-16</inkml:trace>
  <inkml:trace contextRef="#ctx0" brushRef="#br3" timeOffset="-199614.245">17824 10126 19 0,'0'0'163'0,"0"0"-22"0,0 0-35 16,0 0-15-16,0 0-10 0,0 0-9 0,0 0-12 0,0 0-4 15,0 0-7-15,0 0-4 0,0 0-4 16,0 0-2-16,0 0 0 0,0 0-2 0,0 0 1 0,0 0-3 16,0 0 0-16,0 0 0 0,0 0-1 0,0 0-1 15,0 0 3-15,0 0-2 0,0 0 1 0,0 0 0 16,0 0 2-16,0 0-3 0,0 0 1 0,0 0-5 15,0 0 2-15,0 0-6 0,0 0-1 0,0 0-3 16,0 0-4-16,0 0-1 0,0 0-3 0,0 0-4 16,0 0 1-16,0 0-3 0,0 0-1 0,0 0 1 15,0 0-13-15,-9 9 18 0,9-9 1 0,0 0 6 0,0 0-5 16,0 0-3-16,0 0 4 0,3 15 1 0,-3-15-3 16,0 0 1-16,0 0 3 0,6 13 1 0,-6-13-6 15,0 0 12-15,4 13-6 0,-4-13 9 0,0 0-2 16,8 14 6-16,-8-14-4 0,0 0-10 0,6 16 4 15,-6-16-7-15,7 11 9 0,-7-11-6 0,6 11 7 16,-6-11-10-16,6 10 6 0,-6-10-12 0,6 13 5 16,-6-13-9-16,6 11 7 0,-6-11-10 0,4 12 10 0,-4-12-10 15,6 13 10-15,-6-13-11 0,6 13 4 0,-6-13-3 16,6 14 6-16,-6-14-8 0,6 14 7 16,-6-14-11-16,9 16 8 0,-9-16-5 0,6 13 11 0,-6-13-13 15,6 15 9-15,-6-15-11 0,6 15 10 0,-6-15-9 16,4 13 13-16,-4-13-7 0,6 12 13 0,-6-12-10 15,7 14 11-15,-7-14-6 0,6 14 3 0,-6-14-9 16,6 13 9-16,-6-13-11 0,6 15 7 0,-6-15-8 16,6 13 9-16,-6-13-8 0,7 15 6 0,-7-15-8 15,8 12 9-15,-8-12-11 0,4 16 8 0,-4-16-9 16,6 14 9-16,-6-14-6 0,6 13 4 0,-6-13-5 16,5 15 7-16,-5-15-5 0,6 15 7 0,-6-15-9 15,4 13 10-15,-4-13-8 0,2 14 7 0,-2-14-5 0,0 0 11 16,6 16-11-16,-6-16 9 0,0 0-14 0,3 16 11 15,-3-16-11-15,0 0 9 0,0 0-8 0,4 15 8 16,-4-15-11-16,0 0 10 0,0 0-8 0,5 14 9 16,-5-14-8-16,0 0 9 0,0 0-8 0,4 15 13 15,-4-15-12-15,0 0 6 0,0 0-5 0,4 17 10 0,-4-17-11 16,0 0 8-16,4 11-9 0,-4-11 9 0,0 0-11 16,0 0 11-16,2 16-9 0,-2-16 6 0,0 0-12 15,0 0 13-15,4 15-11 0,-4-15 10 0,0 0-10 16,0 0 11-16,0 0-12 0,2 15 10 0,-2-15-6 15,0 0 8-15,0 0-12 0,0 0 9 0,4 16-6 16,-4-16 9-16,0 0-13 0,0 0 10 0,0 0-8 16,5 13 10-16,-5-13-13 0,0 0 10 0,0 0-9 0,0 0 9 15,0 0-8-15,0 0 11 0,0 0-14 16,6 10-2-16,-6-10-19 0,0 0-7 0,0 0-23 0,0 0-10 16,0 0-24-16,0 0-27 0,0 0-25 15,0 0-35-15,0 0-40 0,0 0-49 0,0 0-171 0,0 0 89 16</inkml:trace>
  <inkml:trace contextRef="#ctx0" brushRef="#br3" timeOffset="-198736.808">17723 10575 71 0,'0'0'184'16,"0"0"-31"-16,0 0-29 0,0 0-14 0,0 0-17 16,0 0-9-16,0 0-9 0,0 0-7 0,0 0-7 15,0 0-6-15,0 0-4 0,0 0-4 0,0 0-1 16,0 0-4-16,0 0-1 0,0 0 0 0,0 0-3 16,0 0-1-16,0 0 1 0,0 0-5 0,0 0 0 15,0 0-3-15,0 0 7 0,0 0 13 0,0 0-6 16,0 0-8-16,0 0 6 0,0 0-6 0,0 0 7 0,0 0-4 15,0 0 6-15,0 0-8 0,0 0 7 0,0 0-7 16,0 0 10-16,0 0-10 0,22-1 13 0,-22 1-14 16,0 0 5-16,0 0-13 0,17-5 2 0,-17 5-9 15,0 0 0-15,0 0-11 0,22-5 7 0,-22 5-14 16,0 0 8-16,21-3-7 0,-21 3 6 0,0 0-8 0,25-3 8 16,-25 3-10-16,0 0 9 0,25-3-11 15,-25 3 9-15,0 0-8 0,22-2 10 0,-22 2-11 0,0 0 10 16,22-2-9-16,-22 2 8 0,0 0-6 0,0 0 6 15,25-2-5-15,-25 2 5 0,0 0-5 0,0 0 10 16,0 0-4-16,25-2 9 0,-25 2-11 0,0 0 11 16,0 0-8-16,0 0 19 0,0 0-28 0,0 0 11 15,0 0-7-15,23-3 9 0,-23 3-7 0,0 0 9 16,0 0-14-16,0 0 12 0,0 0-10 0,0 0 9 16,0 0-8-16,0 0 8 0,0 0-9 0,0 0 9 15,0 0-9-15,0 0 10 0,0 0-9 0,16 5 9 16,-16-5-11-16,0 0 15 0,0 0-11 0,0 0 12 15,0 0-9-15,0 0 9 0,0 0-13 0,0 0 12 0,0 0-15 16,0 0 10-16,0 0-14 0,0 0 12 0,0 0-15 16,0 0 15-16,0 0-16 0,0 0 10 0,0 0-18 15,0 0 7-15,0 0-20 0,0 0 3 0,0 0-20 16,0 0 7-16,0 0-21 0,0 0 6 0,0 0-15 16,0 0-6-16,0 0-19 0,0 0-17 0,0 0-27 15,0 0-20-15,0 0-17 0,0 0-33 0,0 0-50 16,0 0-156-16,0 0 124 0</inkml:trace>
  <inkml:trace contextRef="#ctx0" brushRef="#br3" timeOffset="-197471.126">18688 10466 168 0,'0'0'214'0,"0"0"-49"16,0 0-23-16,0 0-21 0,0 0-11 0,0 0-10 0,-11-11-13 15,11 11-12-15,0 0-11 0,0 0-11 0,0 0-7 16,0 0-4-16,0 0-4 0,0 0-1 0,0 0-4 15,0 0-1-15,0 0-1 0,0 0 1 0,0 0-1 16,0 0 2-16,0 0 4 0,0 0 7 0,0 0-6 16,0 0 5-16,0 0-12 0,0 0 8 0,-2 13-11 15,2-13 10-15,0 0-6 0,2 13 5 0,-2-13-7 16,0 0 5-16,5 16-3 0,-5-16 3 0,0 0-10 0,6 17 10 16,-6-17-9-16,2 14 6 0,-2-14-11 15,4 15 8-15,-4-15-9 0,4 15 10 0,-4-15-10 0,4 14 8 16,-4-14-15-16,4 16 10 0,-4-16-9 0,7 15 5 15,-7-15-11-15,4 16 11 0,-4-16-12 0,6 18 12 16,-6-18-15-16,6 16 14 0,-6-16-18 0,4 18 10 16,-4-18-10-16,6 17 11 0,-6-17-9 0,7 17 11 15,-7-17-6-15,5 19 13 0,-5-19-9 0,4 14 16 16,-4-14-9-16,6 17 15 0,-6-17-18 0,4 16 7 16,-4-16-11-16,4 16 11 0,-4-16-15 0,5 14 12 15,-5-14-14-15,4 13 13 0,-4-13-12 0,4 12 12 16,-4-12-17-16,4 14 15 0,-4-14-15 0,4 14 11 0,-4-14-14 15,0 0 12-15,6 15-16 0,-6-15 15 0,0 0-14 16,4 17 13-16,-4-17-11 0,0 0 11 0,0 0-13 16,5 13 13-16,-5-13-15 0,0 0 14 0,0 0-14 15,0 0 15-15,4 13-13 0,-4-13 12 0,0 0-13 16,0 0 13-16,0 0-19 0,0 0 6 0,0 0-22 0,0 0 1 16,0 0-20-16,0 0-8 0,0 0-27 0,0 0-9 15,0 0-25-15,0 0-28 0,0 0-39 0,0 0-26 16,0 0-21-16,0 0-45 0,0 0-170 0,0 0 82 15</inkml:trace>
  <inkml:trace contextRef="#ctx0" brushRef="#br3" timeOffset="-196571.848">18653 10732 23 0,'0'0'214'0,"0"0"-45"0,0 0-32 0,0 0-23 16,0 0-23-16,0 0-13 0,0 0-10 0,0 0-4 15,0 0-8-15,0 0 3 0,0 0-2 0,0 0 1 0,-17-6-2 16,17 6 1-16,0 0 0 0,0 0 4 0,0 0-2 16,0 0 1-16,0 0-5 0,0 0 0 0,0 0-1 15,0 0-2-15,0 0-4 0,0 0 3 0,0 0-3 16,0 0 3-16,0 0-3 0,0 0 5 0,0 0-1 16,0 0-6-16,0 0-14 0,0 0 6 0,0 0-11 0,0 0 7 15,0 0-15-15,0 0 13 0,0 0-21 16,0 0 7-16,0 0-12 0,0 0 10 0,0 0-8 0,0 0 18 15,0 0-7-15,0 0 9 0,0 0-9 0,0 0 10 16,0 0-14-16,0 0 6 0,0 0-12 0,0 0 8 16,17-2-8-16,-17 2 7 0,0 0-6 0,0 0 12 15,0 0-18-15,22-6 6 0,-22 6-7 0,0 0 6 16,0 0-11-16,25-2 12 0,-25 2-12 0,0 0 9 16,21-4-12-16,-21 4 12 0,0 0-10 0,23-2 11 15,-23 2-10-15,0 0 13 0,21-5-10 0,-21 5 10 16,0 0-10-16,21-2 8 0,-21 2-8 0,0 0 9 15,23-6-11-15,-23 6 7 0,0 0-4 0,20-5 11 16,-20 5-12-16,0 0 11 0,19-5-13 0,-19 5 11 0,0 0-11 16,19-5 11-16,-19 5-13 0,0 0 12 0,0 0-11 15,20-6 9-15,-20 6-10 0,0 0 13 0,0 0-14 16,18-2 10-16,-18 2-12 0,0 0 12 0,0 0-10 16,0 0 10-16,0 0-11 0,23-3 9 0,-23 3-9 15,0 0 12-15,0 0-12 0,0 0 11 0,0 0-11 16,0 0 8-16,0 0-7 0,0 0 11 0,0 0-7 0,0 0 7 15,22-2-10-15,-22 2 11 0,0 0-6 0,0 0 13 16,0 0-15-16,0 0 14 0,0 0-16 16,0 0 13-16,0 0-13 0,0 0 13 0,0 0-13 0,0 0 12 15,0 0-14-15,0 0 13 0,0 0-13 0,0 0 12 16,0 0-15-16,0 0 15 0,0 0-15 0,0 0 11 16,0 0-10-16,0 0 12 0,0 0-12 0,0 0 10 15,0 0-16-15,0 0 4 0,0 0-21 0,0 0 4 16,0 0-23-16,0 0-6 0,0 0-26 0,0 0-13 15,0 0-27-15,0 0-16 0,0 0-31 0,0 0-19 16,0 0-16-16,0 0-22 0,0 0-245 0,0 0 53 0</inkml:trace>
  <inkml:trace contextRef="#ctx0" brushRef="#br3" timeOffset="-190408.221">19556 10696 52 0,'0'0'224'0,"0"0"-46"0,0 0-34 16,-19 5-12-16,19-5-13 0,0 0-4 0,0 0-5 15,0 0-5-15,0 0-10 0,0 0-8 0,0 0-7 16,0 0-3-16,0 0-10 0,0 0-3 0,0 0-6 16,0 0-6-16,0 0-6 0,0 0 3 0,0 0-2 15,0 0-1-15,0 0-2 0,0 0-2 0,0 0-1 0,0 0 10 16,0 0-9-16,0 0-1 0,0 0-17 0,-22-4 4 16,22 4-12-16,0 0 14 0,0 0-12 0,0 0 5 15,0 0-13-15,-11-10 7 0,11 10-11 0,0 0 5 16,-6-11-7-16,6 11 6 0,0 0-9 0,-6-14 2 15,6 14-4-15,-6-11 8 0,6 11-9 0,0 0 9 16,-4-19-12-16,4 19 6 0,0 0-4 0,-2-16 8 16,2 16-9-16,0 0 7 0,0-15-7 0,0 15 3 15,0 0-6-15,4-17 10 0,-4 17-8 0,0 0 13 16,6-10-9-16,-6 10 5 0,0 0-8 0,8-10 7 16,-8 10-8-16,0 0 8 0,0 0-7 0,15-9 7 0,-15 9-4 15,0 0 9-15,0 0-10 0,0 0 8 0,26 3-9 16,-26-3 7-16,0 0-6 0,17 8 8 0,-17-8-7 15,0 0 7-15,17 12-9 0,-17-12 1 0,10 10 0 16,-10-10 4-16,12 11-2 0,-12-11 2 0,11 11-6 16,-11-11 10-16,8 14-9 0,-8-14 17 0,8 13-20 15,-8-13 10-15,7 12-9 0,-7-12 10 0,7 13-9 16,-7-13 9-16,6 9-10 0,-6-9 10 0,0 0-11 16,8 16 12-16,-8-16-11 0,0 0 9 0,0 0-6 0,6 12 5 15,-6-12-8-15,0 0 7 0,0 0-13 0,0 0 11 16,0 0-10-16,9 9 11 0,-9-9-11 0,0 0 3 15,0 0-10-15,0 0 5 0,0 0-6 0,0 0 13 16,0 0-9-16,2-16 6 0,-2 16-8 0,0 0 1 16,2-16 2-16,-2 16 4 0,0 0-3 0,4-16 4 15,-4 16 5-15,2-14-6 0,-2 14 5 0,6-15-8 16,-6 15 10-16,6-17-9 0,-6 17 9 0,9-13-5 16,-9 13 5-16,10-13 10 0,-10 13-11 0,10-12-8 0,-10 12 14 15,0 0-10-15,19-7 11 0,-19 7-7 16,0 0 7-16,20-3-3 0,-20 3 8 0,0 0-6 15,20 3 11-15,-20-3-11 0,13 9 11 0,-13-9-9 0,12 9 10 16,-12-9-9-16,10 9 12 0,-10-9-8 0,11 12 4 16,-11-12-8-16,8 11 10 0,-8-11-8 0,6 12 8 15,-6-12-10-15,4 11 11 0,-4-11-9 0,0 0 11 16,6 15-9-16,-6-15 8 0,0 0-8 0,5 14 11 16,-5-14-10-16,0 0 15 0,0 17-20 0,0-17 8 15,0 0-12-15,0 17 11 0,0-17-15 0,0 0 9 16,-3 19-7-16,3-19 8 0,0 0-11 0,-2 13 4 0,2-13-4 15,0 0 11-15,0 0-10 0,-2 14 4 16,2-14-7-16,0 0 3 0,0 0-18 0,0 0-2 0,0 0-21 16,0 0-6-16,0 0-21 0,0 0-14 0,0 0-30 15,0 0-33-15,0-14-55 0,0 14-75 0,0 0-199 16,2-18 37-16</inkml:trace>
  <inkml:trace contextRef="#ctx0" brushRef="#br3" timeOffset="-189547.232">19852 10284 171 0,'0'0'301'0,"0"0"-67"0,0 0-35 16,0 0-26-16,0 0-10 0,0 0-30 0,0 0-4 15,0 0-21-15,0 0 4 0,0 0-16 0,-15-6 0 16,15 6-8-16,0 0 7 0,0 0-19 0,0 0 6 16,0 0-5-16,0 0-12 0,0 0-5 0,0 0-12 0,0 0-8 15,0 0-7-15,0 0-8 0,0 0-2 16,0 0-5-16,0 0 8 0,0 0-14 0,0 0-3 0,2-13 0 15,-2 13 0-15,0 0 0 0,0 0-5 0,0 0-1 16,15-12 0-16,-15 12-2 0,0 0 1 0,14-4 1 16,-14 4 0-16,0 0-2 0,19-6 1 0,-19 6-3 15,0 0 2-15,20-5-1 0,-20 5 1 0,0 0-1 16,0 0 1-16,28 0-2 0,-28 0 2 0,0 0 7 16,19 6-8-16,-19-6 5 0,0 0-5 0,16 7 0 15,-16-7 2-15,0 0 0 0,13 11-1 0,-13-11 0 16,6 12-1-16,-6-12 3 0,0 0-3 0,4 16-3 15,-4-16 5-15,0 15-1 0,0-15-1 0,0 13 2 16,0-13-11-16,-2 13 11 0,2-13-9 0,-4 18 9 0,4-18-10 16,-2 12 11-16,2-12-8 0,-4 14 8 0,4-14-11 15,-4 13 12-15,4-13-12 0,0 0 15 0,-4 17-15 16,4-17 11-16,0 0-13 0,-3 11 10 0,3-11-9 16,0 0 7-16,0 0-7 0,0 0 9 0,-2 15-9 15,2-15 9-15,0 0-10 0,0 0 12 0,0 0-3 16,0 0 3-16,0 0-12 0,0 0 12 0,15 7-9 15,-15-7 13-15,0 0-12 0,0 0 11 0,0 0-13 0,0 0 14 16,23-4-11-16,-23 4 10 0,0 0-9 0,0 0 7 16,22-3 2-16,-22 3-3 0,0 0 0 0,0 0 0 15,23-5-1-15,-23 5 1 0,0 0 0 0,0 0-3 16,0 0 2-16,24 0 1 0,-24 0 0 0,0 0-4 16,0 0 3-16,0 0-1 0,0 0-3 15,25 3 5-15,-25-3-2 0,0 0 1 0,0 0 0 0,0 0-2 16,0 0 2-16,0 0 1 0,0 0 0 0,18 3-2 0,-18-3-4 15,0 0-8-15,0 0-17 0,0 0 0 16,0 0-21-16,0 0-5 0,0 0-22 0,0 0-22 16,0 0-41-16,0 0-41 0,0 0-53 0,0 0-76 0,0 0-158 15,0 0 54-15</inkml:trace>
  <inkml:trace contextRef="#ctx0" brushRef="#br3" timeOffset="-187606.778">20549 10462 198 0,'0'0'199'16,"0"0"-52"-16,0 0-22 0,0 0-20 0,0 0-11 16,0 0-2-16,-6-11-3 0,6 11-9 0,0 0-9 15,0 0-9-15,0 0-7 0,0 0-6 0,0 0-4 16,0 0-5-16,0 0-5 0,0 0-7 0,0 0-14 0,0 0 11 16,0 0-4-16,0 0 1 0,0 0 1 0,0 0 8 15,0 0 6-15,0 0-1 0,0 0-1 0,0 0-5 16,0 0 1-16,0 0-2 0,2 15-5 0,-2-15 8 15,0 0-4-15,6 13 0 0,-6-13 1 0,0 0-1 16,7 18 2-16,-7-18-6 0,6 14 9 0,-6-14-12 16,6 14 12-16,-6-14-12 0,6 15 10 0,-6-15-7 15,8 18 6-15,-8-18-5 0,7 17 7 0,-7-17-10 0,8 21 13 16,-8-21-7-16,8 18 11 0,-8-18-12 0,6 23 7 16,-6-23-15-16,9 20 7 0,-9-20-10 0,6 19 12 15,-6-19-14-15,6 21 9 0,-6-21-13 0,5 21 9 16,-5-21-11-16,4 20 5 0,-4-20-9 0,6 20 10 15,-6-20-11-15,3 18 7 0,-3-18-9 0,4 17 10 16,-4-17-13-16,2 14 13 0,-2-14-12 0,0 0 8 16,6 18-11-16,-6-18 10 0,0 0-10 0,2 12 11 15,-2-12-13-15,0 0 11 0,0 0-13 0,4 12 14 16,-4-12-16-16,0 0 10 0,0 0-18 0,0 0-1 0,0 0-26 16,0 0-10-16,6 11-27 0,-6-11-23 0,0 0-23 15,0 0-34-15,0 0-29 0,0 0-36 0,0 0-62 16,0 0-156-16,0 0 80 0</inkml:trace>
  <inkml:trace contextRef="#ctx0" brushRef="#br3" timeOffset="-186986.731">20478 10647 152 0,'0'0'261'16,"0"0"-54"-16,0 0-39 0,0 0-24 0,0 0-19 16,0 0-14-16,0 0-15 0,0 0-13 0,0 0-12 15,0 0-11-15,0 0-8 0,0 0-3 0,0 0-5 0,0 0-6 16,0 0-4-16,0 0-3 0,0 0 3 0,0 0 15 16,0 0 2-16,0 0 13 0,0 0-10 15,0 0-6-15,0 0 0 0,0 0-6 0,0 0 4 0,0 0-6 16,0 0-3-16,0 0-12 0,20 4 8 0,-20-4-13 15,0 0 0-15,0 0-4 0,22-2-13 0,-22 2 19 16,0 0 5-16,21-5-10 0,-21 5 2 0,0 0-10 16,27-4 6-16,-27 4-8 0,0 0 8 0,31-6-11 15,-31 6 7-15,21-2-9 0,-21 2-9 0,21-1 12 16,-21 1 4-16,0 0-5 0,31 0 13 0,-31 0-10 16,0 0 13-16,27 0-13 0,-27 0 14 0,0 0-15 0,23 0 15 15,-23 0-13-15,0 0 11 0,0 0-11 0,27 0 10 16,-27 0-14-16,0 0 12 0,0 0-11 0,0 0 6 15,25 1-9-15,-25-1 8 0,0 0-11 16,0 0 9-16,0 0-11 0,0 0 10 0,0 0-11 0,23-1 9 16,-23 1-7-16,0 0 0 0,0 0 1 0,0 0 9 15,0 0-11-15,0 0 10 0,0 0-11 0,0 0 10 16,0 0-15-16,0 0-8 0,23 1-22 0,-23-1-8 0,0 0-28 16,0 0-21-16,0 0-23 0,0 0-32 0,0 0-26 15,0 0-20-15,0 0-22 0,23-1-55 0,-23 1-143 16,0 0 119-16</inkml:trace>
  <inkml:trace contextRef="#ctx0" brushRef="#br3" timeOffset="-186083.762">21007 10387 228 0,'0'0'226'0,"0"0"-42"0,0 0-30 0,0 0-19 0,0 0-13 16,0 0-19-16,0 0-12 0,0 0-16 0,0 0-9 15,0 0-10-15,0 0-5 0,-14-8-10 0,14 8-2 16,0 0-2-16,0 0-1 0,0 0 0 0,0 0 0 16,0 0 0-16,0 0-7 0,0 0 2 0,8-11-6 15,-8 11 0-15,0 0-7 0,0 0-1 0,16-7-5 16,-16 7 6-16,0 0 0 0,0 0-6 0,19-8-9 16,-19 8 4-16,0 0-7 0,19-4 13 0,-19 4-14 15,0 0 4-15,20-3-5 0,-20 3 6 0,0 0-6 16,0 0 6-16,24 0-10 0,-24 0 10 0,0 0-7 0,0 0 7 15,23 4-3-15,-23-4 7 0,0 0-6 0,14 9 11 16,-14-9-6-16,0 0 10 0,11 11-7 0,-11-11 10 16,6 11-11-16,-6-11-16 0,2 13 21 0,-2-13 1 15,4 13-5-15,-4-13 3 0,0 13-11 0,0-13 3 16,0 17-3-16,0-17 1 0,0 13-1 0,0-13-1 16,-2 16 1-16,2-16 0 0,-4 15 0 0,4-15-3 15,-4 16 3-15,4-16-1 0,-6 14-1 0,6-14 1 16,-7 14 0-16,7-14 0 0,-6 13 2 0,6-13 6 15,-6 11-7-15,6-11 3 0,-6 12 2 0,6-12 0 0,0 0-3 16,-6 13-1-16,6-13-2 0,0 0-1 16,0 0-1-16,-7 13 1 0,7-13-3 0,0 0 1 15,0 0-2-15,0 0 4 0,0 0-2 0,-4 12 2 0,4-12-2 16,0 0 2-16,0 0-4 0,0 0 5 0,0 0 1 16,0 0 4-16,0 0 0 0,0 0 4 0,15 6-3 15,-15-6 1-15,0 0-1 0,0 0-2 0,0 0-1 16,22-4 0-16,-22 4 0 0,0 0-1 0,19-4 2 0,-19 4 6 15,0 0-9-15,21-3 8 0,-21 3-7 0,0 0 7 16,22-4-3-16,-22 4 10 0,0 0-9 0,22-2 10 16,-22 2-7-16,0 0 8 0,0 0-6 0,31 0 5 15,-31 0-10-15,0 0 8 0,0 0-13 0,27 2 8 16,-27-2-10-16,0 0 7 0,0 0-10 0,0 0 7 16,25 3-6-16,-25-3 14 0,0 0-15 0,0 0 5 15,0 0-16-15,0 0-7 0,0 0-18 0,23-3-3 0,-23 3-19 16,0 0-15-16,0 0-17 0,0 0-25 15,0 0-37-15,12-8-44 0,-12 8-63 0,0 0-175 16,0 0 94-16</inkml:trace>
  <inkml:trace contextRef="#ctx0" brushRef="#br3" timeOffset="-185267.811">21514 10528 250 0,'0'0'275'0,"0"0"-62"0,0 0-38 15,0 0-29-15,0 0-24 0,0 0-18 0,-8-8-9 0,8 8-5 16,0 0-12-16,0 0-20 0,0 0-8 0,-6-13-15 16,6 13 0-16,0 0-11 0,0 0 6 0,-6-17-5 15,6 17 0-15,0 0-7 0,-2-14 2 0,2 14-4 0,0 0 4 16,0-17-9-16,0 17 3 0,0 0-7 15,2-19 6-15,-2 19-6 0,0 0 7 0,2-15-6 0,-2 15 8 16,0 0-32-16,8-14 34 0,-8 14-13 16,0 0 11-16,12-10-6 0,-12 10-5 0,0 0-3 15,0 0 3-15,20-5-6 0,-20 5 8 0,0 0-7 0,19 4 7 16,-19-4-5-16,0 0 5 0,19 9 0 0,-19-9 6 16,12 9-9-16,-12-9 9 0,12 11-9 0,-12-11 5 15,13 11-4-15,-13-11 4 0,10 13-9 0,-10-13 10 16,8 13-10-16,-8-13 6 0,9 13-6 0,-9-13 5 15,8 11 9-15,-8-11-11 0,6 10-7 0,-6-10 7 0,0 0-6 16,7 12 2-16,-7-12-6 0,0 0-6 16,0 0-11-16,9 12-5 0,-9-12-6 0,0 0-5 15,0 0-3-15,0 0 1 0,0 0 3 0,0 0 6 16,0 0 3-16,0 0 5 0,0 0 3 0,16-4 6 0,-16 4 1 16,0 0 3-16,8-12 2 0,-8 12 3 0,7-11 3 15,-7 11-19-15,6-10 22 0,-6 10-1 0,10-11 1 16,-10 11 1-16,8-10 1 0,-8 10 3 0,11-7 4 15,-11 7 4-15,0 0 3 0,14-9 7 0,-14 9 5 0,0 0 9 16,0 0 7-16,29 0-1 0,-29 0-1 0,13 7 1 16,-13-7 0-16,13 11-4 0,-13-11 8 15,14 13 5-15,-14-13-11 0,13 20 4 0,-5-9-12 0,-2 1 6 16,0-2-15-16,-1 3 5 0,1 1-8 0,-2-3 11 16,2-1-8-16,-6-10 6 0,6 21-10 0,-6-21 13 15,7 18-7-15,-7-18 6 0,4 17-6 0,-4-17 9 16,2 15-12-16,-2-15 7 0,2 13-12 15,-2-13 8-15,0 0-17 0,0 16 9 0,0-16-14 0,0 0 9 16,0 0-14-16,0 17 7 0,0-17-13 0,0 0 2 16,0 0-24-16,-2 13 2 0,2-13-25 0,0 0-5 0,0 0-40 15,0 0 12-15,0 0-20 0,0 0-14 16,0 0-21-16,-4 13-18 0,4-13-22 0,0 0-29 0,0 0-256 16,0 0 52-16</inkml:trace>
  <inkml:trace contextRef="#ctx0" brushRef="#br3" timeOffset="-181579.028">16290 11778 139 0,'0'0'225'0,"0"0"-52"16,-6-11-15-16,6 11-20 0,0 0-13 0,0 0-9 16,0 0-10-16,0 0-18 0,-5-14-9 0,5 14-3 15,0 0 5-15,0 0 5 0,-5-13 0 0,5 13 11 16,0 0-8-16,0 0-17 0,-6-11 17 0,6 11 4 16,0 0-15-16,0 0 3 0,0 0-19 0,0 0 3 0,0 0-19 15,0 0 1-15,0 0-20 0,-10-7 8 0,10 7-19 16,0 0 6-16,0 0-12 0,0 0 6 0,-6 15-12 15,6-15 7-15,0 0-10 0,-2 16 9 0,2-16-11 16,-2 12 11-16,2-12-13 0,0 0 8 0,0 20-10 16,0-20 11-16,0 16-9 0,0-16 6 0,2 15-9 15,-2-15 19-15,0 18-20 0,0-18 9 0,2 19-8 16,-2-19 11-16,2 17-13 0,-2-17 12 0,2 21-7 16,-2-21 9-16,2 21-14 0,-2-21 18 0,4 21-17 15,-4-21 13-15,4 18-14 0,-4-18 11 0,6 19-11 16,-6-19 14-16,7 17 0 0,-7-17-5 0,7 14-11 0,-7-14 9 15,8 11-6-15,-8-11 7 0,10 10-3 0,-10-10 8 16,0 0-11-16,17 9 10 0,-17-9-12 0,0 0 14 16,0 0-10-16,23 0 8 0,-23 0-8 0,0 0 9 15,20-11-9-15,-20 11 9 0,13-12-11 0,-13 12 6 16,12-12-17-16,-12 12 6 0,10-20-16 0,-10 20 7 16,11-19-7-16,-11 19 2 0,6-20-11 0,-6 20 4 15,6-23-10-15,-6 23 2 0,3-24-6 0,-3 24 4 0,0-26-6 16,0 26 13-16,-1-24-3 0,-1 12 1 0,-2-2-4 15,0 1 12-15,0 2-6 0,0-1 7 0,-5 1-6 16,9 11 3-16,-12-21 6 0,12 21-1 0,-12-15 3 16,12 15 7-16,-15-14-1 0,15 14 3 15,-14-11 4-15,14 11 0 0,-15-9 3 0,15 9 1 0,0 0 2 16,-20-3-1-16,20 3 3 0,0 0-1 0,-19 3 1 16,19-3 0-16,-11 9 1 0,11-9 7 0,-7 11 2 15,7-11 4-15,-8 16 2 0,8-16 4 0,-6 18 5 16,6-18-1-16,-4 22 5 0,4-22 0 0,-4 24 3 0,4-24-5 15,0 26-1-15,0-26-1 0,0 24 3 0,0-24-1 16,4 26-5-16,-4-26-1 0,6 23-6 16,-6-23-3-16,6 20 5 0,-6-20-8 0,11 17-3 0,-11-17 0 15,11 14-2-15,-11-14 3 0,12 10-6 0,-12-10 4 16,15 9-2-16,-15-9 1 0,0 0-2 0,20 2-4 16,-20-2-6-16,0 0-5 0,21-7-1 0,-21 7-4 15,12-8-3-15,-12 8-4 0,11-13-1 0,-11 13 1 0,10-11 5 16,-10 11 5-16,6-13 2 0,-6 13 6 0,9-11 1 15,-9 11 3-15,0 0 7 0,4-16 7 16,-4 16 5-16,0 0 10 0,4-11 0 0,-4 11 3 0,0 0 0 16,0 0 1-16,0 0 9 0,0 0-15 0,2-14 9 15,-2 14-12-15,0 0-1 0,0 0-6 0,0 0 0 16,0 0-7-16,0 0 1 0,0 0-6 0,0 0 14 16,4 14-14-16,-4-14-1 0,0 0 4 0,6 18-1 15,-6-18 9-15,3 11 10 0,-3-11-5 0,7 13 8 16,-7-13-11-16,8 11 8 0,-8-11-6 0,8 13 12 15,-8-13 3-15,8 11-10 0,-8-11-11 0,0 0 9 0,15 11-4 16,-15-11 10-16,0 0-5 0,14 7 11 0,-14-7-10 16,0 0 13-16,0 0-13 0,0 0 10 0,27 0-13 15,-27 0 9-15,0 0-15 0,15-11 9 0,-15 11-14 16,8-9 5-16,-8 9-9 0,6-13 10 0,-6 13-11 16,6-14 8-16,-6 14-14 0,7-15 4 0,-7 15-21 15,4-15 0-15,-4 15-10 0,2-13 1 0,-2 13-22 16,0 0-1-16,4-15-17 0,-4 15 0 0,0 0-31 0,0 0-25 15,0 0-30-15,0 0-39 0,0 0-38 0,0 0-266 16,0 0 4-16</inkml:trace>
  <inkml:trace contextRef="#ctx0" brushRef="#br3" timeOffset="-180926.388">16793 12057 160 0,'0'0'269'0,"0"0"-59"0,0 0-32 0,0 0-17 16,0 0-15-16,-10-10-13 0,10 10-20 0,0 0-29 16,0 0 15-16,0 0-9 0,0 0-3 0,0 0-12 15,0 0-6-15,0 0-4 0,0 0-8 0,0 0-7 16,0 0-8-16,0 0-7 0,0 0-5 0,0 0-3 15,-17 6 3-15,17-6-3 0,0 0 1 0,0 0-5 0,-4 13 6 16,4-13 9-16,0 0-11 0,0 15 7 0,0-15-10 16,0 0 7-16,0 16-13 0,0-16 11 15,0 0-13-15,4 19 5 0,-4-19-10 0,0 0 5 0,7 17-8 16,-7-17 8-16,6 11-10 0,-6-11 5 0,0 0-9 16,14 16 7-16,-14-16-11 0,0 0 13 0,19 9-15 15,-19-9 18-15,0 0-20 0,23 4 14 0,-23-4-10 16,0 0 6-16,24-2-17 0,-24 2 9 0,18-7-18 0,-18 7 5 15,17-9-9-15,-17 9 4 0,14-11-8 16,-14 11-4-16,10-13 0 0,-10 13-2 0,9-13-20 16,-9 13 28-16,4-17-3 0,-4 17 11 0,-2-12-3 0,2 12 7 15,-4-17 4-15,4 17 4 0,-11-14-2 0,11 14 7 16,-12-12 4-16,12 12-26 0,-19-9 47 0,19 9 2 16,-18-9 1-16,18 9-2 0,-18-2-4 0,18 2-3 15,0 0-5-15,-25 2-2 0,25-2-7 0,-12 11 4 16,12-11-7-16,-11 10-15 0,11-10-14 0,-6 13-18 15,6-13-18-15,0 16-14 0,0-16-14 0,2 16-10 16,-2-16-11-16,9 16-8 0,-9-16-9 0,10 15-15 0,-10-15-17 16,12 14-48-16,-12-14-105 0,17 10 222 15</inkml:trace>
  <inkml:trace contextRef="#ctx0" brushRef="#br3" timeOffset="-180522.47">17214 11947 105 0,'0'0'278'0,"0"0"-64"0,0 0-33 0,0 0-17 16,0 0-9-16,0 0-12 0,0 0-17 0,0 0-7 0,-17 6-14 16,17-6-9-16,0 0-9 0,0 0-9 0,0 0-15 15,0 0 0-15,0 0-11 0,0 0-7 16,0 0-3-16,0 0-2 0,0 0 7 0,0 0-1 0,0 0 1 16,0 0 2-16,0 0-10 0,0 0 4 0,0 0-14 15,11 11 11-15,-11-11-16 0,0 0 2 0,0 0-12 16,0 0 10-16,29 2-15 0,-29-2 9 0,0 0-13 15,0 0 8-15,29 0-14 0,-29 0 11 0,0 0-12 0,22-2 12 16,-22 2-13-16,0 0 7 0,26-2-23 16,-26 2-6-16,0 0-18 0,21-3-6 0,-21 3-12 15,0 0-29-15,0 0-11 0,25-2-18 0,-25 2-33 16,0 0-43-16,0 0-47 0,0 0-245 0,10-10 24 16</inkml:trace>
  <inkml:trace contextRef="#ctx0" brushRef="#br3" timeOffset="-180288.095">17193 11889 52 0,'0'0'486'0,"0"0"-115"0,-20-5-59 0,20 5-59 0,0 0-28 16,0 0-41-16,0 0-17 0,0 0-39 0,0 0 4 15,0 0-25-15,0 0 4 0,0 0-32 0,0 0 0 16,0 0-27-16,0 0 0 0,0 0-22 0,18-6 5 15,-18 6-18-15,0 0-8 0,25-3-39 0,-25 3-20 16,0 0-41-16,33-2-44 0,-33 2-49 0,25 0-72 16,-25 0-73-16,23-3-234 0,-23 3-79 0</inkml:trace>
  <inkml:trace contextRef="#ctx0" brushRef="#br3" timeOffset="-179251.872">17849 11643 265 0,'0'0'276'0,"0"0"-65"0,0 0-37 16,0 0-20-16,0 0-14 0,0 0-17 0,0 0-15 0,-11 10-6 16,11-10-9-16,0 0-10 0,-4 19-8 0,4-19-7 15,-2 11-8-15,2-11 2 0,0 18-9 0,0-18 5 16,-2 19-8-16,2-19 10 0,0 23 9 0,0-23-17 16,-2 22-21-16,2-22 8 0,0 25-19 0,0-25 6 15,0 24-13-15,0-24 4 0,0 20-12 0,0-20 8 16,0 16-11-16,0-16 11 0,-2 14-11 0,2-14 3 15,0 0-6-15,0 19 9 0,0-19-12 0,0 0 4 16,0 0-8-16,0 0-1 0,0 0-24 0,0 0-2 16,0 0-10-16,0 0 1 0,0 0 2 0,0 0-28 15,-6-13 22-15,6 13-7 0,-2-20-3 0,2 20-15 0,-5-25 4 16,5 25 9-16,0-25 7 0,0 10 11 16,0 2 8-16,0-3 11 0,2 3 2 0,-2-4 4 0,0 17 3 15,3-25 4-15,-3 25 8 0,4-22 2 0,-4 22 7 16,2-18 12-16,-2 18 10 0,4-18 12 0,-4 18-6 15,4-14-7-15,-4 14 11 0,6-11-7 0,-6 11 12 16,0 0 2-16,8-9 11 0,-8 9-4 0,0 0 8 16,0 0-10-16,0 0 10 0,21 2-14 0,-21-2 3 0,10 9-13 15,-10-9 9-15,10 13-13 0,-10-13 9 16,12 17-5-16,-6-6 2 0,3-2-11 0,-3 2 10 0,2 1-14 16,0 1 12-16,1-2-17 0,-1 1 8 0,0 2-12 15,-2-4 15-15,5 4-15 0,-3 0 14 0,0-1-16 16,3-2 14-16,-3 2-19 0,2-2 12 0,-3 1-19 15,2 2 15-15,1-5-16 0,-2 2 14 0,1-2-17 16,-1 3 14-16,-8-12-16 0,12 15 16 0,-12-15-17 16,13 14 12-16,-13-14-20 0,8 12 4 0,-8-12-22 15,10 9 2-15,-10-9-20 0,0 0-3 0,11 11-16 16,-11-11-2-16,0 0-20 0,0 0-22 0,8 9-30 16,-8-9-44-16,0 0-23 0,0 0-17 0,0 0-50 0,0 0-162 15,-8-9 88-15</inkml:trace>
  <inkml:trace contextRef="#ctx0" brushRef="#br3" timeOffset="-178980.6">17912 11859 337 0,'0'0'376'16,"0"0"-61"-16,0 0-38 0,0 0-38 0,0 0-29 15,0 0-14-15,-17-4-32 0,17 4-10 0,0 0-36 16,0 0-13-16,0 0-30 0,0 0-3 0,0 0-24 15,0 0 24-15,0 0-6 0,0 0 13 0,0 0-21 16,0 0 3-16,0 0-20 0,0 0 4 0,23-2-21 16,-23 2 7-16,0 0-19 0,27-3 11 0,-27 3-17 15,20-4 12-15,-20 4-14 0,25-5-16 0,-25 5-33 0,29-7-2 16,-29 7-27-16,30-6-4 0,-30 6-29 16,31-10-7-16,-14 6-26 0,-17 4-24 0,33-11-25 15,-33 11-34-15,29-9-33 0,-29 9-47 0,23-7-161 0,-23 7 55 16</inkml:trace>
  <inkml:trace contextRef="#ctx0" brushRef="#br3" timeOffset="-178560.679">18596 11685 263 0,'-2'-15'306'0,"2"15"-58"16,0 0-31-16,0 0-16 0,-2-14-25 0,2 14-9 15,0 0-20-15,0 0-2 0,0 0-24 0,-2-13-5 16,2 13-24-16,0 0-2 0,0 0-29 0,0 0 4 15,0 0-19-15,0 0 3 0,0 0-2 0,0 0 15 16,0 0-13-16,0 0 12 0,0 0-20 0,6 15 26 16,-6-15-33-16,6 16 11 0,-6-16-19 0,5 22 13 15,-1-7-18-15,0-2 18 0,3 3-18 0,-3 0 11 16,2 1-19-16,0-1 12 0,0 3-18 0,1-2 11 16,-1 2-17-16,0-4 15 0,2 1-18 0,-2-1 13 0,1 0-14 15,-1-2 11-15,0 0-17 0,0-3 8 0,-6-10-27 16,9 21 0-16,-9-21-29 0,10 17-3 15,-10-17-27-15,6 12-10 0,-6-12-21 0,6 12-17 0,-6-12-23 16,0 0-25-16,11 13-22 0,-11-13-35 0,0 0-54 16,0 0-174-16,0 0 49 0</inkml:trace>
  <inkml:trace contextRef="#ctx0" brushRef="#br3" timeOffset="-178307.363">18548 11896 168 0,'0'0'337'0,"0"0"-65"0,0 0-29 15,0 0-12-15,0 0-44 0,0 0 16 0,0 0 2 16,0 0-25-16,0 0-4 0,0 0-29 0,0 0-5 16,0 0-28-16,0 0 6 0,27 1-28 0,-27-1 1 15,17-3-30-15,-17 3-1 0,17-5-23 0,-17 5 4 0,21-5-21 16,-21 5 9-16,23-5-20 0,-23 5-6 0,22-7-38 15,-22 7-8-15,25-8-30 0,-25 8-9 0,27-9-34 16,-27 9-19-16,24-8-33 0,-24 8-34 0,23-6-48 16,-23 6-61-16,18-2-249 0,-18 2-74 0</inkml:trace>
  <inkml:trace contextRef="#ctx0" brushRef="#br3" timeOffset="-177532.875">19181 11822 215 0,'0'0'300'0,"0"0"-65"0,0 0-32 0,0 0-17 0,0 0-15 16,0 0-21-16,0 0-13 0,0 0-11 0,0 0-5 16,0 0-22-16,-17-6-4 0,17 6-16 0,0 0 3 15,0 0-16-15,0 0 4 0,0 0-19 0,0 0 7 16,0 0 0-16,0 0 15 0,-4 17-13 0,4-17 9 16,0 0-18-16,2 14 8 0,-2-14-20 0,4 15 11 15,-4-15-18-15,9 16 10 0,-9-16-19 0,10 16 6 16,-10-16-17-16,11 15 9 0,-11-15-16 0,15 13 12 0,-15-13-16 15,18 9 14-15,-18-9-18 0,19 8 13 0,-19-8-15 16,23 2 10-16,-23-2-22 0,20-1 7 0,-20 1-23 16,21-6 8-16,-21 6-18 0,19-8 15 0,-19 8-10 15,15-12 9-15,-15 12-15 0,8-14 8 0,-8 14-10 16,7-17 8-16,-7 17-7 0,-2-19 21 0,2 19-8 16,-11-18 15-16,11 18-3 0,-14-18 13 0,4 8-8 15,0 3 6-15,-2-1 1 0,12 8 12 0,-27-11-2 0,27 11 13 16,-25-7-10-16,25 7 9 0,-23-2-12 0,23 2 6 15,0 0-11-15,-29 4-6 0,29-4 5 0,-13 7-8 16,13-7-24-16,-12 14-11 0,12-14-37 0,-7 14-15 16,7-14-20-16,-2 12-13 0,2-12-18 0,4 16-11 15,-4-16-14-15,7 12-15 0,-7-12-47 0,0 0-122 16,11 10 184-16</inkml:trace>
  <inkml:trace contextRef="#ctx0" brushRef="#br3" timeOffset="-176964.878">19332 11533 223 0,'0'0'308'0,"0"0"-60"16,0 0-34-16,0 0-18 0,0 0-38 0,0 0-19 0,-18-4-26 16,18 4-13-16,0 0-22 0,0 0-7 0,0 0-21 15,0 0-1-15,0 0-4 0,0 0 19 0,0 0-1 16,0 0 8-16,0 0-13 0,0 0 7 0,0 0-18 16,8-11 5-16,-8 11 1 0,0 0-12 0,14-10-8 15,-14 10-7-15,12-8 2 0,-12 8-11 0,15-7-3 16,-15 7-3-16,16-8-1 0,-16 8-4 0,17-7-1 15,-17 7 1-15,0 0-4 0,23-6 1 0,-23 6 0 0,0 0 2 16,0 0-3-16,26 4 1 0,-26-4-8 0,0 0 12 16,17 11-10-16,-17-11 8 0,6 9-9 0,-6-9 10 15,6 13-23-15,-6-13 25 0,2 19-10 0,-2-19 9 16,0 16-9-16,0-16 7 0,-4 21-8 0,4-21 8 16,-4 20-6-16,4-20 13 0,-6 23-7 0,6-23 19 15,-8 20-5-15,8-20 14 0,-7 18-9 0,7-18 10 16,-4 15-14-16,4-15 8 0,-4 13-18 0,4-13 8 15,0 0-17-15,-6 16 9 0,6-16-16 0,0 0 15 16,0 0-13-16,2 13 10 0,-2-13-5 0,0 0 16 0,0 0-16 16,0 0 15-16,21 5-14 0,-21-5 12 0,0 0-15 15,0 0 14-15,26-2-19 0,-26 2 19 16,0 0-16-16,24-5 9 0,-24 5-10 0,0 0 11 0,23-1-11 16,-23 1 12-16,0 0-15 0,0 0 6 0,25-4-30 15,-25 4-10-15,0 0-33 0,0 0-21 0,23-2-49 16,-23 2-40-16,0 0-69 0,0 0-85 0,0 0-237 15,18-4-90-15</inkml:trace>
  <inkml:trace contextRef="#ctx0" brushRef="#br3" timeOffset="-176344">20212 11761 146 0,'0'0'368'15,"0"0"-78"-15,-4-17-29 0,4 17-30 0,0 0-14 16,0 0-25-16,-4-11-4 0,4 11-33 0,0 0-8 16,0 0-16-16,0 0-33 0,0 0-1 0,-5-11-26 15,5 11-2-15,0 0-5 0,0 0-20 0,0 0 11 16,0 0 0-16,0 0-18 0,0 0 12 0,2 15-14 15,-2-15 16-15,5 14-13 0,-5-14 10 0,8 17-15 0,-1-4 7 16,-1 0-17-16,0-2 13 0,0 4-19 0,2-1 12 16,1-1-16-16,1 4 12 0,-2-2-17 0,1 2 11 15,-3-4-16-15,4 1 12 0,-2 0-16 0,1 0 13 16,-1 1-16-16,0-5 11 0,0 3-28 0,-1-2-3 16,-7-11-31-16,13 18-3 0,-13-18-27 0,10 10-5 15,-10-10-26-15,11 12 1 0,-11-12-12 0,0 0-3 16,12 12-24-16,-12-12-36 0,0 0-48 0,0 0-50 0,0 0-250 15,0 0-44-15</inkml:trace>
  <inkml:trace contextRef="#ctx0" brushRef="#br3" timeOffset="-176112.346">20237 11957 185 0,'0'0'416'0,"0"0"-74"16,0 0-51-16,0 0-35 0,-12-7-31 0,12 7-11 15,0 0-38-15,0 0-5 0,0 0-39 0,0 0-3 0,0 0-34 16,0 0 7-16,0 0-9 0,0 0 12 0,0 0-25 16,0 0 4-16,0 0-24 0,0 0 1 15,0 0-23-15,0 0 7 0,0 0-24 0,22-4 11 0,-22 4-20 16,17-7-10-16,-17 7-48 0,21-8-18 0,-21 8-39 16,20-8-22-16,-20 8-40 0,27-12-25 0,-27 12-61 15,26-11-70-15,-11 5-343 0,-1-1-173 0</inkml:trace>
  <inkml:trace contextRef="#ctx0" brushRef="#br3" timeOffset="-175598.326">20551 11753 185 0,'0'0'327'15,"0"0"-74"-15,-14-7-47 0,14 7-29 0,0 0-28 0,0 0-15 16,0 0-5-16,0 0-7 0,0 0-2 0,0 0-27 16,0 0-4-16,0 0-16 0,8-11 1 0,-8 11-18 15,0 0-1-15,15-7-19 0,-15 7 9 0,0 0-26 16,22-6 2-16,-22 6-10 0,19-5 7 0,-19 5-17 15,19-5 14-15,-19 5-12 0,19-3 8 0,-19 3-10 16,0 0 10-16,31 0-4 0,-31 0 11 0,0 0-1 16,27 6 13-16,-27-6-4 0,15 7 8 0,-15-7-3 0,12 11 5 15,-12-11-12-15,10 11 7 0,-10-11-14 16,6 17 7-16,-6-17-13 0,3 17 1 0,-3-17-8 0,0 19 11 16,0-19-13-16,-3 23 7 0,3-23-11 15,-6 24 11-15,4-9-11 0,-2-2 9 0,0-1-11 0,2 4 14 16,-2-2-10-16,0-2 20 0,-1 1-8 0,5-13 10 15,-4 20-15-15,4-20 11 0,-4 17-16 0,4-17 8 16,-2 14-13-16,2-14 15 0,0 0-14 0,4 18 15 0,-4-18-12 16,0 0 34-16,0 0-36 0,15 10 14 0,-15-10-18 15,0 0 18-15,0 0-18 0,29 0 14 16,-29 0-15-16,18-6 13 0,-18 6-26 0,20-4 0 0,-20 4-27 16,21-5-7-16,-21 5-32 0,22-6-16 0,-22 6-29 15,19-6-29-15,-19 6-42 0,21-2-36 0,-21 2-42 16,18-8-236-16,-18 8-12 0</inkml:trace>
  <inkml:trace contextRef="#ctx0" brushRef="#br3" timeOffset="-175221.817">21169 11926 21 0,'0'0'428'0,"0"0"-101"0,0 0-53 16,0 0-30-16,0 0-33 0,0 0-15 0,0 0-8 0,0 0-26 15,0 0-9-15,-20 5-30 0,20-5-7 16,0 0-26-16,0 0 1 0,0 0-24 0,-4 10 0 0,4-10-24 16,0 0 7-16,0 0-24 0,0 0 8 0,0 16-20 15,0-16 10-15,0 0-18 0,0 0 11 0,10 11-14 16,-10-11 12-16,0 0-16 0,0 0 12 0,0 0-15 15,23 2 8-15,-23-2-25 0,0 0 6 0,16-6-14 16,-16 6 10-16,0 0-5 0,15-7 14 0,-15 7-8 16,0 0 14-16,8-10-14 0,-8 10 13 0,0 0-12 15,0 0 11-15,0 0-15 0,0 0 15 0,-4-10-8 0,4 10 11 16,0 0-7-16,0 0 10 0,0 0-11 0,-25 2 13 16,25-2-12-16,0 0 5 0,0 0-19 0,-23 2-6 15,23-2-36-15,0 0-30 0,0 0-37 0,0 0-35 16,-16 6-39-16,16-6-37 0,0 0-56 0,0 0-163 15,0 0 59-15</inkml:trace>
  <inkml:trace contextRef="#ctx0" brushRef="#br3" timeOffset="-174749.623">21455 11756 242 0,'0'0'356'0,"0"0"-75"0,0 0-39 0,0 0-23 15,-25 2-9-15,25-2-25 0,0 0-28 0,-10 7-10 0,10-7-30 16,0 0-2-16,-9 13-28 0,9-13 2 0,0 0-17 15,-4 16 7-15,4-16-18 0,0 14 12 0,0-14-20 16,2 15 13-16,-2-15-21 0,4 18 7 0,-4-18-16 16,11 21 6-16,-5-10-20 0,0 0 9 0,2 1-19 0,1-1 12 15,-1-2-18-15,2 1 12 0,1-2-16 16,1-1 13-16,-12-7-17 0,22 12 15 0,-22-12-18 16,24 6 13-16,-24-6-30 0,0 0 5 0,34-2-24 0,-34 2 10 15,16-10-18-15,-16 10 11 0,15-14-10 0,-15 14 7 16,8-17-8-16,-8 17 18 0,4-20 0 0,-4 20 15 15,-2-21-5-15,2 21 21 0,-8-20-3 0,8 20 14 16,-13-18-5-16,5 9 13 0,-4-1-13 0,-1 3 13 16,-1-1-12-16,-1 2 10 0,-1-1-10 0,16 7 6 15,-32-7-15-15,32 7 2 0,-29 0-27 0,29 0-18 16,-27 6-40-16,27-6-39 0,-23 12-48 0,13-2-71 0,1 1-87 16,3 0-234-16,2 2-80 0</inkml:trace>
  <inkml:trace contextRef="#ctx0" brushRef="#br3" timeOffset="-172817.249">16691 12987 131 0,'0'0'277'0,"0"0"-69"16,-6-11-38-16,6 11-27 0,0 0-18 0,0 0-18 15,0 0-11-15,0 0-21 0,0 0-6 0,0 0-8 16,0 0 0-16,0 0-4 0,0 0 6 0,0 0-5 16,0 0-3-16,0 0-2 0,0 0-1 0,0 0-2 15,-6 11 0-15,6-11-1 0,0 0-1 0,-3 13 2 16,3-13-4-16,-2 16-26 0,2-16 26 0,0 19-4 0,0-19 2 15,-2 20-8-15,2-20-1 0,-2 24-4 0,2-24-4 16,0 26-3-16,0-26 2 0,0 26-3 0,0-26-2 16,0 27-5-16,0-27-4 0,0 21 2 0,0-21-6 15,0 21-2-15,0-21-2 0,0 16 4 0,0-16-6 16,2 15-3-16,-2-15-2 0,0 0 1 0,0 15-1 16,0-15 4-16,0 0 0 0,0 0-1 0,0 0 4 15,0 0-5-15,0 0 1 0,0 0 1 0,0 0 11 16,0 0-19-16,13-15-10 0,-13 15 1 0,2-19-5 15,-2 19-2-15,4-18-3 0,-4 18 1 0,2-22 3 0,-2 22 3 16,4-22 2-16,-4 22 2 0,4-21 4 0,-4 21 2 16,2-20-2-16,-2 20 7 0,5-20-1 0,-5 20 2 15,2-15 0-15,-2 15 2 0,2-15-3 0,-2 15 3 16,0 0 2-16,2-15 2 0,-2 15-1 0,0 0 2 16,0 0 3-16,3-12 8 0,-3 12 12 0,0 0 2 15,0 0 2-15,0 0 0 0,8 9 1 0,-8-9 0 16,0 0 5-16,6 18-8 0,-6-18-2 0,4 19-4 0,-4-19 1 15,7 19-3-15,-3-7-1 0,0 1-2 0,0 2 2 16,0-2-1-16,2 2 1 0,-2-1 1 16,3-2-1-16,-1 5-2 0,-2-3-1 0,2-1-1 0,0 2-4 15,1-3-2-15,-1 2 0 0,0-1-3 0,0 0 1 16,0-3-3-16,-1 1 1 0,-5-11-2 0,10 21 0 16,-10-21-1-16,8 17 2 0,-8-17-4 0,8 14 1 15,-8-14 0-15,6 14 1 0,-6-14-1 0,8 11 0 0,-8-11-2 16,0 0-11-16,4 14-17 0,-4-14-13 15,0 0-23-15,0 0-31 0,6 11-31 0,-6-11-36 16,0 0-49-16,0 0-65 0,0 0-78 0,0 0-157 0,0 0-7 16</inkml:trace>
  <inkml:trace contextRef="#ctx0" brushRef="#br3" timeOffset="-172468.232">17191 13486 146 0,'11'-9'296'0,"-11"9"-61"15,0 0-34-15,0 0-22 0,0 0-7 0,0 0-22 16,0 0-7-16,0 0-10 0,0 0-4 0,0 0-4 0,12-7 10 15,-12 7 4-15,0 0 4 0,0 0-28 16,0 0-5-16,0 0-8 0,0 0-10 0,0 0-9 0,16-6-7 16,-16 6-9-16,0 0-10 0,0 0-11 0,23-3-6 15,-23 3 3-15,0 0-20 0,0 0 10 0,27-4-20 16,-27 4 9-16,0 0-13 0,26 0-4 0,-26 0-38 16,0 0-2-16,27 0-28 0,-27 0-4 0,0 0-34 15,23-2 10-15,-23 2-25 0,0 0-19 0,0 0-12 16,0 0-15-16,26 0-33 0,-26 0-38 0,0 0-36 15,0 0-237-15,0 0-2 0</inkml:trace>
  <inkml:trace contextRef="#ctx0" brushRef="#br3" timeOffset="-172241.838">17181 13370 285 0,'0'0'438'16,"0"0"-121"-16,0 0-22 0,-13-8-52 0,13 8-39 15,0 0-28-15,0 0-17 0,0 0-4 0,0 0-17 16,0 0-17-16,0 0-18 0,0 0-19 0,0 0-14 16,0 0-18-16,25-1-7 0,-25 1-8 0,0 0-9 0,33 1-5 15,-33-1-8-15,27 0-30 0,-27 0-20 0,29-4-44 16,-29 4-32-16,34-6-32 0,-17-2-31 0,-1 4-44 16,1-3-61-16,-1 1-327 0,1 1-121 0</inkml:trace>
  <inkml:trace contextRef="#ctx0" brushRef="#br3" timeOffset="-171421.931">17961 13044 1 0,'0'0'362'0,"0"0"-91"0,0 0-44 0,0 0-29 16,0 0-18-16,0 0-36 0,0 0-16 0,0 0-14 15,0 0-10-15,-12 8-8 0,12-8-10 0,0 0 1 16,-2 16-6-16,2-16-7 0,0 14-3 0,0-14 0 15,-2 18 5-15,2-18-19 0,0 22-4 0,0-22-5 16,0 28-3-16,0-14-3 0,-2 1-11 0,2 0 8 16,0 2-15-16,0 1 3 0,0-3-16 0,0 2 8 0,0-5-13 15,0-12 9-15,0 24-14 0,0-24 9 0,0 21-10 16,0-21 4-16,-2 16-17 0,2-16 6 16,0 16-22-16,0-16 8 0,0 0-20 0,0 0-8 0,0 0-4 15,0 0 0-15,0 0-4 0,0 0-5 16,0 0-10-16,0 0-10 0,-9-19-8 0,9 19-17 0,-6-23 0 15,4 6-10-15,0 4 5 0,-2-3 10 0,2-2 11 16,0 3 9-16,0-2 17 0,2 1 10 0,-2 1 15 0,-1-1 6 16,3 1 9-16,0-2 1 0,-2 4 13 0,2 13 12 15,-2-24 18-15,2 24 11 0,0-24 15 16,0 24 6-16,2-20 14 0,-2 20 1 0,0-17 10 0,0 17 16 16,0-14-10-16,0 14 5 0,0-13 5 0,0 13-3 15,0 0 0-15,0 0-11 0,2-17 17 0,-2 17-9 16,0 0 7-16,0 0-12 0,0 0 4 0,0 0-18 15,0 0 12-15,0 0-20 0,25 5 2 0,-25-5-7 0,13 12-3 16,-13-12-5-16,8 13-2 0,2-5-1 16,-1 4-3-16,-1-1-2 0,0 1-7 0,2 0-6 15,1 1-2-15,-1-2 9 0,-1 3-17 0,2 0-2 16,-3-2-4-16,2 0-1 0,1 1-1 0,-1 1-1 16,0-3 0-16,1 1-3 0,-1 1 0 0,-2-4-2 15,1 2 1-15,-1-2-1 0,-8-9-9 0,12 18-14 0,-12-18-9 16,13 14-13-16,-13-14-11 0,9 11 3 15,-9-11-20-15,10 10 5 0,-10-10-15 0,0 0 11 0,11 14-20 16,-11-14-7-16,0 0-16 0,0 0-24 0,8 9-28 16,-8-9-37-16,0 0-25 0,0 0-33 0,0 0-231 15,0 0 17-15</inkml:trace>
  <inkml:trace contextRef="#ctx0" brushRef="#br3" timeOffset="-171204.511">17951 13276 442 0,'0'0'385'0,"0"0"-64"16,0 0-45-16,0 0-33 0,0 0 0 0,0 0-10 15,0 0-9-15,0 0-25 0,0 0-11 0,0 0-26 0,0 0-22 16,0 0-24-16,0 0-21 0,29 0-19 0,-29 0-14 16,0 0-13-16,27-3-10 0,-27 3-7 0,21-1-27 15,-21 1-39-15,25-6-41 0,-25 6-40 0,29-4-31 16,-29 4-39-16,33-9-40 0,-16 6-43 0,-17 3-77 15,35-9-331-15,-18 5-184 0</inkml:trace>
  <inkml:trace contextRef="#ctx0" brushRef="#br3" timeOffset="-169164.163">16150 12598 222 0,'0'0'251'0,"0"0"-60"15,0 0-41-15,0 0-11 0,0 0-6 0,-17 5-1 0,17-5-9 16,0 0-7-16,0 16-8 0,0-16-11 0,3 17-5 15,-3-17-7-15,6 25-3 0,-2-9-7 16,0-2-6-16,3 9-2 0,-1-1-7 0,2 6-7 0,0 1-2 16,1 2-6-16,1 3-8 0,-2 2 5 0,3 0-4 15,1 6-5-15,0 1 4 0,1-3-14 0,-1 1 7 16,-1 2-12-16,-2-8 8 0,1 2-15 0,0-4 11 16,1 4-14-16,-1-6 10 0,-2 3-11 0,1-3 8 15,-1-3-12-15,-2-4 9 0,0 2-12 0,1-4 13 16,-1 1-14-16,0-3 8 0,-2-1-12 0,0-3 13 15,0-2-12-15,0 0 2 0,-1-1-20 0,-3-13-5 16,6 18-20-16,-6-18-29 0,6 16 2 0,-6-16-13 0,4 14-26 16,-4-14-36-16,0 0-33 0,0 0-36 0,0 0-41 15,0 0-209-15,0 0 54 0</inkml:trace>
  <inkml:trace contextRef="#ctx0" brushRef="#br3" timeOffset="-168515.687">16402 12628 253 0,'0'0'238'0,"12"-7"-31"0,-12 7-29 0,13-7-14 16,-13 7-26-16,21-6-19 0,-21 6-15 0,29-8-14 15,-29 8-7-15,35-5-17 0,-12 1-5 0,2 0-9 16,1 0-13-16,2-1-12 0,6-1-2 0,1 3-10 16,1-2 3-16,3-1-8 0,0-1 3 0,3 3-6 15,-2-6 3-15,1 6-8 0,9-7 6 0,-1 4-7 16,-2 0 7-16,3-3-10 0,-2 2-1 0,-4 1-10 0,-1 1-2 15,1-2-6-15,-2 3 10 0,-1-1-2 16,3 2 7-16,-4-1-5 0,3 3 9 0,-3 0-6 16,1 0 6-16,-7 0-3 0,3 2 4 0,-2 4-3 0,1-2 6 15,-4-2-4-15,1 4 13 0,0 1-13 0,-2-1 3 16,-1 1-4-16,-1-4 4 0,0 8-2 0,-2-3 5 16,-1 0-1-16,-1 0 7 0,-1 2-5 0,-1-1 13 15,-1 0-6-15,-1 0 2 0,0 4 5 0,-3-3 0 16,0 2 4-16,-1-2 4 0,1 4 12 0,-3 1 5 15,-1 0 15-15,1 2 0 0,-1 0-16 0,-2-1 13 16,1 4-12-16,-1 3 6 0,1-3-10 0,-4 5 5 16,1-1-10-16,1 0-2 0,1 6 9 0,-2 1-11 0,3-3 11 15,-3 4-20-15,0 0-5 0,1-1-1 0,-1 0-4 16,0 2 11-16,1 1-14 0,-1-2 8 0,-2 1-13 16,2-1 10-16,-2 2-14 0,0-3 10 0,0 2-11 15,1-3 12-15,-3-2-17 0,0-1 16 0,2 2-15 16,-1-1 12-16,-1-4-15 0,0 3 15 0,-2-2-11 15,2-1 10-15,-2 1-11 0,1-1 12 0,-1-3-13 16,0-1 13-16,-2 3-13 0,2-5 9 0,-2-2-8 16,2 3 12-16,-2-1-13 0,-2-16 3 0,2 23-24 0,-2-23-3 15,5 21-25-15,-5-21-8 0,2 18-25 16,-2-18-34-16,2 14-53 0,-2-14-60 0,0 0-66 0,-4 13-230 16,4-13-37-16</inkml:trace>
  <inkml:trace contextRef="#ctx0" brushRef="#br3" timeOffset="-167898.222">17043 13915 80 0,'0'0'142'0,"0"0"-30"16,0 0-21-16,-20-1-4 0,20 1 16 0,0 0 4 15,0 0 4-15,0 0 6 0,0 0 1 0,0 0 1 16,0 0-3-16,0 0 3 0,0 0-12 0,0 0 1 16,0 0 10-16,0 0-9 0,0 0-9 0,25-2-9 15,-25 2-9-15,24 2-12 0,-24-2-4 0,33 1-9 16,-33-1-15-16,44 0-6 0,-20 0-6 0,5 0-6 0,2 0 0 16,2 0-8-16,3 0-3 0,5-1 5 0,3-1-15 15,3-2-11-15,0 2-9 0,8 0-5 0,0-3-2 16,3 3 2-16,2 0 2 0,-3-2 3 0,1 4 5 15,-1-1 1-15,-8 1 4 0,-1 0 1 0,0 1 3 0,-2 1 1 16,-1 0 2-16,-1 0 9 0,-4 0 5 16,-1 1 8-16,-6-1 2 0,-2 0 1 0,-1-2 0 15,1 2 2-15,-4 0-3 0,-2 0 8 0,-25-2-9 0,42 0 8 16,-42 0-14-16,38 0 11 0,-38 0-11 0,33 0 11 16,-33 0-13-16,29 0 8 0,-29 0-17 0,24 0 10 15,-24 0-14-15,0 0 12 0,30 0-13 0,-30 0 11 16,0 0-14-16,0 0 13 0,31 0-13 15,-31 0 13-15,0 0-14 0,0 0 12 0,21 2-11 0,-21-2 13 16,0 0-17-16,0 0 17 0,0 0-11 0,0 0 8 16,23 2-16-16,-23-2-1 0,0 0-28 0,0 0 3 15,0 0-45-15,10 8-23 0,-10-8-27 0,0 0-31 16,0 0-50-16,0 0-56 0,0 0-299 0,0 0-81 0</inkml:trace>
  <inkml:trace contextRef="#ctx0" brushRef="#br3" timeOffset="-166942.34">22672 11034 346 0,'0'0'272'0,"0"0"-50"0,0 0-20 16,0 0-3-16,-8-10-34 0,8 10-8 0,0 0 3 15,0 0-15-15,0 0 4 0,0 0-23 0,0 0 8 16,0 0-27-16,0 0 2 0,-6-12-19 0,6 12 9 15,0 0-25-15,0 0 8 0,0 0-13 0,0 0 12 16,0 0-19-16,0 0 14 0,0 0-20 0,0 0 11 16,16-5-28-16,-16 5 5 0,0 0-22 0,0 0 11 15,30-1-18-15,-30 1 9 0,0 0-5 0,35 0-6 0,-35 0-2 16,29 0-1-16,-29 0-16 0,35 0 15 0,-35 0-16 16,37-2 15-16,-37 2-37 0,35-1 37 0,-35 1-23 15,35-2-1-15,-35 2-30 0,31-2-1 0,-31 2-34 16,26-2 0-16,-26 2-24 0,20-2 9 15,-20 2-7-15,0 0 9 0,27-2-22 0,-27 2-19 0,0 0-26 16,0 0-33-16,0 0-32 0,0 0-36 0,0 0-265 16,0 0-29-16</inkml:trace>
  <inkml:trace contextRef="#ctx0" brushRef="#br3" timeOffset="-166601.795">22727 10956 231 0,'0'0'394'16,"0"0"-85"-16,0 0-34 0,-19-5-27 0,19 5-32 15,0 0-19-15,0 0-46 0,0 0-17 0,0 0-39 0,0 0-9 16,-18-4-31-16,18 4-1 0,0 0-17 0,0 0 12 16,0 0-11-16,0 0 16 0,0 0-13 0,0 0 10 15,0 0-18-15,0 0 11 0,22 0-14 0,-22 0 10 16,0 0-15-16,25-2 9 0,-25 2-19 0,21-3 10 15,-21 3-16-15,25-2 11 0,-25 2-17 0,27-3 11 16,-27 3-13-16,28-1 11 0,-28 1-15 0,28-5 14 16,-28 5-17-16,27-5 15 0,-27 5-15 0,23-1 13 15,-23 1-19-15,23-4 9 0,-23 4-24 0,0 0 4 16,26-2-21-16,-26 2 2 0,0 0-24 0,0 0 0 16,24-1-25-16,-24 1-16 0,0 0-22 0,0 0-27 0,0 0-26 15,0 0-15-15,0 0-13 0,0 0-6 0,0 0-23 16,0 0-150-16,-2-14 157 0</inkml:trace>
  <inkml:trace contextRef="#ctx0" brushRef="#br3" timeOffset="-166114.5">22902 10796 57 0,'0'0'346'0,"0"0"-68"0,-13-12-37 0,13 12-12 0,0 0-14 16,-12-9-24-16,12 9-15 0,0 0-25 0,0 0-2 15,-15-7-27-15,15 7-3 0,0 0-29 0,0 0-7 16,0 0-22-16,0 0-3 0,0 0-19 0,-14-6 1 15,14 6-18-15,0 0 4 0,0 0-13 0,0 0 6 16,0 0-11-16,0 0 18 0,0 0 4 0,0 0 20 16,0 0-11-16,0 0 14 0,0 0-20 0,0 0 10 15,12 7-18-15,-12-7 8 0,0 0-19 0,21 7 9 16,-21-7-16-16,21 6 12 0,-21-6-16 0,20 5 10 16,-20-5-13-16,27 5 12 0,-27-5-14 0,30 5 17 0,-30-5-21 15,33 6 15-15,-14-2-16 0,-19-4 14 0,35 5-14 16,-35-5 14-16,33 7-16 0,-33-7 17 0,30 7-14 15,-30-7 14-15,25 8-16 0,-25-8 18 0,20 6-15 16,-20-6 16-16,17 7-13 0,-17-7 12 0,12 11-13 16,-12-11 12-16,9 11-15 0,-9-11 15 0,0 0-13 15,-2 20 13-15,2-20-16 0,-5 12 16 0,5-12-18 16,-10 17 18-16,10-17-16 0,-12 18 16 0,3-9-12 0,1 0 19 16,-2 1-8-16,2 0 17 0,-1-2-11 15,-1 2 16-15,2-1-13 0,-1 0 14 0,9-9-4 0,-13 18 0 16,13-18-7-16,-14 15-3 0,14-15-3 0,-11 14-5 15,11-14-1-15,-10 12-1 0,10-12-3 16,-10 11 1-16,10-11-2 0,-7 9 2 0,7-9-3 0,0 0 0 16,-8 14-2-16,8-14 0 0,0 0-1 0,-6 9 0 15,6-9-2-15,0 0 0 0,0 0-11 0,-2 14-17 16,2-14-23-16,0 0-18 0,0 0-26 0,6 13-22 16,-6-13-42-16,0 0-28 0,10 9-41 0,-10-9-52 0,0 0-80 15,0 0-222-15,25 6-98 0</inkml:trace>
  <inkml:trace contextRef="#ctx0" brushRef="#br3" timeOffset="-164628.75">24234 10768 191 0,'0'0'224'0,"0"0"-38"0,0 0-18 0,2-15-13 0,-2 15-5 15,0 0-7-15,0 0-11 0,2-11-7 16,-2 11-8-16,0 0-5 0,0 0-4 0,0 0-2 0,0 0 5 16,0-17-14-16,0 17 3 0,0 0-18 0,0 0-3 15,0 0-17-15,0 0 1 0,0 0-22 0,0 0 3 16,0 0-19-16,0 0 4 0,0 0-14 0,0 0 6 16,0 0-16-16,0 0 8 0,-19 9-11 0,19-9 9 15,-2 13-11-15,2-13 15 0,-6 17-18 0,6-17 10 16,-4 18-11-16,4-18 10 0,-2 22-8 0,2-22 9 15,-2 24-10-15,2-24 13 0,0 29-13 0,0-29 11 0,2 27-11 16,-2-14 11-16,2 2-14 0,0-1 13 0,0 0-12 16,2-1 9-16,-4-13-10 0,6 22 11 0,-6-22-15 15,9 22 15-15,-9-22-10 0,10 17 10 0,-10-17-10 16,12 17 12-16,-12-17-11 0,15 14 13 0,-15-14-9 16,18 11 10-16,-18-11-10 0,18 8 12 0,-18-8-10 15,19 5 11-15,-19-5-14 0,0 0 10 0,29 0-9 16,-29 0 9-16,18-5-9 0,-18 5 9 0,17-13-12 15,-17 13 4-15,16-19-20 0,-7 6 1 0,-3-2-13 16,-1-2-2-16,-1-2-13 0,0-2-9 0,-2-2-2 16,-2 0-2-16,0 0-1 0,0 2 5 0,-4-4 10 0,0 3 3 15,-2 1 6-15,1 0 3 0,-4 0 2 0,1 5 8 16,-2-1 4-16,2 6 4 0,-3-4 5 0,3 3-2 16,-2 4 2-16,-1-2 2 0,11 10 2 0,-16-14-1 15,16 14-1-15,-17-12 5 0,17 12-3 0,-14-7 3 0,14 7 0 16,0 0 1-16,-18-4 1 0,18 4 0 0,0 0-2 15,-14 10-1-15,14-10 4 0,-9 11-2 16,9-11 1-16,-8 18 1 0,8-18 3 0,-6 22 7 0,2-7 7 16,2 2 3-16,0 0 4 0,0-1 8 15,0 1-5-15,-1 1 5 0,3 1-10 0,0-1 4 0,0 0-12 16,0-1 4-16,3 0-10 0,-1 1 5 0,0-1-10 16,2-4 5-16,0 2-10 0,2-2 9 0,-2-3-11 15,-4-10 12-15,13 21 12 0,-13-21-19 0,12 12-7 16,-12-12 10-16,14 9-10 0,-14-9 6 0,0 0 3 15,20 7 2-15,-20-7-9 0,0 0 7 0,19-5-6 16,-19 5 0-16,12-9-1 0,-12 9 5 0,13-11-14 16,-13 11-5-16,8-16-5 0,-8 16-1 0,10-18 6 0,-10 18 1 15,6-19 5-15,-6 19 4 0,7-16 0 0,-7 16 5 16,4-13 1-16,-4 13 6 0,4-13 20 0,-4 13-12 16,0 0 4-16,2-12 0 0,-2 12 0 0,0 0-4 15,0 0-4-15,0 0 1 0,6-14-5 0,-6 14 2 16,0 0 0-16,0 0 5 0,0 0 3 0,4 11 4 15,-4-11 8-15,4 13-7 0,-4-13 10 0,5 13-9 16,-5-13 22-16,8 18-25 0,-8-18 7 0,7 22-4 0,-7-22 8 16,10 20-10-16,-10-20 10 0,13 21-9 0,-13-21 6 15,14 19-6-15,-5-10 15 0,-9-9-10 0,16 15 14 16,-16-15-13-16,17 13 15 0,-17-13-14 0,16 11 16 16,-16-11-14-16,17 8 12 0,-17-8-17 0,0 0 15 15,22 6-16-15,-22-6 15 0,0 0-20 0,18-6 15 16,-18 6-19-16,8-10 10 0,-8 10-16 0,6-12 10 15,-6 12-16-15,5-17 14 0,-5 17-18 0,2-17 14 16,-2 17-26-16,0-19 7 0,0 19-22 0,0-21-2 16,0 21-20-16,-4-15 8 0,4 15-19 0,-3-14 5 0,3 14-19 15,0 0-14-15,-4-14-24 0,4 14-21 0,0 0-27 16,0 0-31-16,-4-11-32 0,4 11-25 0,0 0-49 16,0 0-145-16,0 0 80 0</inkml:trace>
  <inkml:trace contextRef="#ctx0" brushRef="#br3" timeOffset="-163853.977">24819 11201 150 0,'0'0'297'0,"0"0"-61"15,0 0-41-15,0 0-27 0,0 0-18 0,0 0-26 16,0 0-14-16,0 0-9 0,-4-10-5 0,4 10-8 0,0 0-1 15,-6-11 0-15,6 11-10 0,0 0 3 16,-7-18-1-16,7 18-12 0,-6-12 3 0,6 12-16 16,-6-13-5-16,6 13-16 0,-4-12 9 0,4 12-19 0,-6-13 3 15,6 13-13-15,-2-14 3 0,2 14-28 0,0 0 28 16,-3-18-10-16,3 18 3 0,0 0-8 0,5-18 9 16,-5 18-10-16,0 0 5 0,8-14-7 15,-8 14 5-15,0 0-3 0,12-12 7 0,-12 12-9 0,0 0 10 16,15-8-9-16,-15 8 8 0,0 0-6 0,0 0 11 15,22-2 6-15,-22 2-6 0,0 0-14 0,18 6 24 16,-18-6-22-16,0 0 11 0,15 11-9 0,-15-11 14 16,10 11-15-16,-10-11 8 0,8 14-8 0,-8-14 5 15,6 12-5-15,-6-12 8 0,7 12-6 0,-7-12 3 0,4 11-8 16,-4-11 10-16,0 0-11 0,6 18 9 0,-6-18-11 16,0 0 8-16,6 11-8 0,-6-11 9 0,0 0-10 15,0 0 4-15,4 11-13 0,-4-11 5 0,0 0-15 16,0 0 10-16,0 0-8 0,0 0 10 0,0 0-7 15,0 0 11-15,0 0-8 0,0 0 10 0,0 0-7 16,13-9 8-16,-13 9-8 0,4-13 5 0,-4 13-2 16,4-15-2-16,-4 15 2 0,6-17 1 0,-6 17 4 0,8-16 0 15,-8 16 0-15,9-19 1 0,-9 19 2 16,8-17 0-16,-8 17 1 0,10-13 8 0,-10 13 10 0,8-12 9 16,-8 12 16-16,9-9-10 0,-9 9 10 0,0 0-8 15,15-4 13-15,-15 4-10 0,0 0 10 0,19 8-20 16,-19-8 6-16,12 12-18 0,-12-12 10 0,13 13-15 15,-7-2 9-15,-6-11-14 0,14 19 12 0,-14-19-14 16,11 18 11-16,-11-18-15 0,8 18 9 0,-8-18-10 16,8 16 13-16,-8-16-14 0,8 14 15 0,-8-14-11 15,7 11 12-15,-7-11-12 0,0 0 10 0,6 14-18 0,-6-14 3 16,0 0-21-16,0 0 0 0,0 0-19 0,0 0-8 16,-8 11-27-16,8-11-11 0,0 0-23 0,0 0-22 15,0 0-27-15,0 0-23 0,-21 4-20 0,21-4-23 16,0 0-48-16,0 0-135 0,0 0 124 0</inkml:trace>
  <inkml:trace contextRef="#ctx0" brushRef="#br3" timeOffset="-162925.792">25402 11032 227 0,'0'0'285'0,"0"0"-49"0,0 0-30 0,0 0-8 0,0 0-18 15,0 0-15-15,0 0-2 0,0 0-2 0,0 0-18 16,0 0-3-16,0 0-21 0,0 0-4 0,0 0-28 15,0 0-1-15,0 0-26 0,0 0 5 0,0 0-23 16,0 0 3-16,0 0-19 0,0 0 13 0,0 0-4 16,0 0 19-16,0 0-15 0,0 0 9 0,0 0-18 15,12-7 10-15,-12 7-16 0,0 0 13 0,0 0-23 16,22-4 15-16,-22 4-19 0,0 0 16 0,21-2-20 16,-21 2 10-16,0 0-14 0,24 0 11 0,-24 0-13 15,0 0 12-15,0 0-17 0,31 0 15 0,-31 0-21 0,0 0 3 16,0 0-25-16,29 0 4 0,-29 0-22 0,0 0 6 15,0 0-20-15,27 0-1 0,-27 0-27 0,0 0-8 16,0 0-24-16,0 0-15 0,24 0-15 0,-24 0-22 16,0 0-18-16,0 0-33 0,0 0-57 0,0 0-164 15,0 0 78-15</inkml:trace>
  <inkml:trace contextRef="#ctx0" brushRef="#br3" timeOffset="-162599.239">25369 10936 202 0,'0'0'360'0,"0"0"-74"16,0 0-40-16,0 0-24 0,0 0-27 0,0 0-20 15,0 0-6-15,0 0-26 0,0 0-8 0,0 0-27 16,0 0 5-16,0 0-13 0,0 0 4 0,0 0-14 15,0 0 5-15,0 0-22 0,0 0 7 0,0 0-19 16,0 0 8-16,25-4-18 0,-25 4 7 0,0 0-21 16,0 0 7-16,31 0-22 0,-31 0 8 0,0 0-20 15,23 0 20-15,-23 0-26 0,0 0 12 0,25 0-15 16,-25 0 12-16,0 0-17 0,0 0 4 0,31 0-28 16,-31 0 0-16,0 0-26 0,0 0-1 0,0 0-24 0,27 2-3 15,-27-2-27-15,0 0-12 0,0 0-37 0,0 0-29 16,21 6-46-16,-21-6-52 0,0 0-317 15,0 0-114-15</inkml:trace>
  <inkml:trace contextRef="#ctx0" brushRef="#br3" timeOffset="-160666.452">25866 10962 135 0,'0'0'200'0,"0"0"-40"0,0 0-12 0,0 0-22 15,0 0-5-15,0 0-10 0,0 0-5 0,0 0-8 16,0 0-8-16,0 0-11 0,0 0-5 0,0 0-7 15,0 0-1-15,0 0-6 0,0 0-3 0,0 0-1 0,0 0-6 16,0 0-6-16,0 0-3 0,0 0-4 16,0 0 3-16,0 0 9 0,0 0 7 0,0 0-2 15,0 0-2-15,0 0-4 0,0 0-2 0,0 0-3 0,0 0-4 16,0 0-3-16,0 0-6 0,0 0 3 0,20 3 5 16,-20-3-17-16,0 0 7 0,0 0-10 0,0 0 7 15,0 0-10-15,28 0 7 0,-28 0-12 0,0 0 8 16,0 0-12-16,23-3 8 0,-23 3-8 0,0 0 3 0,19-5-5 15,-19 5 3-15,0 0-6 0,18-8 8 16,-18 8-10-16,0 0 7 0,19-9-6 0,-19 9 6 16,12-9-8-16,-12 9 5 0,12-10-13 0,-12 10 10 0,10-9-16 15,-10 9-1-15,10-11 4 0,-10 11-6 0,11-11 2 16,-11 11-7-16,8-14 2 0,-8 14-2 0,6-11 1 16,-6 11-3-16,9-14 2 0,-9 14-1 0,6-11 0 15,-6 11 2-15,4-14 15 0,-4 14-18 0,4-10 5 16,-4 10 3-16,4-13 1 0,-4 13-31 15,4-13 43-15,-4 13-1 0,0 0-1 0,2-16 1 0,-2 16-7 16,0 0 1-16,2-19-4 0,-2 19 0 0,0 0 0 16,-2-18 0-16,2 18 4 0,0 0-1 0,-2-19-1 15,2 19 1-15,-2-13-1 0,2 13 2 0,0 0 0 0,-6-15 4 16,6 15 4-16,0 0 0 0,-6-15 2 0,6 15-1 16,0 0 1-16,-4-13 0 0,4 13-1 0,0 0 2 15,0 0-3-15,-9-13 2 0,9 13 3 0,0 0-4 16,0 0 5-16,-4-11-2 0,4 11 3 0,0 0-1 15,0 0-2-15,0 0 2 0,0 0 5 0,0 0 2 16,-8-13 2-16,8 13-3 0,0 0 5 0,0 0 1 16,0 0-7-16,0 0 1 0,0 0-4 0,0 0 2 0,0 0 0 15,0 0 1-15,0 0-3 0,0 0 2 16,0 0 3-16,0 0 4 0,-6 12 0 0,6-12 6 0,0 0 2 16,0 0 1-16,2 14 2 0,-2-14 1 0,0 0 0 15,2 17-1-15,-2-17-1 0,0 0-5 0,4 19-2 16,-4-19 2-16,4 12 4 0,-4-12 0 0,4 15 1 15,-4-15 1-15,7 14-1 0,-7-14 2 0,6 15-2 16,-6-15 5-16,6 17-8 0,-6-17 9 0,6 16-11 16,-6-16 12-16,8 20-11 0,-8-20 7 0,9 20-12 15,-3-10 7-15,-2 3-14 0,2-3 12 0,0 1-14 0,1 3 13 16,-1-4-9-16,0 1 12 0,0 0-13 0,2-2 10 16,-2 2-14-16,-6-11 16 0,10 17-7 0,-10-17 16 15,8 14-13-15,-8-14 15 0,11 17-13 0,-11-17 16 16,6 13-13-16,-6-13 14 0,8 12-13 0,-8-12 14 15,4 11-17-15,-4-11 9 0,0 0-18 0,8 15 12 16,-8-15-14-16,0 0 11 0,5 12-18 0,-5-12 16 16,0 0-15-16,0 0 13 0,6 11-15 0,-6-11 13 0,0 0-15 15,0 0 16-15,0 0-14 0,6 11 17 0,-6-11-13 16,0 0 16-16,0 0-14 0,0 0 14 0,0 0-15 16,0 0 13-16,0 0-17 0,0 0 15 0,0 0-10 15,4 12 5-15,-4-12-15 0,0 0 13 0,0 0-14 16,0 0 14-16,0 0-16 0,0 0 14 0,0 0-14 15,0 0 12-15,0 0-21 0,0 0 1 0,0 0-29 16,0 0-2-16,0 0-33 0,0 0-7 0,0 0-31 16,0 0-21-16,0 0-33 0,0 0-35 0,0 0-44 15,0 0-72-15,0 0-300 0,0 0-131 0</inkml:trace>
  <inkml:trace contextRef="#ctx0" brushRef="#br3" timeOffset="-159045.786">26678 10774 76 0,'0'0'233'15,"0"0"-48"-15,0 0-30 0,0 0-20 0,0 0-27 0,-8-10 13 16,8 10-12-16,0 0-5 0,0 0-9 15,0 0-7-15,0 0 3 0,0 0-6 0,0 0 3 0,0 0-2 16,0 0 2-16,-6-11-2 0,6 11-5 0,0 0 2 16,0 0 0-16,0 0-3 0,0 0 3 0,0 0-20 15,0 0-1-15,0 0-20 0,0 0-1 0,0 0-15 16,0 0 0-16,0 0-10 0,0 0 5 0,0 13-14 16,0-13 6-16,0 0-9 0,2 12 7 0,-2-12-10 0,0 0 6 15,6 15-7-15,-6-15 3 0,0 0-2 16,6 17 11-16,-6-17-3 0,6 11 15 0,-6-11-11 0,5 13 11 15,-5-13-11-15,6 15 17 0,-6-15-12 0,8 16 8 16,-8-16-10-16,8 19 15 0,-8-19-22 0,9 22 11 16,-5-10-14-16,0 1 10 0,2-2-15 0,-2 3 17 15,2-2-16-15,-2 1 13 0,2-1-15 0,0 1 11 16,0 0-13-16,0-1 11 0,1-1-12 0,-1 0 11 16,-6-11-16-16,12 22 16 0,-12-22-12 0,10 17 14 15,-10-17-10-15,11 17 8 0,-11-17-14 0,10 16 14 16,-10-16-12-16,10 14 12 0,-10-14-2 0,9 11 0 0,-9-11-3 15,6 12-1-15,-6-12-6 0,0 0-20 0,8 14-19 16,-8-14-22-16,0 0-29 0,8 10-14 0,-8-10-32 16,0 0-17-16,0 0-43 0,0 0-53 0,0 0-73 15,0 0-186-15,0 0-11 0</inkml:trace>
  <inkml:trace contextRef="#ctx0" brushRef="#br3" timeOffset="-158699.37">26631 11047 101 0,'0'0'328'0,"-21"-4"-83"0,21 4-51 0,0 0-24 16,0 0-18-16,0 0-12 0,0 0-3 0,0 0-3 15,0 0 1-15,0 0-6 0,0 0 4 16,6-11 7-16,-6 11-12 0,0 0-1 0,0 0-16 0,19-7-2 16,-19 7-21-16,0 0 1 0,25-4-24 0,-25 4 1 15,20-2-26-15,-20 2 5 0,21-4-21 0,-21 4 7 16,25-3-17-16,-25 3 13 0,24 0-20 0,-24 0 12 16,22-2-19-16,-22 2 14 0,23 0-16 0,-23 0 12 0,0 0-3 15,31-3-24-15,-31 3-27 0,0 0-6 16,25 0-26-16,-25 0-15 0,0 0-27 0,0 0-17 15,27 0-35-15,-27 0-10 0,0 0-41 0,0 0-48 0,0 0-288 16,0 0-71-16</inkml:trace>
  <inkml:trace contextRef="#ctx0" brushRef="#br3" timeOffset="-157975.927">27265 11014 209 0,'0'0'285'0,"0"0"-61"0,-4-13-35 15,4 13-22-15,0 0-8 0,0 0-10 16,-10-9-18-16,10 9-10 0,0 0-14 0,-13-8-13 0,13 8-11 16,0 0-9-16,-12-10-12 0,12 10-5 0,0 0-11 15,-12-14-11-15,12 14-5 0,-11-11-4 0,11 11-7 16,-6-12-4-16,6 12-2 0,-6-12-5 0,6 12 1 0,-2-15-4 15,2 15 3-15,-2-15-1 0,2 15 0 16,0-17 0-16,0 17-3 0,4-14 4 0,-4 14 0 0,6-15 1 16,-6 15-1-16,8-12 4 0,-8 12 0 0,11-11 7 15,-11 11-6-15,12-7 2 0,-12 7-2 0,0 0-4 16,19-3 0-16,-19 3-3 0,0 0 1 0,22 8-1 16,-22-8-1-16,15 7 1 0,-15-7-2 0,12 11 1 15,-12-11-1-15,13 12 0 0,-13-12 1 0,10 14-2 16,-10-14-4-16,9 10 1 0,-9-10-3 0,0 0-10 15,11 14 5-15,-11-14-5 0,0 0-7 0,0 0 1 0,0 0-6 16,12 7 2-16,-12-7-1 0,0 0 1 16,4-10 5-16,-4 10 2 0,4-14-1 0,-4 14 1 15,5-17 4-15,-5 17 5 0,2-18-1 0,-2 18 3 0,6-19 0 16,-6 19 1-16,6-18-1 0,-6 18 5 0,8-19-7 16,-8 19 8-16,9-16-4 0,-9 16 4 0,10-15 2 15,-10 15 5-15,12-10 2 0,-12 10 0 0,15-9 8 16,-15 9 1-16,0 0-4 0,22-6 2 0,-22 6 1 15,0 0 3-15,24 4 2 0,-24-4 5 0,17 6 0 16,-17-6-13-16,14 9 14 0,-14-9-1 0,15 13-6 16,-15-13-4-16,14 14 6 0,-14-14-2 0,13 16-3 0,-13-16-4 15,12 14-1-15,-12-14-2 0,8 12-5 16,-8-12 0-16,9 9-3 0,-9-9 0 0,0 0-1 0,10 12-3 16,-10-12-13-16,0 0-11 0,0 0-17 0,10 8-18 15,-10-8-14-15,0 0-21 0,0 0-34 0,0 0-44 16,0 0-50-16,0 0-47 0,0 0-236 0,0 0-2 15</inkml:trace>
  <inkml:trace contextRef="#ctx0" brushRef="#br3" timeOffset="-157430.008">27559 10512 63 0,'0'0'389'15,"0"0"-89"-15,0 0-55 0,0 0-29 0,-4-12-37 16,4 12-21-16,0 0-21 0,0 0-17 16,0 0-15-16,0 0-14 0,0 0-8 0,0 0-8 0,0 0 2 15,0 0-1-15,4-12-7 0,-4 12-4 0,0 0 0 16,0 0-19-16,14-7-7 0,-14 7-8 0,0 0-4 15,15-9-5-15,-15 9-7 0,0 0-4 0,20-10 3 16,-20 10-5-16,0 0-2 0,20-5 2 0,-20 5-5 16,0 0-1-16,23-4-2 0,-23 4 5 0,0 0 2 0,18 4 2 15,-18-4 0-15,0 0 6 0,17 9-1 16,-17-9-2-16,0 0-3 0,12 13 1 0,-12-13-4 0,9 14 2 16,-9-14-2-16,4 14-3 0,-4-14-1 0,2 17-6 15,-2-17-10-15,-2 19-3 0,2-19 2 0,-2 18 4 16,2-18-5-16,-2 17 3 0,2-17 1 0,-4 18 4 15,4-18 2-15,-7 16 0 0,7-16 3 0,-6 16-2 0,6-16 3 16,-4 14 0-16,4-14-1 0,0 0 3 16,-6 15-3-16,6-15 0 0,0 0 0 0,0 0-11 15,-4 12 12-15,4-12-1 0,0 0 0 0,0 0 1 0,0 0-1 16,0 0 6-16,0 0-5 0,12 7 3 0,-12-7 0 16,0 0 3-16,0 0 2 0,23-5-1 0,-23 5 3 15,0 0 2-15,20-5 4 0,-20 5 0 0,0 0-5 16,23-6 3-16,-23 6-2 0,0 0-3 0,22-7-3 15,-22 7 0-15,0 0-4 0,18-6-19 0,-18 6-22 16,0 0-25-16,0 0-36 0,19-5-41 0,-19 5-50 16,0 0-73-16,0 0-104 0,0 0-153 0,0 0-24 0</inkml:trace>
  <inkml:trace contextRef="#ctx0" brushRef="#br3" timeOffset="-156664.202">28333 10807 171 0,'-6'-14'164'16,"6"14"-27"-16,0 0-6 0,-11-15-4 0,11 15-9 16,0 0-3-16,-8-14-2 0,8 14 1 0,0 0 2 0,-8-11-2 15,8 11 3-15,0 0-2 0,-8-11-4 0,8 11-11 16,0 0-2-16,0 0-8 0,-9-10-8 0,9 10-9 15,0 0-11-15,0 0-7 0,0 0-10 0,0 0-4 16,0 0 3-16,0 0 1 0,0 0-4 0,0 0-4 16,0 0-3-16,-2 14-4 0,2-14-1 0,7 14 0 15,-7-14-5-15,6 16 2 0,-6-16-3 0,6 21 0 16,0-10-1-16,-2 0 2 0,2 2 1 0,-1 0-3 0,1-1 0 16,0 0 0-16,0 3 4 0,-1-2-3 0,4-2-2 15,-1 2-4-15,0 2-3 0,0-4-2 0,1 2-1 16,-1 1-3-16,0-2-3 0,1 1-1 0,-3-5 0 15,2 4-14-15,0-3-24 0,-8-9-28 0,11 15-10 16,-11-15-23-16,12 13-13 0,-12-13-7 0,8 12-6 16,-8-12-13-16,0 0-31 0,0 0-29 0,0 0-21 15,0 0-11-15,0 0-37 0,0 0-138 0,0 0 141 16</inkml:trace>
  <inkml:trace contextRef="#ctx0" brushRef="#br3" timeOffset="-156442.286">28265 10910 159 0,'0'0'370'0,"-11"-9"-75"16,11 9-42-16,0 0-33 0,0 0-28 0,0 0-17 15,0 0-13-15,-10-9-5 0,10 9-3 0,0 0-13 16,0 0-13-16,0 0-10 0,0 0-6 0,0 0-7 0,0 0-6 16,0 0-4-16,27 0-24 0,-27 0-13 0,0 0-10 15,25 0-9-15,-25 0-30 0,0 0 20 16,33-2-14-16,-33 2-24 0,26-4-27 0,-26 4-29 0,27-4-32 15,-27 4-43-15,33-6-41 0,-33 6-42 0,31-7-52 16,-31 7-57-16,31-9-245 0,-31 9-91 0</inkml:trace>
  <inkml:trace contextRef="#ctx0" brushRef="#br3" timeOffset="-155938.608">28685 10740 24 0,'0'0'438'16,"0"0"-144"-16,0 0-11 0,-18-3-40 0,18 3-30 16,0 0-30-16,0 0-26 0,0 0-30 0,0 0-22 15,-19-6-24-15,19 6-20 0,0 0-10 0,0 0 2 16,0 0-8-16,0 0-1 0,0 0-5 0,0 0-4 0,6-15-10 15,-6 15-2-15,0 0-3 0,15-8-6 0,-15 8-3 16,14-7 0-16,-14 7-2 0,15-7-2 0,-15 7-2 16,18-7 3-16,-18 7-3 0,19-6 4 0,-19 6-3 15,19-6 2-15,-19 6 0 0,0 0 3 0,24 1 1 16,-24-1 7-16,0 0 2 0,18 11 5 0,-18-11 2 16,10 9-3-16,-10-9-2 0,7 16-3 0,-7-16-5 15,2 20-2-15,-2-20-1 0,-2 21-12 0,2-21 11 0,-5 22-2 16,1-8-1-16,0-2 3 0,0 1 0 0,0-2 4 15,-2 1-2-15,-1-2 0 0,7-10-2 0,-7 21-2 16,7-21-1-16,-6 16-2 0,6-16-2 0,-6 13-1 16,6-13-3-16,-4 13 0 0,4-13-4 0,0 0 1 15,-2 15 2-15,2-15 3 0,0 0-4 0,2 12 2 16,-2-12 0-16,0 0 0 0,12 12 4 0,-12-12-4 16,0 0-2-16,18 8 7 0,-18-8 0 0,0 0 0 15,27 5-1-15,-27-5-1 0,0 0-2 0,31-2 2 16,-31 2-3-16,24-3-15 0,-24 3-12 0,25-3-16 0,-25 3-16 15,23-3-14-15,-23 3-22 0,22-6-22 0,-22 6-31 16,20-5-44-16,-20 5-60 0,19-4-74 16,-19 4-198-16,0 0-26 0</inkml:trace>
  <inkml:trace contextRef="#ctx0" brushRef="#br3" timeOffset="-155301.919">29237 10919 256 0,'0'0'381'0,"0"0"-78"0,0 0-41 0,0 0-34 16,0 0-52-16,0 0 11 0,0 0-26 0,0 0-19 15,0 0-23-15,0 0-18 0,0 0-17 0,0 0-2 0,0 0-9 16,0 0-5-16,11-7-9 0,-11 7-4 0,0 0-14 16,0 0-8-16,0 0-6 0,-9-13-8 0,9 13-2 15,0 0-5-15,-6-17-2 0,6 17-1 0,-4-14 0 16,4 14-3-16,-2-17-2 0,2 17-3 0,0-17 5 16,0 17-3-16,0-16-2 0,0 16 2 0,2-15-1 15,-2 15-1-15,2-14 4 0,-2 14 6 0,0 0 4 16,6-14 2-16,-6 14-2 0,0 0 1 0,0 0-2 0,17-6 3 15,-17 6-9-15,0 0-1 0,14 7-1 16,-14-7 0-16,11 13-1 0,-11-13-3 0,14 15 0 0,-14-15 0 16,10 21 0-16,-10-21-2 0,13 20 2 0,-7-8 0 15,-6-12-1-15,8 21-1 0,-8-21-4 0,9 21-3 16,-9-21-11-16,8 16-7 0,-8-16-7 0,6 11-8 16,-6-11-3-16,0 0 7 0,7 11 3 0,-7-11 1 15,0 0 9-15,0 0 4 0,9-11 2 0,-9 11 3 16,4-11 2-16,-4 11 1 0,6-16-1 0,-6 16 0 15,4-18 1-15,-4 18 2 0,6-17-4 0,-6 17 8 0,9-19 0 16,-9 19 0-16,6-14 1 0,-6 14 10 0,10-13-3 16,-10 13 9-16,10-11 1 0,-10 11 0 15,11-8 6-15,-11 8 5 0,0 0 3 0,18-3 3 0,-18 3 4 16,0 0 3-16,21 1 5 0,-21-1 1 0,10 7 1 16,-10-7-4-16,15 12-2 0,-15-12-6 0,9 12-3 15,-9-12-6-15,10 17-4 0,-10-17-5 0,11 17-2 16,-11-17-4-16,6 16-2 0,-6-16 0 0,8 17-5 15,-8-17-19-15,6 13-21 0,-6-13-18 0,7 11-24 16,-7-11-17-16,4 12-30 0,-4-12-21 0,0 0-41 16,4 14-48-16,-4-14-60 0,0 0-308 0,0 0-120 0</inkml:trace>
  <inkml:trace contextRef="#ctx0" brushRef="#br3" timeOffset="-153404.245">24390 12837 218 0,'0'0'329'0,"0"0"-71"15,0 0-31-15,-10-9-61 0,10 9 10 0,0 0-25 0,0 0-15 16,0 0-14-16,0 0-12 0,0 0-11 16,0 0-12-16,0 0-11 0,0 0-13 0,0 0-12 0,0 0-1 15,0 0-3-15,0 0 2 0,-17 9 1 0,17-9-1 16,0 0-2-16,0 0-2 0,-2 16-2 0,2-16 2 15,0 0-4-15,0 21-5 0,0-21-11 0,4 19-2 16,-4-19-6-16,6 16-2 0,-6-16-2 0,9 21-3 16,-9-21-4-16,10 20 1 0,-10-20-4 0,12 16 3 15,-12-16-6-15,15 16 0 0,-15-16 0 0,13 9-1 16,-13-9 4-16,15 6-3 0,-15-6 3 0,0 0-1 0,22-1-2 16,-22 1-2-16,13-9-6 0,-13 9-6 15,10-16-9-15,-10 16-10 0,6-23-4 0,-1 10-7 0,-3-1-9 16,-2-1 0-16,0 2 5 0,0 13 7 0,-2-28 20 15,-1 15-21-15,-1-2 1 0,0 2 4 0,0 3 4 16,-2-2 2-16,0 1 5 0,6 11 4 0,-15-19 5 16,15 19 4-16,-14-13-29 0,14 13 42 0,-17-11 3 15,17 11 0-15,-15-5 0 0,15 5-1 0,0 0 1 0,-25 0 0 16,25 0-5-16,-15 7 2 0,15-7 1 16,-12 14 4-16,12-14-5 0,-10 16-2 0,10-16 2 15,-7 22 17-15,7-22-26 0,-2 25 8 0,2-25 0 0,0 26 1 16,2-10-1-16,3-2 0 0,-1 1 0 0,0 1 3 15,2-4-7-15,0-1 4 0,0 0 1 0,5 0 3 16,-3-1-5-16,-8-10 18 0,15 16-17 0,-15-16 4 16,15 9-2-16,-15-9 5 0,0 0-1 0,23 3-1 15,-23-3 19-15,0 0-26 0,20-6 2 0,-20 6 1 16,11-11 1-16,-11 11-5 0,8-15-2 0,-8 15 5 16,4-19-3-16,-4 19 1 0,2-16-1 0,-2 16 2 0,2-16-5 15,-2 16 6-15,0-20 0 0,0 20 4 16,0-14 0-16,0 14 7 0,0 0 5 0,-2-15-2 0,2 15 0 15,0 0-4-15,0 0-6 0,0-17 0 0,0 17-1 16,0 0-1-16,0 0 7 0,0 0 7 0,0 0 3 16,0 0 2-16,13 10 4 0,-13-10 1 0,10 13 3 15,-10-13-1-15,12 14 3 0,-12-14-3 0,15 21-1 16,-7-12 0-16,2 0-4 0,-2 2 0 0,2-2-9 16,0-1 5-16,-10-8 1 0,17 14-1 0,-17-14 2 0,19 14 0 15,-19-14 5-15,18 9 0 0,-18-9 6 0,19 7 1 16,-19-7-2-16,0 0-2 0,25 6-5 0,-25-6-3 15,0 0-5-15,20 1-1 0,-20-1-5 0,0 0 0 16,0 0-2-16,24-3-1 0,-24 3-11 0,0 0-14 16,14-6-14-16,-14 6-23 0,0 0-23 0,13-9-30 15,-13 9-27-15,0 0-38 0,10-16-44 0,-10 16-68 16,4-13-317-16,-4 13-115 0</inkml:trace>
  <inkml:trace contextRef="#ctx0" brushRef="#br3" timeOffset="-152791.16">24932 13096 290 0,'0'0'239'0,"0"0"-52"0,0 0-31 0,0 0-13 16,0 0-6-16,0 0-4 0,0 0-1 0,0 0 1 16,0-14-2-16,0 14 1 0,0 0-4 0,0 0-6 15,-3-14-9-15,3 14-6 0,0 0-12 0,-4-16-6 16,4 16-7-16,0 0-10 0,-4-15-9 0,4 15-7 16,0 0-11-16,-2-19-6 0,2 19-7 0,0 0-6 15,-4-18-3-15,4 18-8 0,0 0-2 0,0-15-8 16,0 15 0-16,0 0 1 0,0 0-2 0,2-14-2 0,-2 14 1 15,0 0 0-15,0 0 0 0,0 0 1 0,0 0-2 16,0 0 1-16,23 0 1 0,-23 0-3 0,10 9 2 16,-10-9-3-16,10 13-2 0,-10-13 0 0,11 15-7 15,-11-15 0-15,10 14-15 0,-10-14-6 0,10 15-6 16,-10-15-1-16,9 10-5 0,-9-10 1 0,7 12 3 0,-7-12 4 16,0 0 6-16,10 11 5 0,-10-11 4 0,0 0 4 15,0 0-12-15,0 0 15 0,0 0 7 16,11-6 0-16,-11 6-1 0,0 0 6 0,4-21-2 0,-4 21-1 15,2-15 1-15,-2 15 2 0,4-19-2 0,-4 19 1 16,2-16 0-16,-2 16-2 0,4-15 1 0,-4 15 1 16,4-12-3-16,-4 12 3 0,0 0 5 0,9-16-12 15,-9 16 19-15,0 0 4 0,0 0 1 0,0 0 0 16,18-4-1-16,-18 4 2 0,0 0 0 0,15 13-3 16,-15-13-4-16,8 12-2 0,-8-12-1 0,8 16-3 15,-8-16 0-15,11 19 0 0,-11-19 0 0,8 16-2 16,-8-16-1-16,8 17-1 0,-8-17-2 0,8 14 3 0,-8-14-5 15,4 13 1-15,-4-13-1 0,0 0-6 0,8 16 4 16,-8-16-17-16,0 0-15 0,0 0-9 0,6 12-22 16,-6-12-36-16,0 0-40 0,0 0-50 0,0 0-49 15,0 0-78-15,0 0-137 0,0 0 59 0</inkml:trace>
  <inkml:trace contextRef="#ctx0" brushRef="#br3" timeOffset="-152532.855">25319 12966 316 0,'0'0'388'15,"0"0"-75"-15,0 0-45 0,0 0-39 0,0 0-19 16,10-10-28-16,-10 10-12 0,0 0-15 0,0 0-23 16,0 0-11-16,0 0 7 0,0 0 0 0,13-8-2 15,-13 8-4-15,0 0-12 0,0 0-8 0,0 0-14 0,21-2-14 16,-21 2-14-16,0 0-14 0,0 0-6 0,0 0-8 15,28 0-6-15,-28 0-5 0,0 0-5 16,0 0-14-16,27 0-24 0,-27 0-26 0,0 0-29 0,0 0-25 16,28 0-26-16,-28 0-24 0,0 0-20 0,0 0-28 15,27-2-34-15,-27 2-58 0,0 0-84 0,0 0-186 16,17-5-77-16</inkml:trace>
  <inkml:trace contextRef="#ctx0" brushRef="#br3" timeOffset="-152301.764">25336 12864 204 0,'0'0'559'15,"-11"-11"-104"-15,11 11-102 0,0 0-45 0,0 0-33 16,-8-9-42-16,8 9-47 0,0 0-37 0,0 0-23 16,0 0-10-16,0 0-19 0,0 0-14 0,0 0-17 15,0 0-14-15,15-7-10 0,-15 7-8 0,0 0-19 16,22-2-38-16,-22 2-66 0,0 0-30 0,27 0-76 15,-27 0-59-15,23-2-69 0,-23 2-424 0,23-1-255 16</inkml:trace>
  <inkml:trace contextRef="#ctx0" brushRef="#br3" timeOffset="-151332.508">25829 12874 113 0,'0'0'274'0,"0"0"-51"0,0 0-36 16,0 0-14-16,0 0-8 0,0 0-9 0,0 0-24 15,-17-8-6-15,17 8-12 0,0 0-5 0,-8-8-11 16,8 8-7-16,0 0-7 0,-8-14-13 0,8 14-11 15,0 0-7-15,-9-17-8 0,9 17-11 0,0 0-10 16,-4-18-2-16,4 18-2 0,0 0-5 0,0-18-20 0,0 18 19 16,0-14-1-16,0 14 0 0,4-12 0 0,-4 12 2 15,0 0 1-15,7-15 2 0,-7 15-3 0,0 0 0 16,0 0 1-16,14-9 11 0,-14 9-8 0,0 0-9 16,0 0-2-16,17 9 1 0,-17-9-2 0,10 14-2 15,-10-14-1-15,10 13-2 0,-10-13-15 0,11 17 15 16,-11-17 5-16,8 21-4 0,-8-21-1 0,8 18-1 15,-8-18-1-15,7 17-4 0,-7-17 1 0,9 15-5 16,-9-15 0-16,4 11 3 0,-4-11-2 0,0 0-1 16,8 11 3-16,-8-11-2 0,0 0 17 0,0 0-18 0,0 0 2 15,0 0 1-15,0 0-1 0,0 0 4 0,0 0-1 16,0 0 2-16,17-9-2 0,-17 9 0 0,0 0 1 16,4-17-2-16,-4 17 2 0,4-14-3 0,-4 14-1 15,8-14 4-15,-8 14 1 0,8-17-1 0,-8 17 2 16,11-13-2-16,-11 13 0 0,10-10 2 0,-10 10 7 15,10-10 6-15,-10 10 1 0,0 0-6 0,19-9 25 16,-19 9 8-16,0 0 3 0,0 0-1 0,26 4-3 0,-26-4-2 16,12 13 3-16,-12-13-12 0,13 12-2 15,-13-12-6-15,12 16-5 0,-12-16-2 0,12 18-6 16,-12-18 2-16,13 19-4 0,-13-19-2 0,10 18-1 16,-10-18-6-16,8 13-11 0,-8-13-3 0,9 11-3 15,-9-11 0-15,0 0-1 0,8 13-5 0,-8-13-11 0,0 0-14 16,0 0-14-16,0 0-17 0,0 0-21 0,0 0-29 15,0 0-47-15,0 0-64 0,0 0-76 0,0 0-196 16,0 0-12-16</inkml:trace>
  <inkml:trace contextRef="#ctx0" brushRef="#br3" timeOffset="-150689.173">26122 12578 42 0,'-10'-9'405'0,"10"9"-84"0,0 0-44 16,0 0-25-16,0 0-28 0,0 0-30 0,0 0-19 16,0 0-9-16,-15-7-27 0,15 7-24 0,0 0-32 15,0 0-4-15,0 0-20 0,0 0 1 0,0 0-16 16,0 0 0-16,2-14-15 0,-2 14 6 0,0 0-16 15,7-11 7-15,-7 11-14 0,0 0 7 0,14-10-13 16,-14 10 7-16,0 0-11 0,19-11 10 0,-19 11-13 16,0 0 12-16,22-4-14 0,-22 4 16 0,0 0-17 15,0 0 16-15,28 3-17 0,-28-3 15 0,0 0-12 16,21 10 13-16,-21-10-14 0,8 11 14 0,-8-11-14 0,9 12 14 16,-9-12-16-16,4 16 12 0,-4-16-11 0,2 20 7 15,-2-20-6-15,-2 20-1 0,2-20 1 16,-4 24 1-16,4-24 0 0,-5 22-1 0,5-22 1 0,-4 19 0 15,4-19-1-15,-4 18 0 0,4-18 0 0,-4 15-1 16,4-15-5-16,0 14 5 0,0-14 1 0,0 0 1 16,0 17-4-16,0-17 3 0,0 0 4 0,4 12 6 15,-4-12 9-15,0 0 4 0,8 8 6 0,-8-8-15 0,0 0 22 16,0 0 5-16,23 6 3 0,-23-6 1 0,0 0-4 16,0 0-5-16,29 0-7 0,-29 0-3 15,0 0-6-15,25-1-3 0,-25 1-22 0,0 0 3 0,20-5-21 16,-20 5-20-16,0 0-23 0,18-1-18 0,-18 1-27 15,0 0-24-15,0 0-32 0,23-4-34 0,-23 4-56 16,0 0-63-16,0 0-234 0,21-5-71 0</inkml:trace>
  <inkml:trace contextRef="#ctx0" brushRef="#br3" timeOffset="-150346.085">26620 12677 207 0,'0'-18'432'16,"0"18"-83"-16,0 0-32 0,-2-14-39 0,2 14-10 0,0 0-33 16,0 0-2-16,0 0-49 0,-2-15-3 15,2 15-34-15,0 0-6 0,0 0-37 0,0 0-4 0,0 0-33 16,0 0 4-16,0 0-24 0,0 0 6 0,0 0-25 15,2 20 9-15,-2-20-19 0,2 21-4 0,0-8-3 16,3 1-2-16,-3 3-4 0,2 0 3 0,0 3-3 16,0 0-3-16,0 2 1 0,2 0-1 0,1 3-1 15,-3-2 0-15,2-2 0 0,0 0-3 0,0-1 2 0,1-2-2 16,-3-3 0-16,2 2-9 0,-2-4-14 16,0 0-19-16,-4-13-16 0,6 20-14 0,-6-20-12 15,9 17-4-15,-9-17-7 0,4 11-21 0,-4-11-30 16,0 0-37-16,0 0-40 0,0 0-51 0,0 0-53 15,0 0-227-15,0 0-72 0</inkml:trace>
  <inkml:trace contextRef="#ctx0" brushRef="#br3" timeOffset="-150101.733">26555 12847 359 0,'0'0'400'0,"0"0"-65"0,0 0-45 0,-10-8-40 0,10 8-23 15,0 0-29-15,0 0-23 0,0 0-25 0,0 0-24 16,0 0 2-16,-8-11 10 0,8 11 3 0,0 0-10 16,0 0-13-16,0 0-17 0,18-4-18 0,-18 4-16 15,0 0-14-15,23 0-9 0,-23 0-9 0,0 0-7 16,28-5-15-16,-28 5-38 0,23-3-24 0,-23 3-51 16,22-2-25-16,-22 2-38 0,25 0-37 0,-25 0-38 15,27-3-45-15,-27 3-69 0,23-3-296 0,-23 3-158 0</inkml:trace>
  <inkml:trace contextRef="#ctx0" brushRef="#br3" timeOffset="-149624.08">26920 12745 399 0,'0'0'362'15,"0"0"-57"-15,0 0-33 0,-12-12-30 0,12 12-11 16,0 0-41-16,0 0-19 0,0 0-37 0,-11-8-19 16,11 8-32-16,0 0-8 0,0 0-21 0,0 0 5 15,0 0-13-15,0 0 12 0,0 0-19 0,2-14 7 0,-2 14-18 16,0 0 7-16,13-9-19 0,-13 9 7 16,0 0-15-16,21-4 12 0,-21 4-17 0,0 0 15 15,24-5-15-15,-24 5 12 0,0 0-14 0,27 5 13 0,-27-5-14 16,19 4 11-16,-19-4-11 0,18 12-2 15,-18-12 2-15,16 13 0 0,-8-4 1 0,-8-9-2 0,15 20 2 16,-15-20 0-16,8 21-1 0,-8-21 1 0,6 21-1 16,-6-21-1-16,4 21 1 0,-4-21-2 0,2 24-2 15,-2-24-1-15,-2 22 2 0,2-22-1 0,-2 22 1 16,2-22 0-16,-2 22 2 0,2-22-1 0,-4 17 1 16,4-17 1-16,-4 18 0 0,4-18-1 0,-4 14 4 15,4-14 0-15,-2 13 0 0,2-13-1 0,0 0 0 16,-2 14-1-16,2-14-2 0,0 0 4 0,0 0 4 0,0 0 6 15,0 0 4-15,8 9 3 0,-8-9 4 16,0 0 8-16,0 0-4 0,23-5-3 0,-23 5-16 16,0 0 9-16,22-4-2 0,-22 4-3 0,19-5-4 0,-19 5-3 15,21-4-16-15,-21 4-17 0,20-2-14 0,-20 2-20 16,18-3-20-16,-18 3-29 0,21-5-40 0,-21 5-36 16,0 0-50-16,26-1-78 0,-26 1-344 0,0 0-167 15</inkml:trace>
  <inkml:trace contextRef="#ctx0" brushRef="#br3" timeOffset="-148718.316">27495 12976 309 0,'0'0'305'0,"0"0"-51"16,0 0-36-16,-11-10-17 0,11 10-23 0,0 0-17 15,0 0-11-15,-12-10-12 0,12 10-18 0,0 0-17 16,-9-15-12-16,9 15-9 0,-6-11-11 0,6 11-9 15,-7-14-5-15,7 14-5 0,-4-18-5 0,4 18-3 16,-4-13-5-16,4 13-3 0,0-16-10 0,0 16-3 0,2-16-5 16,-2 16-3-16,4-14-1 0,-4 14-1 0,6-15-3 15,-6 15 3-15,7-10-2 0,-7 10 1 16,0 0-3-16,13-11 2 0,-13 11 1 0,0 0-3 0,19-5 1 16,-19 5-2-16,0 0-2 0,18 5-2 0,-18-5 0 15,15 11 1-15,-15-11-1 0,10 10-1 0,-10-10 0 16,13 17-1-16,-13-17-1 0,10 15-3 0,-10-15 1 15,8 16-4-15,-8-16-4 0,8 13-6 0,-8-13-1 0,7 11-1 16,-7-11 1-16,0 0 1 0,10 13-1 0,-10-13 2 16,0 0 2-16,0 0-1 0,0 0 1 0,0 0 0 15,0 0 4-15,0 0 2 0,0 0 0 0,16-9-1 16,-16 9-1-16,5-13-3 0,-5 13 1 16,5-16 0-16,-5 16-1 0,8-18-5 0,-8 18 3 0,10-16-1 15,-10 16 7-15,11-13-3 0,-11 13 12 0,12-10-4 16,-12 10 5-16,0 0 7 0,17-11 4 0,-17 11 8 15,0 0 10-15,0 0 8 0,24 6 1 0,-24-6 0 16,11 10-3-16,-11-10-5 0,10 14-6 0,-10-14-7 16,8 19 8-16,-8-19-1 0,9 20-5 0,-9-20-5 0,6 21-5 15,-6-21 0-15,4 16-3 0,-4-16-2 0,6 17-2 16,-6-17-6-16,4 15-8 0,-4-15-8 0,0 0-7 16,3 15-9-16,-3-15-10 0,0 0-22 0,0 0-18 15,0 0-16-15,-1 15-17 0,1-15-5 0,0 0-14 16,0 0-20-16,0 0-25 0,0 0-34 0,0 0-46 15,0 0-229-15,0 0 22 0</inkml:trace>
  <inkml:trace contextRef="#ctx0" brushRef="#br3" timeOffset="-148384.722">27957 12793 146 0,'0'0'437'0,"4"-15"-93"0,-4 15-40 16,0 0-44-16,4-14-22 0,-4 14-20 0,0 0-23 16,4-12-20-16,-4 12-25 0,0 0-14 0,0 0-9 0,0 0-7 15,4-13-5-15,-4 13-7 0,0 0-10 0,0 0-17 16,0 0-14-16,0 0-11 0,0 0-9 0,0 0-9 16,0 0-6-16,9 11-5 0,-9-11-5 0,6 14-1 15,-6-14-3-15,6 18-1 0,-6-18-4 0,10 21 0 16,-3-9-2-16,-1 1-4 0,0 0-2 0,0-1 1 15,2 1-3-15,-1 3-1 0,1-4 14 0,-1 0-18 16,1 1-1-16,-1-2-12 0,1 0 6 0,-2 0-16 0,-6-11-15 16,12 17-12-16,-12-17-11 0,11 13-7 0,-11-13-10 15,8 9-4-15,-8-9-2 0,6 11-7 16,-6-11-16-16,0 0-16 0,9 12-32 0,-9-12-39 0,0 0-50 16,0 0-63-16,0 0-289 0,0 0-112 0</inkml:trace>
  <inkml:trace contextRef="#ctx0" brushRef="#br3" timeOffset="-148151.336">27994 12939 186 0,'-12'-6'446'0,"12"6"-89"15,0 0-37-15,-15-7-39 0,15 7-25 0,0 0-23 0,0 0-28 16,-12-7-31-16,12 7-27 0,0 0-20 0,0 0-13 16,0 0 7-16,0 0 2 0,0 0-2 0,0 0-11 15,0 0-17-15,0 0-13 0,0 0-17 0,0 0-10 16,18-4-10-16,-18 4-11 0,0 0-1 0,27-1-10 15,-27 1-10-15,0 0-33 0,31-3-34 0,-31 3-40 16,24-3-35-16,-24 3-35 0,25-2-35 0,-25 2-27 16,29-6-40-16,-29 6-47 0,27-6-88 0,-27 6-179 0,31-7-97 15</inkml:trace>
  <inkml:trace contextRef="#ctx0" brushRef="#br3" timeOffset="-147791.573">28367 12848 300 0,'0'0'417'0,"0"0"-92"0,0 0-42 15,0 0-49-15,-4-15-23 0,4 15-33 0,0 0-30 0,-4-17-29 16,4 17-19-16,-2-16-40 0,2 16 0 0,-2-20-10 16,2 20-12-16,-2-21-8 0,2 21-6 0,0-22-5 15,0 22-3-15,0-18-4 0,0 18-6 0,0-17 2 16,0 17-2-16,0-15 3 0,0 15 9 0,0 0 8 15,0-16 3-15,0 16 2 0,0 0 4 0,0 0 10 16,0 0 8-16,0 0 5 0,0 0 0 0,0 0 3 16,0 0-20-16,0 0 21 0,0 0-6 0,16 13-3 0,-16-13-2 15,8 18-3-15,-8-18-8 0,9 20-7 16,-3-6-9-16,-2 0 0 0,2 0-3 0,3-1-1 0,-3 1-3 16,0-2 1-16,2 1-2 0,-2 3 0 0,3-4-2 15,-1 2 2-15,-2-3-4 0,2 2 2 16,-1-2-7-16,-1-2 2 0,-6-9-5 0,9 17 0 0,-9-17-4 15,10 14-6-15,-10-14-15 0,7 11-37 0,-7-11-28 16,0 0-26-16,8 12-17 0,-8-12-20 0,0 0-36 16,0 0-53-16,8 10-73 0,-8-10-129 0,0 0-173 15,0 0-125-15</inkml:trace>
  <inkml:trace contextRef="#ctx0" brushRef="#br3" timeOffset="-146736.736">29058 12771 6 0,'0'0'589'15,"0"0"-147"-15,0 0-88 0,-5-13-48 0,5 13-15 0,0 0-10 16,0 0-26-16,0 0-28 0,-8-13-27 0,8 13-29 16,0 0-25-16,0 0-23 0,0 0-15 0,0 0-24 15,-8-9-16-15,8 9-18 0,0 0-8 0,0 0-24 16,0 0-25-16,0 0-29 0,0 0-27 0,0 0-35 16,0 0-32-16,0 0-41 0,0 0-21 0,0 0-38 15,0 0-40-15,0 0-45 0,0 0-97 0,0 0-162 16,0 0-88-16</inkml:trace>
  <inkml:trace contextRef="#ctx0" brushRef="#br3" timeOffset="-146479.878">29102 12961 486 0,'0'0'478'0,"0"0"-99"15,6 15-68-15,-6-15-31 0,6 11-26 0,-6-11-44 0,4 15-48 16,-4-15-32-16,5 22-25 0,-3-7-25 0,0 5-43 15,-2-3-52-15,2 3-64 0,-2 2-84 0,0 0-111 16,-2 3-146-16,2 0-196 0,-2 3-128 0</inkml:trace>
  <inkml:trace contextRef="#ctx0" brushRef="#br3" timeOffset="-145459.025">29670 12675 290 0,'-10'-14'222'16,"2"1"-30"-16,3 1-18 0,-4 1-6 0,3 0-7 15,6 11-13-15,-10-17-23 0,10 17-20 0,-8-17-19 16,8 17-17-16,-9-11-14 0,9 11-7 0,0 0-1 0,-6-11 10 16,6 11 1-16,0 0 7 0,0 0 2 0,0 0 0 15,0 0-13-15,0 0-3 0,8 19-13 0,-8-19-20 16,11 20 21-16,-3-8-3 0,0 4-3 0,3 2-2 16,-2 0-3-16,5 3-5 0,-1 1 1 0,3 2 1 15,1 0-2-15,-1 1 0 0,1-2 1 0,-1 1 6 16,1-1-4-16,0-5-3 0,-4 0-1 0,1-1-7 15,-1-2-5-15,-3-4-1 0,0 0 4 0,1-2 2 16,-11-9 1-16,14 12 5 0,-14-12-2 0,0 0 0 16,0 0-6-16,17-12 0 0,-17 12-2 0,2-20-4 0,-4 3-2 15,0-3 0-15,-2-4-3 0,-3-4 0 0,1-6-2 16,-2 2-2-16,0-3 6 0,-1-1-2 0,-1 1 0 16,2 3-1-16,-3-1-3 0,3 4-12 0,0 5-12 15,2 2-15-15,0 1-27 0,2 4-23 0,-2 1-33 16,2 3-26-16,2 2-21 0,2 11-10 0,-4-20-11 15,4 20-10-15,-2-17-21 0,2 17-247 0,0 0 49 16</inkml:trace>
  <inkml:trace contextRef="#ctx0" brushRef="#br3" timeOffset="-145129.865">29626 12950 281 0,'0'0'322'16,"0"0"-67"-16,0 0-39 0,0 0 16 0,0 0-15 15,-2-13-3-15,2 13-10 0,0 0-16 0,10-13-18 16,-10 13-26-16,13-15-14 0,-13 15-10 0,17-16-13 16,-4 5-18-16,-1 1-16 0,5-4-16 0,-1 0-10 15,1 3-10-15,1-1-10 0,-1-1-24 0,1-1-32 16,0 2-33-16,1 1-28 0,-1-1-38 0,1 3-36 0,-5 0-48 16,1 0-41-16,1 2-54 0,-16 7-284 0,29-10-105 15</inkml:trace>
  <inkml:trace contextRef="#ctx0" brushRef="#br3" timeOffset="-144004.744">30172 12926 9 0,'0'0'412'0,"0"0"-90"0,0 0-69 15,0 0-15-15,0 0-51 0,0 0-2 0,0 0-30 16,0 0-1-16,0 0-20 0,0 0-13 0,0-15-25 16,0 15-2-16,0 0-9 0,-7-17-10 0,7 17-15 15,-4-11-8-15,4 11-5 0,-6-14-5 0,6 14-3 0,-6-16-7 16,6 16 0-16,-6-14-6 0,6 14-7 15,-4-15-4-15,4 15-4 0,-5-16-1 0,5 16-5 0,0 0-1 16,0-19 0-16,0 19 0 0,0 0 1 0,7-17-3 16,-7 17 2-16,0 0-1 0,10-7 2 0,-10 7-3 15,0 0 2-15,0 0-1 0,25 4 1 0,-25-4 0 16,14 8-1-16,-14-8-3 0,17 12 1 0,-17-12 2 16,14 17-1-16,-14-17-1 0,14 18 1 0,-6-7-9 0,-8-11-5 15,12 21-7-15,-12-21-2 0,11 18-3 16,-11-18-3-16,8 13-2 0,-8-13-2 0,8 13 2 0,-8-13 1 15,0 0-17-15,9 11 18 0,-9-11-15 0,0 0 19 16,0 0-14-16,0 0 21 0,6-11-10 0,-6 11 18 16,2-15-14-16,-2 15 19 0,2-20-1 0,-2 20 1 15,2-26-2-15,-2 26 6 0,6-24-1 0,-4 12-3 16,2 0 6-16,-4 12-2 0,7-20 2 0,-7 20 3 16,8-19 5-16,-8 19 9 0,8-16 9 0,-8 16 8 15,10-11 3-15,-10 11 4 0,0 0-2 0,17-10-6 0,-17 10-2 16,0 0 1-16,0 0-1 0,22 7-4 15,-22-7-3-15,12 10-5 0,-12-10-5 0,10 18-1 0,-10-18-4 16,13 21-2-16,-7-10-2 0,0 0-3 0,-2 2-1 16,3 0-4-16,-3 0-11 0,-4-13-11 0,8 18-15 15,-8-18-34-15,8 16 4 0,-8-16-24 0,6 16 9 16,-6-16-19-16,0 0 2 0,9 12-27 0,-9-12-18 16,0 0-35-16,0 0-23 0,0 0-30 0,0 0-253 15,0 0 29-15</inkml:trace>
  <inkml:trace contextRef="#ctx0" brushRef="#br3" timeOffset="-143436.263">30630 12665 382 0,'0'0'326'0,"0"0"-80"0,0 0-20 15,0 0-44-15,0 0-7 0,0 0-36 0,0 0-4 16,0 0 11-16,0 0-48 0,0 0-12 0,0 0-6 15,-23 1-11-15,23-1-11 0,0 0-9 0,0 0-8 0,0 0-4 16,0 0 3-16,0 0-16 0,0 0-1 0,0 0 4 16,-4 14 3-16,4-14 2 0,0 0 0 0,0 0-3 15,0 0-1-15,14 6-3 0,-14-6-5 0,0 0-4 16,0 0-3-16,21 5-3 0,-21-5 0 0,0 0-4 16,0 0 0-16,27 4 1 0,-27-4-5 0,0 0 0 15,21 2 0-15,-21-2 1 0,0 0-1 0,0 0 1 0,23 1-2 16,-23-1-1-16,0 0 3 0,0 0 5 0,0 0-4 15,17 8 0-15,-17-8 2 0,0 0-1 0,0 0 0 16,0 16 4-16,0-16-2 0,0 0 0 0,-4 17 0 16,4-17-4-16,-7 14 2 0,7-14 2 0,-6 19-5 15,6-19 1-15,-8 21 6 0,4-11 4 0,-2 2-3 16,1 1 1-16,1 0-1 0,-2-1 2 0,2 1 1 0,1 1 1 16,-3-1-20-16,1 0 17 0,1-3-19 15,4-10 21-15,-6 21-23 0,6-21 17 0,-6 19-29 16,6-19 3-16,-6 13-38 0,6-13 2 0,0 0-38 0,-4 16 3 15,4-16-20-15,0 0 6 0,0 0-30 0,0 0-13 16,0 0-31-16,0 0-24 0,0 0-30 0,0 0-52 16,12-13-136-16,-12 13 116 0</inkml:trace>
  <inkml:trace contextRef="#ctx0" brushRef="#br3" timeOffset="-143168.2">30792 12764 87 0,'0'0'433'0,"0"0"-71"0,8-14-66 0,-8 14-14 15,0 0-23-15,0 0-18 0,0 0-12 0,6-11-18 16,-6 11-28-16,0 0-29 0,0 0-26 0,0 0-3 16,0 0-23-16,0 0-11 0,0 0-22 0,-4 13 7 15,4-13-9-15,-6 12-8 0,6-12-9 0,-8 18-5 16,8-18-7-16,-9 18-4 0,5-4-7 0,-2-4-5 16,2 5-7-16,-2-2-2 0,2 0-1 0,-1 0-4 0,1 2-2 15,0-2-2-15,0-3-6 0,4-10 0 0,-4 23-51 16,4-23-15-16,-4 19-28 0,4-19-14 0,-2 16-29 15,2-16 16-15,0 0-24 0,2 19 17 0,-2-19-38 16,0 0-15-16,6 10-38 0,-6-10-46 0,0 0-68 16,0 0-192-16,0 0-29 0</inkml:trace>
  <inkml:trace contextRef="#ctx0" brushRef="#br3" timeOffset="-137609.287">31027 12711 279 0,'0'0'254'0,"0"0"-70"0,0 0-27 0,0 0-30 0,0 0-19 15,0 0-28-15,0 0-9 0,0 0-22 0,7-11 0 16,-7 11-7-16,0 0 7 0,0 0-5 0,0 0 13 16,0 0-8-16,0 0 20 0,0 0-5 0,0 0 13 15,0 0 0-15,0 0 15 0,0 0-7 0,0 0 8 0,0 0-20 16,0 0 16-16,0 0-25 0,0 0 13 0,0 0-6 16,0 0-32-16,0 0 17 0,2 16-28 0,-2-16 12 15,0 0-25-15,-2 17 17 0,2-17-25 0,0 15 21 16,0-15-25-16,2 16 20 0,-2-16-23 0,0 19 19 0,0-19-21 15,2 19 19-15,-2-19-21 0,4 17 21 0,-4-17-20 16,6 18 19-16,-6-18-22 0,6 21 25 0,-6-21-23 16,9 20 25-16,-9-20-19 0,8 20 16 0,-8-20-23 15,12 17 24-15,-12-17-22 0,13 17 21 0,-13-17-20 0,15 14 20 16,-15-14-22-16,17 10 22 0,-17-10-22 0,16 5 19 16,-16-5-21-16,0 0 19 0,27 0-19 0,-27 0 22 15,17-8-22-15,-17 8 20 0,14-14-19 0,-8 3 17 16,-2-1-17-16,1 2 17 0,-1-5-17 0,-2 0 15 15,-2-2-19-15,-2 2 23 0,0-1-12 0,0 2 11 0,-5-2-2 16,1 1-1-16,-2 1 1 0,0-2 5 0,-3 6 2 16,-1-3 3-16,0 2-2 0,-3 0-16 0,1 1 17 15,-1 3-6-15,0 2-2 0,15 5-5 0,-31-6-15 0,31 6-23 16,-31 4-18-16,16 3-16 0,3 2-21 16,-1 2-29-16,5 0-42 0,0 6-30 0,2-3-63 0,1 5-82 15,3-2-273-15,2 0-116 0</inkml:trace>
</inkml:ink>
</file>

<file path=ppt/media/image1.png>
</file>

<file path=ppt/media/image12.png>
</file>

<file path=ppt/media/image15.png>
</file>

<file path=ppt/media/image3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2DA89B-179E-4A43-B92F-3BF70526E4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910808E-21E8-4464-8162-CD49C21B4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C54C20-FDD9-49EE-8295-27D6420B5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81192B-67DD-4180-A658-90F8DC60E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B40B0E-4594-4654-8CD3-7470B854A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61258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559E5D-E51B-4910-A233-C3690CBBE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BCEA68F-59A0-4DB7-BC4B-2DCD52CA8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53351C-F8A1-49F6-8E6F-33166207E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B9D5B3-0F56-4D7B-A90C-68A25E842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A95FDB-3771-4347-B342-576523FA5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73647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52F4527-5E7E-4629-9037-328C23630B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BF6A896-34F1-45A3-ADA9-BF1A83CF3C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42A399-BFB6-4ED7-81DC-3E334658C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7DB770-E040-43DB-91E2-F39E18ACB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D406EA-40F3-4B3F-AAF5-91ACC34BA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6836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004505-04BA-4E46-92C6-B4BBC286F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102B83-C870-4F05-8F67-278731BCD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6BB8DD-59C1-4ACD-9E3F-B3D789C20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B8D1DC6-AFE5-4E4E-9A5E-2C18707A7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243BD78-FAA0-49A3-A79D-139E569AC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25271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172BBD-A41F-4E79-AD65-970DB43B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CDE94B6-488E-479D-BA28-CBF60F2A6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BBB4B53-D1A1-4F54-8F07-7B73FA151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E3CF28-01E0-49EB-81C0-69680E112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D41ABF-9FA1-42F8-B4FC-946FDB80D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81396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E7C010-FB93-4A18-8AB4-7D699FC63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F097D2-1EC9-40FC-8AB7-6659438965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57477E0-3F3B-442D-B420-EEE110767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1B27A05-3ED5-4C26-BDBD-6F719CDC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64448A2-6D2E-450D-ADE5-36EF5F095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C5C5A5E-E9F6-4D4D-B77C-FEAA3B4B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51785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412DEC-8FE2-4883-9CF6-94A9AC813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7A13E0-4EF4-48BB-85F6-15912E7460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8D0994D-9C72-454D-A961-3B7DB78333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1066840-9E04-4330-9507-0F1DDD3693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9B4A1B3-7CBD-4922-B20A-D333F54633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591BDC1-2AED-4074-996A-64FB0A9A7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12E04FE-9FC2-4221-B941-F14352EF8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6C0C62E-3640-4981-A343-FFDDED1CC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28872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A26DB-9466-4DD9-AA9E-712484BA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C8095A3-EC93-4FA9-B883-85EA282A8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0D41CAA-4D62-4EBA-93CD-277FAF864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4A4501C-08CD-4A83-BE5F-0F0F17029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01777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4695A23-FADE-404D-AF76-545D8E52D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3E56C07-6D3F-47D8-B32D-C57E62032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E2DC747-27E8-4DC7-A249-2DCEAA955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18176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4B57DD-DA57-49D8-A924-3F52DEA76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F73554-23D9-40A4-AE79-FC64EB9EE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8B7D6D8-3527-4305-9FCC-2D1735DD78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56EE47B-3E81-45C3-B11A-F18298821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1A7F73-3BAB-408E-AAD3-927F231D8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5965284-1F56-40EB-A5C4-518441A0A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87215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013827-6F29-4B0B-86D1-E9250E80C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8538CFE-0A29-4EFC-9500-E4163EC2E6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B906B6C-6984-4C14-B808-225942B7FC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AFE282-5D97-4CC1-9F39-2BF672D10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5B6205-A95B-4C7F-86B4-FD075550E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B36087A-A3AF-4303-93B2-16CE12B1E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89446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AA7A410-FDFD-4DD9-836E-288E627F8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317F2DF-D37C-4940-9CF8-43A2BF9A9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322AC0-E100-4588-869A-B184971339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2530F9-D456-49D8-A701-8B7829F77904}" type="datetimeFigureOut">
              <a:rPr lang="es-AR" smtClean="0"/>
              <a:t>29/9/2022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A7557D-D86E-4F26-97FA-10B789653F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B3C84E-DF56-40E2-8835-9E44C7511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1A86A-8F57-4D9D-9126-0DB07CBD7B2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9870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customXml" Target="../ink/ink2.xml"/><Relationship Id="rId7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21AAD5-6413-405D-9AEE-A272E5434E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D78D0B9-3289-48BE-AA88-39303AA4BD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74FA78C-C9D0-480D-9B79-2CD2DDF26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421275" cy="130510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CF1A3914-2F05-4335-84AE-934A2C7A5FC1}"/>
                  </a:ext>
                </a:extLst>
              </p14:cNvPr>
              <p14:cNvContentPartPr/>
              <p14:nvPr/>
            </p14:nvContentPartPr>
            <p14:xfrm>
              <a:off x="297000" y="8640"/>
              <a:ext cx="11894760" cy="682308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CF1A3914-2F05-4335-84AE-934A2C7A5FC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7640" y="-720"/>
                <a:ext cx="11913480" cy="684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1853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A1F984C-7995-4AFC-951A-7B4F5B951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972"/>
            <a:ext cx="1047896" cy="49536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0A3DF27E-F507-4742-81DD-45777FF60715}"/>
                  </a:ext>
                </a:extLst>
              </p14:cNvPr>
              <p14:cNvContentPartPr/>
              <p14:nvPr/>
            </p14:nvContentPartPr>
            <p14:xfrm>
              <a:off x="85680" y="156240"/>
              <a:ext cx="3440520" cy="330768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0A3DF27E-F507-4742-81DD-45777FF6071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320" y="146880"/>
                <a:ext cx="3459240" cy="33264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7A428D8C-F89D-432B-B626-2622F30A1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741" y="4218948"/>
            <a:ext cx="3543795" cy="104789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B3CB9BA-B522-4FA7-898C-D4C0FCC428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703739"/>
            <a:ext cx="4714043" cy="168183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8" name="Entrada de lápiz 7">
                <a:extLst>
                  <a:ext uri="{FF2B5EF4-FFF2-40B4-BE49-F238E27FC236}">
                    <a16:creationId xmlns:a16="http://schemas.microsoft.com/office/drawing/2014/main" id="{9ACFFF60-7AC1-483F-B6D5-BDBCE0195667}"/>
                  </a:ext>
                </a:extLst>
              </p14:cNvPr>
              <p14:cNvContentPartPr/>
              <p14:nvPr/>
            </p14:nvContentPartPr>
            <p14:xfrm>
              <a:off x="466920" y="347400"/>
              <a:ext cx="11345400" cy="6024600"/>
            </p14:xfrm>
          </p:contentPart>
        </mc:Choice>
        <mc:Fallback>
          <p:pic>
            <p:nvPicPr>
              <p:cNvPr id="8" name="Entrada de lápiz 7">
                <a:extLst>
                  <a:ext uri="{FF2B5EF4-FFF2-40B4-BE49-F238E27FC236}">
                    <a16:creationId xmlns:a16="http://schemas.microsoft.com/office/drawing/2014/main" id="{9ACFFF60-7AC1-483F-B6D5-BDBCE019566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7560" y="338040"/>
                <a:ext cx="11364120" cy="604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7384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2D8ABE-FACB-4BA0-955F-7A8A1CB98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5624743F-D5D0-4B70-8B86-5D32A1A69F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77091"/>
            <a:ext cx="3019846" cy="63826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2B2D040-59D3-48DA-91A6-A39E29649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5227"/>
            <a:ext cx="6809173" cy="17923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Entrada de lápiz 5">
                <a:extLst>
                  <a:ext uri="{FF2B5EF4-FFF2-40B4-BE49-F238E27FC236}">
                    <a16:creationId xmlns:a16="http://schemas.microsoft.com/office/drawing/2014/main" id="{3CD6D6F8-67D1-4E49-94FF-FBC8FEF25792}"/>
                  </a:ext>
                </a:extLst>
              </p14:cNvPr>
              <p14:cNvContentPartPr/>
              <p14:nvPr/>
            </p14:nvContentPartPr>
            <p14:xfrm>
              <a:off x="73800" y="261000"/>
              <a:ext cx="9313560" cy="6225120"/>
            </p14:xfrm>
          </p:contentPart>
        </mc:Choice>
        <mc:Fallback>
          <p:pic>
            <p:nvPicPr>
              <p:cNvPr id="6" name="Entrada de lápiz 5">
                <a:extLst>
                  <a:ext uri="{FF2B5EF4-FFF2-40B4-BE49-F238E27FC236}">
                    <a16:creationId xmlns:a16="http://schemas.microsoft.com/office/drawing/2014/main" id="{3CD6D6F8-67D1-4E49-94FF-FBC8FEF257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440" y="251640"/>
                <a:ext cx="9332280" cy="624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2621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E7A705-CDDD-4717-90E3-AE70989D2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7D23A9-F643-4A38-9C78-20D26A773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1F4E85-BF29-4827-BC64-7969D34EE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227"/>
            <a:ext cx="6809173" cy="17923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C0958E81-8480-4E77-9308-AA7AC04342F8}"/>
                  </a:ext>
                </a:extLst>
              </p14:cNvPr>
              <p14:cNvContentPartPr/>
              <p14:nvPr/>
            </p14:nvContentPartPr>
            <p14:xfrm>
              <a:off x="219240" y="93960"/>
              <a:ext cx="11097360" cy="390780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C0958E81-8480-4E77-9308-AA7AC04342F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9880" y="84600"/>
                <a:ext cx="11116080" cy="392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4643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00C7B2-261B-4DC9-9301-4BE735598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7F4EB3-DF68-495A-ACCD-E7716256B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B93163E-160C-4512-B426-2A0A9B1D4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985"/>
            <a:ext cx="7039957" cy="108600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85E0079E-94FE-4B60-899C-492A4EB79A7A}"/>
                  </a:ext>
                </a:extLst>
              </p14:cNvPr>
              <p14:cNvContentPartPr/>
              <p14:nvPr/>
            </p14:nvContentPartPr>
            <p14:xfrm>
              <a:off x="83520" y="103680"/>
              <a:ext cx="12108240" cy="638460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85E0079E-94FE-4B60-899C-492A4EB79A7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4160" y="94320"/>
                <a:ext cx="12126960" cy="640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9521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4E0DF5-2B94-44CF-BAA9-5B0819D91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F9347F-DCA2-45DB-8C6A-43C370B28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Entrada de lápiz 3">
                <a:extLst>
                  <a:ext uri="{FF2B5EF4-FFF2-40B4-BE49-F238E27FC236}">
                    <a16:creationId xmlns:a16="http://schemas.microsoft.com/office/drawing/2014/main" id="{2727EEF5-FB92-4154-9565-83CDB6DA2577}"/>
                  </a:ext>
                </a:extLst>
              </p14:cNvPr>
              <p14:cNvContentPartPr/>
              <p14:nvPr/>
            </p14:nvContentPartPr>
            <p14:xfrm>
              <a:off x="1279440" y="115200"/>
              <a:ext cx="6240600" cy="4997160"/>
            </p14:xfrm>
          </p:contentPart>
        </mc:Choice>
        <mc:Fallback>
          <p:pic>
            <p:nvPicPr>
              <p:cNvPr id="4" name="Entrada de lápiz 3">
                <a:extLst>
                  <a:ext uri="{FF2B5EF4-FFF2-40B4-BE49-F238E27FC236}">
                    <a16:creationId xmlns:a16="http://schemas.microsoft.com/office/drawing/2014/main" id="{2727EEF5-FB92-4154-9565-83CDB6DA257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0080" y="105840"/>
                <a:ext cx="6259320" cy="501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1929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2FD6CE-2FF1-4F43-B7AC-44E2C046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C89A9F-0582-4ADA-A0F7-09BBAE784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3CEFEC7-88CB-4AE5-92DE-34FF7517B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44588" cy="93358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>
                <a:extLst>
                  <a:ext uri="{FF2B5EF4-FFF2-40B4-BE49-F238E27FC236}">
                    <a16:creationId xmlns:a16="http://schemas.microsoft.com/office/drawing/2014/main" id="{99C0EB08-F873-4907-9D03-41A8826D110F}"/>
                  </a:ext>
                </a:extLst>
              </p14:cNvPr>
              <p14:cNvContentPartPr/>
              <p14:nvPr/>
            </p14:nvContentPartPr>
            <p14:xfrm>
              <a:off x="135000" y="684720"/>
              <a:ext cx="11105640" cy="5349240"/>
            </p14:xfrm>
          </p:contentPart>
        </mc:Choice>
        <mc:Fallback>
          <p:pic>
            <p:nvPicPr>
              <p:cNvPr id="5" name="Entrada de lápiz 4">
                <a:extLst>
                  <a:ext uri="{FF2B5EF4-FFF2-40B4-BE49-F238E27FC236}">
                    <a16:creationId xmlns:a16="http://schemas.microsoft.com/office/drawing/2014/main" id="{99C0EB08-F873-4907-9D03-41A8826D110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5640" y="675360"/>
                <a:ext cx="11124360" cy="536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67504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0</Words>
  <Application>Microsoft Office PowerPoint</Application>
  <PresentationFormat>Panorámica</PresentationFormat>
  <Paragraphs>0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Mariana Cottonaro</dc:creator>
  <cp:lastModifiedBy>Mariana Cottonaro</cp:lastModifiedBy>
  <cp:revision>6</cp:revision>
  <dcterms:created xsi:type="dcterms:W3CDTF">2022-09-29T20:39:34Z</dcterms:created>
  <dcterms:modified xsi:type="dcterms:W3CDTF">2022-09-29T22:34:30Z</dcterms:modified>
</cp:coreProperties>
</file>

<file path=docProps/thumbnail.jpeg>
</file>